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8" r:id="rId6"/>
    <p:sldId id="271" r:id="rId7"/>
    <p:sldId id="269" r:id="rId8"/>
    <p:sldId id="270" r:id="rId9"/>
    <p:sldId id="27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26AA1-A050-418C-A63A-756BE95FD3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E0261B-B357-425F-B5E6-512F7ED9BE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Parsing dates and times</a:t>
          </a:r>
        </a:p>
      </dgm:t>
    </dgm:pt>
    <dgm:pt modelId="{5DAABDFE-AB1E-4765-BA72-FB89C435CBED}" type="parTrans" cxnId="{EFDB1A7F-C852-40E8-8459-8DEAACE52432}">
      <dgm:prSet/>
      <dgm:spPr/>
      <dgm:t>
        <a:bodyPr/>
        <a:lstStyle/>
        <a:p>
          <a:endParaRPr lang="en-US"/>
        </a:p>
      </dgm:t>
    </dgm:pt>
    <dgm:pt modelId="{6FC2F3D5-B371-4FEC-B02A-A83DBDF2C9B5}" type="sibTrans" cxnId="{EFDB1A7F-C852-40E8-8459-8DEAACE52432}">
      <dgm:prSet/>
      <dgm:spPr/>
      <dgm:t>
        <a:bodyPr/>
        <a:lstStyle/>
        <a:p>
          <a:endParaRPr lang="en-US"/>
        </a:p>
      </dgm:t>
    </dgm:pt>
    <dgm:pt modelId="{3B174FB6-D160-42E0-9030-6261DE1120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and Extracting information </a:t>
          </a:r>
        </a:p>
      </dgm:t>
    </dgm:pt>
    <dgm:pt modelId="{9CE244C8-980A-4A02-A935-06A1BDA2B9F5}" type="parTrans" cxnId="{CB648842-E8CA-4709-AD4C-4A9F41A020D8}">
      <dgm:prSet/>
      <dgm:spPr/>
      <dgm:t>
        <a:bodyPr/>
        <a:lstStyle/>
        <a:p>
          <a:endParaRPr lang="en-US"/>
        </a:p>
      </dgm:t>
    </dgm:pt>
    <dgm:pt modelId="{E98740F5-7922-42BA-9677-660DE255EABA}" type="sibTrans" cxnId="{CB648842-E8CA-4709-AD4C-4A9F41A020D8}">
      <dgm:prSet/>
      <dgm:spPr/>
      <dgm:t>
        <a:bodyPr/>
        <a:lstStyle/>
        <a:p>
          <a:endParaRPr lang="en-US"/>
        </a:p>
      </dgm:t>
    </dgm:pt>
    <dgm:pt modelId="{36D896DB-7960-491E-8493-676D0C371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Instants</a:t>
          </a:r>
        </a:p>
      </dgm:t>
    </dgm:pt>
    <dgm:pt modelId="{B51B8A23-D85B-40F5-8A6D-07E00F731801}" type="parTrans" cxnId="{D64138C3-9869-44F5-9B3C-FA5ABC95A0F2}">
      <dgm:prSet/>
      <dgm:spPr/>
      <dgm:t>
        <a:bodyPr/>
        <a:lstStyle/>
        <a:p>
          <a:endParaRPr lang="en-US"/>
        </a:p>
      </dgm:t>
    </dgm:pt>
    <dgm:pt modelId="{4B3BF999-5C08-4462-A4E4-2F011345D149}" type="sibTrans" cxnId="{D64138C3-9869-44F5-9B3C-FA5ABC95A0F2}">
      <dgm:prSet/>
      <dgm:spPr/>
      <dgm:t>
        <a:bodyPr/>
        <a:lstStyle/>
        <a:p>
          <a:endParaRPr lang="en-US"/>
        </a:p>
      </dgm:t>
    </dgm:pt>
    <dgm:pt modelId="{6ACF90E1-2F43-44ED-B0FC-E9F9FF32B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Zones</a:t>
          </a:r>
        </a:p>
      </dgm:t>
    </dgm:pt>
    <dgm:pt modelId="{8A2866D5-B5B9-498B-919C-133E81F8A440}" type="parTrans" cxnId="{383B07A1-EF87-4A8A-9C7E-F8606DBBEC7B}">
      <dgm:prSet/>
      <dgm:spPr/>
      <dgm:t>
        <a:bodyPr/>
        <a:lstStyle/>
        <a:p>
          <a:endParaRPr lang="en-US"/>
        </a:p>
      </dgm:t>
    </dgm:pt>
    <dgm:pt modelId="{27D39950-8A7A-4825-AA61-5639B0CDEC90}" type="sibTrans" cxnId="{383B07A1-EF87-4A8A-9C7E-F8606DBBEC7B}">
      <dgm:prSet/>
      <dgm:spPr/>
      <dgm:t>
        <a:bodyPr/>
        <a:lstStyle/>
        <a:p>
          <a:endParaRPr lang="en-US"/>
        </a:p>
      </dgm:t>
    </dgm:pt>
    <dgm:pt modelId="{AA83D1C5-AC4B-454E-BE42-0E86BF5DE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Timespans</a:t>
          </a:r>
        </a:p>
      </dgm:t>
    </dgm:pt>
    <dgm:pt modelId="{DF149E05-4AF8-4E1B-AE4F-B28C9C2A2792}" type="parTrans" cxnId="{A68D2C13-EF95-48EC-AF35-B45BF7EBA6AA}">
      <dgm:prSet/>
      <dgm:spPr/>
      <dgm:t>
        <a:bodyPr/>
        <a:lstStyle/>
        <a:p>
          <a:endParaRPr lang="en-US"/>
        </a:p>
      </dgm:t>
    </dgm:pt>
    <dgm:pt modelId="{5D690196-8D35-42F3-82A7-CEE7DD429DE1}" type="sibTrans" cxnId="{A68D2C13-EF95-48EC-AF35-B45BF7EBA6AA}">
      <dgm:prSet/>
      <dgm:spPr/>
      <dgm:t>
        <a:bodyPr/>
        <a:lstStyle/>
        <a:p>
          <a:endParaRPr lang="en-US"/>
        </a:p>
      </dgm:t>
    </dgm:pt>
    <dgm:pt modelId="{A762FF33-63C7-49CC-9430-4A687D5628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Arithmetic with date times</a:t>
          </a:r>
        </a:p>
      </dgm:t>
    </dgm:pt>
    <dgm:pt modelId="{F527148B-AEF7-40FC-8300-C9D58FD5C4D8}" type="parTrans" cxnId="{5751288B-1B40-4D6D-91D7-27490065F9A6}">
      <dgm:prSet/>
      <dgm:spPr/>
      <dgm:t>
        <a:bodyPr/>
        <a:lstStyle/>
        <a:p>
          <a:endParaRPr lang="en-US"/>
        </a:p>
      </dgm:t>
    </dgm:pt>
    <dgm:pt modelId="{12D978E2-BC42-4AE0-B2BC-44699EE4E1FB}" type="sibTrans" cxnId="{5751288B-1B40-4D6D-91D7-27490065F9A6}">
      <dgm:prSet/>
      <dgm:spPr/>
      <dgm:t>
        <a:bodyPr/>
        <a:lstStyle/>
        <a:p>
          <a:endParaRPr lang="en-US"/>
        </a:p>
      </dgm:t>
    </dgm:pt>
    <dgm:pt modelId="{2FB774EF-13AD-4B30-9FF3-5F1924C8A3CD}" type="pres">
      <dgm:prSet presAssocID="{F5726AA1-A050-418C-A63A-756BE95FD3A8}" presName="root" presStyleCnt="0">
        <dgm:presLayoutVars>
          <dgm:dir/>
          <dgm:resizeHandles val="exact"/>
        </dgm:presLayoutVars>
      </dgm:prSet>
      <dgm:spPr/>
    </dgm:pt>
    <dgm:pt modelId="{BB064AB9-51DE-4F16-8218-1E3CAE8938A5}" type="pres">
      <dgm:prSet presAssocID="{4DE0261B-B357-425F-B5E6-512F7ED9BE2E}" presName="compNode" presStyleCnt="0"/>
      <dgm:spPr/>
    </dgm:pt>
    <dgm:pt modelId="{7CEC03D7-F66F-46E5-BEF7-B3D2B82C6F46}" type="pres">
      <dgm:prSet presAssocID="{4DE0261B-B357-425F-B5E6-512F7ED9BE2E}" presName="bgRect" presStyleLbl="bgShp" presStyleIdx="0" presStyleCnt="6"/>
      <dgm:spPr/>
    </dgm:pt>
    <dgm:pt modelId="{9BE64EE6-9C0C-4525-B1DE-D7CB0FA09D18}" type="pres">
      <dgm:prSet presAssocID="{4DE0261B-B357-425F-B5E6-512F7ED9BE2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7135F0E-15BC-4B2E-A533-9ACB0FEDEE28}" type="pres">
      <dgm:prSet presAssocID="{4DE0261B-B357-425F-B5E6-512F7ED9BE2E}" presName="spaceRect" presStyleCnt="0"/>
      <dgm:spPr/>
    </dgm:pt>
    <dgm:pt modelId="{54D9DCFC-3058-48BC-844D-C387AB3C93C5}" type="pres">
      <dgm:prSet presAssocID="{4DE0261B-B357-425F-B5E6-512F7ED9BE2E}" presName="parTx" presStyleLbl="revTx" presStyleIdx="0" presStyleCnt="6">
        <dgm:presLayoutVars>
          <dgm:chMax val="0"/>
          <dgm:chPref val="0"/>
        </dgm:presLayoutVars>
      </dgm:prSet>
      <dgm:spPr/>
    </dgm:pt>
    <dgm:pt modelId="{83985E97-F2A7-4016-8754-4864C7FB0619}" type="pres">
      <dgm:prSet presAssocID="{6FC2F3D5-B371-4FEC-B02A-A83DBDF2C9B5}" presName="sibTrans" presStyleCnt="0"/>
      <dgm:spPr/>
    </dgm:pt>
    <dgm:pt modelId="{44A61C46-79E3-436E-9AEE-42C000A3837D}" type="pres">
      <dgm:prSet presAssocID="{3B174FB6-D160-42E0-9030-6261DE112091}" presName="compNode" presStyleCnt="0"/>
      <dgm:spPr/>
    </dgm:pt>
    <dgm:pt modelId="{7CD453A7-5160-4CD9-ADF4-09C40EAE0DCE}" type="pres">
      <dgm:prSet presAssocID="{3B174FB6-D160-42E0-9030-6261DE112091}" presName="bgRect" presStyleLbl="bgShp" presStyleIdx="1" presStyleCnt="6"/>
      <dgm:spPr/>
    </dgm:pt>
    <dgm:pt modelId="{5A9A246C-DA17-4307-A1B9-B9B90ADACF7E}" type="pres">
      <dgm:prSet presAssocID="{3B174FB6-D160-42E0-9030-6261DE1120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AEB9DDE-DF35-44CA-B221-14E97D8E8F75}" type="pres">
      <dgm:prSet presAssocID="{3B174FB6-D160-42E0-9030-6261DE112091}" presName="spaceRect" presStyleCnt="0"/>
      <dgm:spPr/>
    </dgm:pt>
    <dgm:pt modelId="{23A5AD73-59F4-43F1-BD15-BF937A8FD998}" type="pres">
      <dgm:prSet presAssocID="{3B174FB6-D160-42E0-9030-6261DE112091}" presName="parTx" presStyleLbl="revTx" presStyleIdx="1" presStyleCnt="6">
        <dgm:presLayoutVars>
          <dgm:chMax val="0"/>
          <dgm:chPref val="0"/>
        </dgm:presLayoutVars>
      </dgm:prSet>
      <dgm:spPr/>
    </dgm:pt>
    <dgm:pt modelId="{AE995795-DB8C-46E3-9C93-4EBA355B9F4B}" type="pres">
      <dgm:prSet presAssocID="{E98740F5-7922-42BA-9677-660DE255EABA}" presName="sibTrans" presStyleCnt="0"/>
      <dgm:spPr/>
    </dgm:pt>
    <dgm:pt modelId="{F42F85B7-C4F4-4988-8036-0D269E84D846}" type="pres">
      <dgm:prSet presAssocID="{36D896DB-7960-491E-8493-676D0C371525}" presName="compNode" presStyleCnt="0"/>
      <dgm:spPr/>
    </dgm:pt>
    <dgm:pt modelId="{25082B27-5A7A-4EF9-B6F0-F6128767E507}" type="pres">
      <dgm:prSet presAssocID="{36D896DB-7960-491E-8493-676D0C371525}" presName="bgRect" presStyleLbl="bgShp" presStyleIdx="2" presStyleCnt="6"/>
      <dgm:spPr/>
    </dgm:pt>
    <dgm:pt modelId="{44F85009-8936-41FA-8E34-19C52D1C99C1}" type="pres">
      <dgm:prSet presAssocID="{36D896DB-7960-491E-8493-676D0C371525}" presName="iconRect" presStyleLbl="node1" presStyleIdx="2" presStyleCnt="6"/>
      <dgm:spPr>
        <a:blipFill>
          <a:blip xmlns:r="http://schemas.openxmlformats.org/officeDocument/2006/relationships" r:embed="rId5"/>
          <a:srcRect/>
          <a:stretch>
            <a:fillRect t="-3000" b="-3000"/>
          </a:stretch>
        </a:blipFill>
        <a:ln>
          <a:noFill/>
        </a:ln>
      </dgm:spPr>
      <dgm:extLst/>
    </dgm:pt>
    <dgm:pt modelId="{7C084DB5-242A-4EAE-B219-8A6537EC840E}" type="pres">
      <dgm:prSet presAssocID="{36D896DB-7960-491E-8493-676D0C371525}" presName="spaceRect" presStyleCnt="0"/>
      <dgm:spPr/>
    </dgm:pt>
    <dgm:pt modelId="{F4E7D531-4CAA-4FF1-90CF-9AD968A2E932}" type="pres">
      <dgm:prSet presAssocID="{36D896DB-7960-491E-8493-676D0C371525}" presName="parTx" presStyleLbl="revTx" presStyleIdx="2" presStyleCnt="6">
        <dgm:presLayoutVars>
          <dgm:chMax val="0"/>
          <dgm:chPref val="0"/>
        </dgm:presLayoutVars>
      </dgm:prSet>
      <dgm:spPr/>
    </dgm:pt>
    <dgm:pt modelId="{B3CCAECB-29A0-4AC2-9622-25C2E2DF14D4}" type="pres">
      <dgm:prSet presAssocID="{4B3BF999-5C08-4462-A4E4-2F011345D149}" presName="sibTrans" presStyleCnt="0"/>
      <dgm:spPr/>
    </dgm:pt>
    <dgm:pt modelId="{FA36EEAB-D57E-4318-BA11-820066B4B961}" type="pres">
      <dgm:prSet presAssocID="{6ACF90E1-2F43-44ED-B0FC-E9F9FF32B4A9}" presName="compNode" presStyleCnt="0"/>
      <dgm:spPr/>
    </dgm:pt>
    <dgm:pt modelId="{67348E44-EB81-480E-A98F-EA274BFFC6AA}" type="pres">
      <dgm:prSet presAssocID="{6ACF90E1-2F43-44ED-B0FC-E9F9FF32B4A9}" presName="bgRect" presStyleLbl="bgShp" presStyleIdx="3" presStyleCnt="6"/>
      <dgm:spPr/>
    </dgm:pt>
    <dgm:pt modelId="{797DD704-81F8-4CA9-B3C7-45BD779F343D}" type="pres">
      <dgm:prSet presAssocID="{6ACF90E1-2F43-44ED-B0FC-E9F9FF32B4A9}" presName="iconRect" presStyleLbl="node1" presStyleIdx="3" presStyleCnt="6"/>
      <dgm:spPr>
        <a:blipFill>
          <a:blip xmlns:r="http://schemas.openxmlformats.org/officeDocument/2006/relationships" r:embed="rId6"/>
          <a:srcRect/>
          <a:stretch>
            <a:fillRect/>
          </a:stretch>
        </a:blipFill>
        <a:ln>
          <a:noFill/>
        </a:ln>
      </dgm:spPr>
      <dgm:extLst/>
    </dgm:pt>
    <dgm:pt modelId="{ACBE45C4-BDA3-4E04-BB19-1DAD6ACA72FC}" type="pres">
      <dgm:prSet presAssocID="{6ACF90E1-2F43-44ED-B0FC-E9F9FF32B4A9}" presName="spaceRect" presStyleCnt="0"/>
      <dgm:spPr/>
    </dgm:pt>
    <dgm:pt modelId="{6BA0C3C9-7CEF-49E6-8A89-44A2CB63D70C}" type="pres">
      <dgm:prSet presAssocID="{6ACF90E1-2F43-44ED-B0FC-E9F9FF32B4A9}" presName="parTx" presStyleLbl="revTx" presStyleIdx="3" presStyleCnt="6">
        <dgm:presLayoutVars>
          <dgm:chMax val="0"/>
          <dgm:chPref val="0"/>
        </dgm:presLayoutVars>
      </dgm:prSet>
      <dgm:spPr/>
    </dgm:pt>
    <dgm:pt modelId="{5D5A9935-BE0B-4CB9-8E9A-1590D155BB0D}" type="pres">
      <dgm:prSet presAssocID="{27D39950-8A7A-4825-AA61-5639B0CDEC90}" presName="sibTrans" presStyleCnt="0"/>
      <dgm:spPr/>
    </dgm:pt>
    <dgm:pt modelId="{C10A2304-374A-4020-B381-2D56729DFCF9}" type="pres">
      <dgm:prSet presAssocID="{AA83D1C5-AC4B-454E-BE42-0E86BF5DE719}" presName="compNode" presStyleCnt="0"/>
      <dgm:spPr/>
    </dgm:pt>
    <dgm:pt modelId="{04EBDDBB-1A97-4C32-AA5A-E67B3FEA5608}" type="pres">
      <dgm:prSet presAssocID="{AA83D1C5-AC4B-454E-BE42-0E86BF5DE719}" presName="bgRect" presStyleLbl="bgShp" presStyleIdx="4" presStyleCnt="6"/>
      <dgm:spPr/>
    </dgm:pt>
    <dgm:pt modelId="{EEC9CFF8-BCBA-4B32-A674-185500105BDB}" type="pres">
      <dgm:prSet presAssocID="{AA83D1C5-AC4B-454E-BE42-0E86BF5DE719}" presName="iconRect" presStyleLbl="node1" presStyleIdx="4" presStyleCnt="6"/>
      <dgm:spPr>
        <a:blipFill>
          <a:blip xmlns:r="http://schemas.openxmlformats.org/officeDocument/2006/relationships" r:embed="rId7"/>
          <a:srcRect/>
          <a:stretch>
            <a:fillRect/>
          </a:stretch>
        </a:blipFill>
        <a:ln>
          <a:noFill/>
        </a:ln>
      </dgm:spPr>
      <dgm:extLst/>
    </dgm:pt>
    <dgm:pt modelId="{186E7CC2-7F36-446F-A308-078B383248E7}" type="pres">
      <dgm:prSet presAssocID="{AA83D1C5-AC4B-454E-BE42-0E86BF5DE719}" presName="spaceRect" presStyleCnt="0"/>
      <dgm:spPr/>
    </dgm:pt>
    <dgm:pt modelId="{F6423C8B-86BE-47DD-978C-327294343B0C}" type="pres">
      <dgm:prSet presAssocID="{AA83D1C5-AC4B-454E-BE42-0E86BF5DE719}" presName="parTx" presStyleLbl="revTx" presStyleIdx="4" presStyleCnt="6">
        <dgm:presLayoutVars>
          <dgm:chMax val="0"/>
          <dgm:chPref val="0"/>
        </dgm:presLayoutVars>
      </dgm:prSet>
      <dgm:spPr/>
    </dgm:pt>
    <dgm:pt modelId="{A269A1AA-4CC6-41E3-8FFA-810A6F77CAF3}" type="pres">
      <dgm:prSet presAssocID="{5D690196-8D35-42F3-82A7-CEE7DD429DE1}" presName="sibTrans" presStyleCnt="0"/>
      <dgm:spPr/>
    </dgm:pt>
    <dgm:pt modelId="{5B7B7EBC-2A91-462F-865F-9C0A794DB550}" type="pres">
      <dgm:prSet presAssocID="{A762FF33-63C7-49CC-9430-4A687D562824}" presName="compNode" presStyleCnt="0"/>
      <dgm:spPr/>
    </dgm:pt>
    <dgm:pt modelId="{B62D575D-FFF6-4C04-8C0D-958F38FE2366}" type="pres">
      <dgm:prSet presAssocID="{A762FF33-63C7-49CC-9430-4A687D562824}" presName="bgRect" presStyleLbl="bgShp" presStyleIdx="5" presStyleCnt="6"/>
      <dgm:spPr/>
    </dgm:pt>
    <dgm:pt modelId="{F9FE0936-315D-4830-8384-5D23FF2B5D18}" type="pres">
      <dgm:prSet presAssocID="{A762FF33-63C7-49CC-9430-4A687D562824}" presName="iconRect" presStyleLbl="node1" presStyleIdx="5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F1A72D7-FEEE-44C4-94AC-88D7B03769CA}" type="pres">
      <dgm:prSet presAssocID="{A762FF33-63C7-49CC-9430-4A687D562824}" presName="spaceRect" presStyleCnt="0"/>
      <dgm:spPr/>
    </dgm:pt>
    <dgm:pt modelId="{E059CCB5-4201-4258-90B1-17621F8CB2CE}" type="pres">
      <dgm:prSet presAssocID="{A762FF33-63C7-49CC-9430-4A687D56282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68D2C13-EF95-48EC-AF35-B45BF7EBA6AA}" srcId="{F5726AA1-A050-418C-A63A-756BE95FD3A8}" destId="{AA83D1C5-AC4B-454E-BE42-0E86BF5DE719}" srcOrd="4" destOrd="0" parTransId="{DF149E05-4AF8-4E1B-AE4F-B28C9C2A2792}" sibTransId="{5D690196-8D35-42F3-82A7-CEE7DD429DE1}"/>
    <dgm:cxn modelId="{0564125D-53DA-412B-AFF3-AE16C5E8C673}" type="presOf" srcId="{6ACF90E1-2F43-44ED-B0FC-E9F9FF32B4A9}" destId="{6BA0C3C9-7CEF-49E6-8A89-44A2CB63D70C}" srcOrd="0" destOrd="0" presId="urn:microsoft.com/office/officeart/2018/2/layout/IconVerticalSolidList"/>
    <dgm:cxn modelId="{2383D45F-877B-4513-A109-B4B34472CA26}" type="presOf" srcId="{36D896DB-7960-491E-8493-676D0C371525}" destId="{F4E7D531-4CAA-4FF1-90CF-9AD968A2E932}" srcOrd="0" destOrd="0" presId="urn:microsoft.com/office/officeart/2018/2/layout/IconVerticalSolidList"/>
    <dgm:cxn modelId="{CB648842-E8CA-4709-AD4C-4A9F41A020D8}" srcId="{F5726AA1-A050-418C-A63A-756BE95FD3A8}" destId="{3B174FB6-D160-42E0-9030-6261DE112091}" srcOrd="1" destOrd="0" parTransId="{9CE244C8-980A-4A02-A935-06A1BDA2B9F5}" sibTransId="{E98740F5-7922-42BA-9677-660DE255EABA}"/>
    <dgm:cxn modelId="{FEA79151-B291-4D23-9983-310371404615}" type="presOf" srcId="{4DE0261B-B357-425F-B5E6-512F7ED9BE2E}" destId="{54D9DCFC-3058-48BC-844D-C387AB3C93C5}" srcOrd="0" destOrd="0" presId="urn:microsoft.com/office/officeart/2018/2/layout/IconVerticalSolidList"/>
    <dgm:cxn modelId="{AA633C75-AD7A-4827-AF46-79178BD21F15}" type="presOf" srcId="{3B174FB6-D160-42E0-9030-6261DE112091}" destId="{23A5AD73-59F4-43F1-BD15-BF937A8FD998}" srcOrd="0" destOrd="0" presId="urn:microsoft.com/office/officeart/2018/2/layout/IconVerticalSolidList"/>
    <dgm:cxn modelId="{6ACD5777-B671-438F-B39D-955BE6354A4B}" type="presOf" srcId="{AA83D1C5-AC4B-454E-BE42-0E86BF5DE719}" destId="{F6423C8B-86BE-47DD-978C-327294343B0C}" srcOrd="0" destOrd="0" presId="urn:microsoft.com/office/officeart/2018/2/layout/IconVerticalSolidList"/>
    <dgm:cxn modelId="{EFDB1A7F-C852-40E8-8459-8DEAACE52432}" srcId="{F5726AA1-A050-418C-A63A-756BE95FD3A8}" destId="{4DE0261B-B357-425F-B5E6-512F7ED9BE2E}" srcOrd="0" destOrd="0" parTransId="{5DAABDFE-AB1E-4765-BA72-FB89C435CBED}" sibTransId="{6FC2F3D5-B371-4FEC-B02A-A83DBDF2C9B5}"/>
    <dgm:cxn modelId="{5751288B-1B40-4D6D-91D7-27490065F9A6}" srcId="{F5726AA1-A050-418C-A63A-756BE95FD3A8}" destId="{A762FF33-63C7-49CC-9430-4A687D562824}" srcOrd="5" destOrd="0" parTransId="{F527148B-AEF7-40FC-8300-C9D58FD5C4D8}" sibTransId="{12D978E2-BC42-4AE0-B2BC-44699EE4E1FB}"/>
    <dgm:cxn modelId="{8341B99B-88D8-40E0-8876-7D23D7608B46}" type="presOf" srcId="{F5726AA1-A050-418C-A63A-756BE95FD3A8}" destId="{2FB774EF-13AD-4B30-9FF3-5F1924C8A3CD}" srcOrd="0" destOrd="0" presId="urn:microsoft.com/office/officeart/2018/2/layout/IconVerticalSolidList"/>
    <dgm:cxn modelId="{383B07A1-EF87-4A8A-9C7E-F8606DBBEC7B}" srcId="{F5726AA1-A050-418C-A63A-756BE95FD3A8}" destId="{6ACF90E1-2F43-44ED-B0FC-E9F9FF32B4A9}" srcOrd="3" destOrd="0" parTransId="{8A2866D5-B5B9-498B-919C-133E81F8A440}" sibTransId="{27D39950-8A7A-4825-AA61-5639B0CDEC90}"/>
    <dgm:cxn modelId="{6E1875C0-6F6F-4975-AD1E-78FC0B225DBE}" type="presOf" srcId="{A762FF33-63C7-49CC-9430-4A687D562824}" destId="{E059CCB5-4201-4258-90B1-17621F8CB2CE}" srcOrd="0" destOrd="0" presId="urn:microsoft.com/office/officeart/2018/2/layout/IconVerticalSolidList"/>
    <dgm:cxn modelId="{D64138C3-9869-44F5-9B3C-FA5ABC95A0F2}" srcId="{F5726AA1-A050-418C-A63A-756BE95FD3A8}" destId="{36D896DB-7960-491E-8493-676D0C371525}" srcOrd="2" destOrd="0" parTransId="{B51B8A23-D85B-40F5-8A6D-07E00F731801}" sibTransId="{4B3BF999-5C08-4462-A4E4-2F011345D149}"/>
    <dgm:cxn modelId="{5F8B6FED-3F9D-4E73-BD19-131C27DF8A71}" type="presParOf" srcId="{2FB774EF-13AD-4B30-9FF3-5F1924C8A3CD}" destId="{BB064AB9-51DE-4F16-8218-1E3CAE8938A5}" srcOrd="0" destOrd="0" presId="urn:microsoft.com/office/officeart/2018/2/layout/IconVerticalSolidList"/>
    <dgm:cxn modelId="{0F14B7D8-825D-4BCF-A054-1CEA6C421989}" type="presParOf" srcId="{BB064AB9-51DE-4F16-8218-1E3CAE8938A5}" destId="{7CEC03D7-F66F-46E5-BEF7-B3D2B82C6F46}" srcOrd="0" destOrd="0" presId="urn:microsoft.com/office/officeart/2018/2/layout/IconVerticalSolidList"/>
    <dgm:cxn modelId="{B817C3C7-0B96-487B-A027-A15FC45BFE0A}" type="presParOf" srcId="{BB064AB9-51DE-4F16-8218-1E3CAE8938A5}" destId="{9BE64EE6-9C0C-4525-B1DE-D7CB0FA09D18}" srcOrd="1" destOrd="0" presId="urn:microsoft.com/office/officeart/2018/2/layout/IconVerticalSolidList"/>
    <dgm:cxn modelId="{C6001455-7064-4388-9E8B-04D8081DAB40}" type="presParOf" srcId="{BB064AB9-51DE-4F16-8218-1E3CAE8938A5}" destId="{F7135F0E-15BC-4B2E-A533-9ACB0FEDEE28}" srcOrd="2" destOrd="0" presId="urn:microsoft.com/office/officeart/2018/2/layout/IconVerticalSolidList"/>
    <dgm:cxn modelId="{0E2AC5CF-0825-426E-B0F6-11800966E161}" type="presParOf" srcId="{BB064AB9-51DE-4F16-8218-1E3CAE8938A5}" destId="{54D9DCFC-3058-48BC-844D-C387AB3C93C5}" srcOrd="3" destOrd="0" presId="urn:microsoft.com/office/officeart/2018/2/layout/IconVerticalSolidList"/>
    <dgm:cxn modelId="{428DBAC1-7DEA-4F11-9B59-DA806788C62B}" type="presParOf" srcId="{2FB774EF-13AD-4B30-9FF3-5F1924C8A3CD}" destId="{83985E97-F2A7-4016-8754-4864C7FB0619}" srcOrd="1" destOrd="0" presId="urn:microsoft.com/office/officeart/2018/2/layout/IconVerticalSolidList"/>
    <dgm:cxn modelId="{FF5C6EDD-50F6-4364-A5C9-254E3CB640D4}" type="presParOf" srcId="{2FB774EF-13AD-4B30-9FF3-5F1924C8A3CD}" destId="{44A61C46-79E3-436E-9AEE-42C000A3837D}" srcOrd="2" destOrd="0" presId="urn:microsoft.com/office/officeart/2018/2/layout/IconVerticalSolidList"/>
    <dgm:cxn modelId="{E4561332-AA54-40AA-B902-E188946F0779}" type="presParOf" srcId="{44A61C46-79E3-436E-9AEE-42C000A3837D}" destId="{7CD453A7-5160-4CD9-ADF4-09C40EAE0DCE}" srcOrd="0" destOrd="0" presId="urn:microsoft.com/office/officeart/2018/2/layout/IconVerticalSolidList"/>
    <dgm:cxn modelId="{2469A97C-2AAB-487F-A060-67328076D986}" type="presParOf" srcId="{44A61C46-79E3-436E-9AEE-42C000A3837D}" destId="{5A9A246C-DA17-4307-A1B9-B9B90ADACF7E}" srcOrd="1" destOrd="0" presId="urn:microsoft.com/office/officeart/2018/2/layout/IconVerticalSolidList"/>
    <dgm:cxn modelId="{BC9EEF86-65E8-48F8-A724-EF03C62E853D}" type="presParOf" srcId="{44A61C46-79E3-436E-9AEE-42C000A3837D}" destId="{EAEB9DDE-DF35-44CA-B221-14E97D8E8F75}" srcOrd="2" destOrd="0" presId="urn:microsoft.com/office/officeart/2018/2/layout/IconVerticalSolidList"/>
    <dgm:cxn modelId="{3E38453F-F60D-4024-BFF9-4337BE7510E7}" type="presParOf" srcId="{44A61C46-79E3-436E-9AEE-42C000A3837D}" destId="{23A5AD73-59F4-43F1-BD15-BF937A8FD998}" srcOrd="3" destOrd="0" presId="urn:microsoft.com/office/officeart/2018/2/layout/IconVerticalSolidList"/>
    <dgm:cxn modelId="{3B0043B1-F470-4C15-BB74-58763A8D802B}" type="presParOf" srcId="{2FB774EF-13AD-4B30-9FF3-5F1924C8A3CD}" destId="{AE995795-DB8C-46E3-9C93-4EBA355B9F4B}" srcOrd="3" destOrd="0" presId="urn:microsoft.com/office/officeart/2018/2/layout/IconVerticalSolidList"/>
    <dgm:cxn modelId="{E173242F-053F-49E2-AF63-4D5E50D7C306}" type="presParOf" srcId="{2FB774EF-13AD-4B30-9FF3-5F1924C8A3CD}" destId="{F42F85B7-C4F4-4988-8036-0D269E84D846}" srcOrd="4" destOrd="0" presId="urn:microsoft.com/office/officeart/2018/2/layout/IconVerticalSolidList"/>
    <dgm:cxn modelId="{E28A10D1-2721-4FD9-9E86-1B655716165F}" type="presParOf" srcId="{F42F85B7-C4F4-4988-8036-0D269E84D846}" destId="{25082B27-5A7A-4EF9-B6F0-F6128767E507}" srcOrd="0" destOrd="0" presId="urn:microsoft.com/office/officeart/2018/2/layout/IconVerticalSolidList"/>
    <dgm:cxn modelId="{25FBF414-8F8F-4306-9A34-C8F2BA3BEFBB}" type="presParOf" srcId="{F42F85B7-C4F4-4988-8036-0D269E84D846}" destId="{44F85009-8936-41FA-8E34-19C52D1C99C1}" srcOrd="1" destOrd="0" presId="urn:microsoft.com/office/officeart/2018/2/layout/IconVerticalSolidList"/>
    <dgm:cxn modelId="{F8915599-D5F9-4007-B3FD-4DD09EEEACA4}" type="presParOf" srcId="{F42F85B7-C4F4-4988-8036-0D269E84D846}" destId="{7C084DB5-242A-4EAE-B219-8A6537EC840E}" srcOrd="2" destOrd="0" presId="urn:microsoft.com/office/officeart/2018/2/layout/IconVerticalSolidList"/>
    <dgm:cxn modelId="{08B3AC4F-5571-4EBA-9ABE-3154BA55AE87}" type="presParOf" srcId="{F42F85B7-C4F4-4988-8036-0D269E84D846}" destId="{F4E7D531-4CAA-4FF1-90CF-9AD968A2E932}" srcOrd="3" destOrd="0" presId="urn:microsoft.com/office/officeart/2018/2/layout/IconVerticalSolidList"/>
    <dgm:cxn modelId="{28B175AC-46A7-423B-BC76-1BE8A8EECCA0}" type="presParOf" srcId="{2FB774EF-13AD-4B30-9FF3-5F1924C8A3CD}" destId="{B3CCAECB-29A0-4AC2-9622-25C2E2DF14D4}" srcOrd="5" destOrd="0" presId="urn:microsoft.com/office/officeart/2018/2/layout/IconVerticalSolidList"/>
    <dgm:cxn modelId="{6DE68DF5-C206-4D59-A74C-36E401B0693A}" type="presParOf" srcId="{2FB774EF-13AD-4B30-9FF3-5F1924C8A3CD}" destId="{FA36EEAB-D57E-4318-BA11-820066B4B961}" srcOrd="6" destOrd="0" presId="urn:microsoft.com/office/officeart/2018/2/layout/IconVerticalSolidList"/>
    <dgm:cxn modelId="{0659EE60-4422-4381-8BC1-318BBADA1A20}" type="presParOf" srcId="{FA36EEAB-D57E-4318-BA11-820066B4B961}" destId="{67348E44-EB81-480E-A98F-EA274BFFC6AA}" srcOrd="0" destOrd="0" presId="urn:microsoft.com/office/officeart/2018/2/layout/IconVerticalSolidList"/>
    <dgm:cxn modelId="{D83B9603-9D5A-4F89-9E6A-1B21EFD175C5}" type="presParOf" srcId="{FA36EEAB-D57E-4318-BA11-820066B4B961}" destId="{797DD704-81F8-4CA9-B3C7-45BD779F343D}" srcOrd="1" destOrd="0" presId="urn:microsoft.com/office/officeart/2018/2/layout/IconVerticalSolidList"/>
    <dgm:cxn modelId="{91C0C252-5B46-4F8C-9603-33E937E30DCD}" type="presParOf" srcId="{FA36EEAB-D57E-4318-BA11-820066B4B961}" destId="{ACBE45C4-BDA3-4E04-BB19-1DAD6ACA72FC}" srcOrd="2" destOrd="0" presId="urn:microsoft.com/office/officeart/2018/2/layout/IconVerticalSolidList"/>
    <dgm:cxn modelId="{2F9A7F08-89D6-4CBB-AABE-76C0184A3DD2}" type="presParOf" srcId="{FA36EEAB-D57E-4318-BA11-820066B4B961}" destId="{6BA0C3C9-7CEF-49E6-8A89-44A2CB63D70C}" srcOrd="3" destOrd="0" presId="urn:microsoft.com/office/officeart/2018/2/layout/IconVerticalSolidList"/>
    <dgm:cxn modelId="{680A2B7B-69E2-4B1A-8920-53429E7E0581}" type="presParOf" srcId="{2FB774EF-13AD-4B30-9FF3-5F1924C8A3CD}" destId="{5D5A9935-BE0B-4CB9-8E9A-1590D155BB0D}" srcOrd="7" destOrd="0" presId="urn:microsoft.com/office/officeart/2018/2/layout/IconVerticalSolidList"/>
    <dgm:cxn modelId="{5F957982-6920-4E31-AC3F-68FF50C2597F}" type="presParOf" srcId="{2FB774EF-13AD-4B30-9FF3-5F1924C8A3CD}" destId="{C10A2304-374A-4020-B381-2D56729DFCF9}" srcOrd="8" destOrd="0" presId="urn:microsoft.com/office/officeart/2018/2/layout/IconVerticalSolidList"/>
    <dgm:cxn modelId="{B94EFF58-1E34-4C22-9C1A-558E8323C394}" type="presParOf" srcId="{C10A2304-374A-4020-B381-2D56729DFCF9}" destId="{04EBDDBB-1A97-4C32-AA5A-E67B3FEA5608}" srcOrd="0" destOrd="0" presId="urn:microsoft.com/office/officeart/2018/2/layout/IconVerticalSolidList"/>
    <dgm:cxn modelId="{B31922F2-06B3-418D-9D4E-C9E5394F347E}" type="presParOf" srcId="{C10A2304-374A-4020-B381-2D56729DFCF9}" destId="{EEC9CFF8-BCBA-4B32-A674-185500105BDB}" srcOrd="1" destOrd="0" presId="urn:microsoft.com/office/officeart/2018/2/layout/IconVerticalSolidList"/>
    <dgm:cxn modelId="{A908E734-F810-438D-9E37-9EA66A29D32E}" type="presParOf" srcId="{C10A2304-374A-4020-B381-2D56729DFCF9}" destId="{186E7CC2-7F36-446F-A308-078B383248E7}" srcOrd="2" destOrd="0" presId="urn:microsoft.com/office/officeart/2018/2/layout/IconVerticalSolidList"/>
    <dgm:cxn modelId="{8A25F477-FC56-4D26-B2C3-A27E404429A6}" type="presParOf" srcId="{C10A2304-374A-4020-B381-2D56729DFCF9}" destId="{F6423C8B-86BE-47DD-978C-327294343B0C}" srcOrd="3" destOrd="0" presId="urn:microsoft.com/office/officeart/2018/2/layout/IconVerticalSolidList"/>
    <dgm:cxn modelId="{97CF19D5-B743-4EDB-A103-3D8BDE51E67C}" type="presParOf" srcId="{2FB774EF-13AD-4B30-9FF3-5F1924C8A3CD}" destId="{A269A1AA-4CC6-41E3-8FFA-810A6F77CAF3}" srcOrd="9" destOrd="0" presId="urn:microsoft.com/office/officeart/2018/2/layout/IconVerticalSolidList"/>
    <dgm:cxn modelId="{9587952D-7F3A-4836-A3CD-9E8BA4E70499}" type="presParOf" srcId="{2FB774EF-13AD-4B30-9FF3-5F1924C8A3CD}" destId="{5B7B7EBC-2A91-462F-865F-9C0A794DB550}" srcOrd="10" destOrd="0" presId="urn:microsoft.com/office/officeart/2018/2/layout/IconVerticalSolidList"/>
    <dgm:cxn modelId="{2CA8CB7B-640D-4C41-BB2D-E064CEC7B056}" type="presParOf" srcId="{5B7B7EBC-2A91-462F-865F-9C0A794DB550}" destId="{B62D575D-FFF6-4C04-8C0D-958F38FE2366}" srcOrd="0" destOrd="0" presId="urn:microsoft.com/office/officeart/2018/2/layout/IconVerticalSolidList"/>
    <dgm:cxn modelId="{6E3200A4-9108-4662-8918-3DB58D3161F3}" type="presParOf" srcId="{5B7B7EBC-2A91-462F-865F-9C0A794DB550}" destId="{F9FE0936-315D-4830-8384-5D23FF2B5D18}" srcOrd="1" destOrd="0" presId="urn:microsoft.com/office/officeart/2018/2/layout/IconVerticalSolidList"/>
    <dgm:cxn modelId="{35FC32DD-155E-42D6-9DFB-BED8C7B2FC7A}" type="presParOf" srcId="{5B7B7EBC-2A91-462F-865F-9C0A794DB550}" destId="{1F1A72D7-FEEE-44C4-94AC-88D7B03769CA}" srcOrd="2" destOrd="0" presId="urn:microsoft.com/office/officeart/2018/2/layout/IconVerticalSolidList"/>
    <dgm:cxn modelId="{1DEFD433-B39D-4910-ADF1-A93BEFABE453}" type="presParOf" srcId="{5B7B7EBC-2A91-462F-865F-9C0A794DB550}" destId="{E059CCB5-4201-4258-90B1-17621F8CB2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C03D7-F66F-46E5-BEF7-B3D2B82C6F46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64EE6-9C0C-4525-B1DE-D7CB0FA09D18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9DCFC-3058-48BC-844D-C387AB3C93C5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Parsing dates and times</a:t>
          </a:r>
        </a:p>
      </dsp:txBody>
      <dsp:txXfrm>
        <a:off x="937002" y="1903"/>
        <a:ext cx="5576601" cy="811257"/>
      </dsp:txXfrm>
    </dsp:sp>
    <dsp:sp modelId="{7CD453A7-5160-4CD9-ADF4-09C40EAE0DCE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A246C-DA17-4307-A1B9-B9B90ADACF7E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5AD73-59F4-43F1-BD15-BF937A8FD998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Setting and Extracting information </a:t>
          </a:r>
        </a:p>
      </dsp:txBody>
      <dsp:txXfrm>
        <a:off x="937002" y="1015975"/>
        <a:ext cx="5576601" cy="811257"/>
      </dsp:txXfrm>
    </dsp:sp>
    <dsp:sp modelId="{25082B27-5A7A-4EF9-B6F0-F6128767E507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85009-8936-41FA-8E34-19C52D1C99C1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7D531-4CAA-4FF1-90CF-9AD968A2E932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Instants</a:t>
          </a:r>
        </a:p>
      </dsp:txBody>
      <dsp:txXfrm>
        <a:off x="937002" y="2030048"/>
        <a:ext cx="5576601" cy="811257"/>
      </dsp:txXfrm>
    </dsp:sp>
    <dsp:sp modelId="{67348E44-EB81-480E-A98F-EA274BFFC6AA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DD704-81F8-4CA9-B3C7-45BD779F343D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0C3C9-7CEF-49E6-8A89-44A2CB63D70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 Zones</a:t>
          </a:r>
        </a:p>
      </dsp:txBody>
      <dsp:txXfrm>
        <a:off x="937002" y="3044120"/>
        <a:ext cx="5576601" cy="811257"/>
      </dsp:txXfrm>
    </dsp:sp>
    <dsp:sp modelId="{04EBDDBB-1A97-4C32-AA5A-E67B3FEA560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9CFF8-BCBA-4B32-A674-185500105BD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23C8B-86BE-47DD-978C-327294343B0C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Timespans</a:t>
          </a:r>
        </a:p>
      </dsp:txBody>
      <dsp:txXfrm>
        <a:off x="937002" y="4058192"/>
        <a:ext cx="5576601" cy="811257"/>
      </dsp:txXfrm>
    </dsp:sp>
    <dsp:sp modelId="{B62D575D-FFF6-4C04-8C0D-958F38FE2366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E0936-315D-4830-8384-5D23FF2B5D18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9CCB5-4201-4258-90B1-17621F8CB2CE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Arithmetic with date times</a:t>
          </a:r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1D91-9B8A-4FAB-83D2-443B81504E4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EB59-038D-4D68-AC4C-75D025D4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(easy to use and grasp)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EB59-038D-4D68-AC4C-75D025D4AE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63DA-E716-4787-984D-90E600479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B5CD5-BC7D-4BB0-97EA-52DA3FF8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DABE-9239-4C65-96EB-CC5B3F0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CFDB-0457-4022-BADE-A612B936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276E-143F-4D69-B11F-B2E0ABA0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AD37-4044-4C24-9F56-B302AD05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13FA9-3904-47BF-B459-BEF5A0A00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30AAA-98E5-4BFC-8A03-02E8504B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7038-A85B-48CF-944B-234C82F8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319A-A995-483F-963E-29A4DD9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3C79-1B83-433F-8746-83E41D3D4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A60D9-D397-4001-8F7A-768EDA27C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E40A2-1F71-4066-9DE5-F4CF4657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9883-2C6F-4CD0-818F-74FFEDB5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E519-77CB-402A-B7E3-F2789FAD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DC35-AE8D-4733-AA77-D5824C7F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B2E0-7318-4B58-A639-6268BB6D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0221-8FB3-417D-B4A2-70742319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99B8-C032-4F56-B11A-6593F410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6F31-354A-4194-86DF-C0E03A97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6084-6068-41D5-B2F6-AB942C77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6DF9C-B8B8-4DEB-BEB5-E7D6C29F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5451-BD01-49BD-91EB-0961A02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C932-A32C-471D-9D0A-1620157B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D449-1613-44C6-96A0-D5D43258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FA32-6AE5-4334-B0BD-8410971D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3EA1-2EF9-4C9B-BE7E-575917C54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2054D-2587-4B53-BD09-3DC47AA23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B134-5A15-4975-AC97-E181AA56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C4BE-49A1-491C-B285-F4FDE835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899B3-6CEC-4F6B-AEDB-A8A60308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D536-0553-482D-A807-441CB687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E2D8-B8A7-4CA6-BB25-A57DECF3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FB862-0EEA-4A98-9517-1E43211C7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451DA-A161-4A8F-8047-05542C482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0A9C2-E522-4D0A-9C8C-F5AA65A2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A900B-4AAD-49E8-B724-64B31345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5A7C3-4BCA-4358-BE29-5843ABCD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3DF87-A9BD-4434-B48C-A4B703E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6099-B072-4CCC-90AC-39AF69E2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8DFB-53E9-44AA-A43D-911ABC8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5C88-803C-4BC6-8C04-BBDDAC96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8B20E-F33E-49F1-8171-819F371D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6BB9C-FACE-4B30-B86B-AC89452B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50B29-9694-4BFF-BBB6-47D0664C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B6962-7194-4818-AB3C-453ED407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C4BA-0FB3-4A24-A5FC-B0B350E5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66CE-D160-4443-A70F-175943F1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546B-B17A-49E3-AF0A-9364D3321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57E8C-6404-44C8-A423-130212E3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EA649-D82D-4DBA-A34F-4EEE30A7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9F62F-F64B-430E-B6AC-4025793E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A218-98F4-42E3-92E3-A14FCD3E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D4BDD-6E72-4358-A7F7-E8712BFD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4E4A7-9402-4349-A969-933567757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3CE49-D839-438D-A187-80F54E29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C1067-81BE-4A07-A29D-4F3F861F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DA28-1BA6-454B-B11A-344F75A3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AA0F3-B8E5-43BC-A56A-35B1F059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549C8-8843-4CCC-A780-78DADCE1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A4AA-482F-4E1D-BF0D-17BB0FC72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152C-80A8-4260-ACC1-CC146A2A31B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79DD-5551-4A11-AB10-920505BDA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4EDC-36AC-4441-BA4D-9073DA322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5888-32AD-4AC3-9F36-89D53470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9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1130-B885-42F1-9EAD-5525F2E65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Lubridate R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29A47-3D12-4DD8-8D56-04A661A1A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Satyen Amonkar</a:t>
            </a:r>
          </a:p>
          <a:p>
            <a:r>
              <a:rPr lang="en-US" b="1" dirty="0"/>
              <a:t>IST 719</a:t>
            </a:r>
          </a:p>
        </p:txBody>
      </p:sp>
    </p:spTree>
    <p:extLst>
      <p:ext uri="{BB962C8B-B14F-4D97-AF65-F5344CB8AC3E}">
        <p14:creationId xmlns:p14="http://schemas.microsoft.com/office/powerpoint/2010/main" val="102574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278C-91C2-440C-978B-DEC535BD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54B1-7DA4-470C-A425-0DBFA325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kern="1200" dirty="0">
                <a:latin typeface="+mn-lt"/>
                <a:ea typeface="+mn-ea"/>
                <a:cs typeface="+mn-cs"/>
              </a:rPr>
              <a:t>Satyen Amonkar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3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FA7E-50DE-468E-BB80-0A7DF61E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sz="4400"/>
              <a:t>Importance of Lubridate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4D161-917E-4FB3-867E-FC9784F2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93" y="3466210"/>
            <a:ext cx="5069382" cy="100122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0C87-2804-4F3B-92A6-3E0D77FE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1500" dirty="0"/>
              <a:t>Converting string to date is a tedious task in R especially when the standard format of R is not known</a:t>
            </a:r>
          </a:p>
          <a:p>
            <a:pPr lvl="1"/>
            <a:r>
              <a:rPr lang="en-US" sz="1500" dirty="0"/>
              <a:t> as.Date() function can be used to convert string to date in R</a:t>
            </a:r>
          </a:p>
          <a:p>
            <a:pPr lvl="1"/>
            <a:r>
              <a:rPr lang="en-US" sz="1500" dirty="0"/>
              <a:t>However, the input function has to be </a:t>
            </a:r>
            <a:r>
              <a:rPr lang="en-US" sz="1500" b="1" dirty="0"/>
              <a:t>Year-Month-Date format</a:t>
            </a:r>
            <a:r>
              <a:rPr lang="en-US" sz="1500" dirty="0"/>
              <a:t> (2019-01-20), else it throws error</a:t>
            </a:r>
          </a:p>
          <a:p>
            <a:r>
              <a:rPr lang="en-US" sz="1500" dirty="0"/>
              <a:t>Lubridate is an R package that makes it easier to work with 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147524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4391E-F1F7-4082-93E0-0188525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Common Applications of Lubridate Package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9C871F-DCDC-4201-BA42-8E49BD67C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816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5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29D0-42ED-421B-A401-66AF4A83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 Parsing of data and times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6FCA5-B243-4133-AC97-31F985B192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0859" y="2589086"/>
            <a:ext cx="4196250" cy="2755478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72D0-748A-45B6-B626-4BCE736FB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Lubridate simplifies the function name of date formats:</a:t>
            </a:r>
          </a:p>
          <a:p>
            <a:pPr marL="914400" lvl="1"/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order of year, month and day that appears in the dates</a:t>
            </a:r>
          </a:p>
          <a:p>
            <a:pPr marL="914400" lvl="1"/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 “y”, “m”, and “d” in the same order</a:t>
            </a:r>
          </a:p>
          <a:p>
            <a:pPr marL="914400" lvl="1"/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name of the function in Lubridate that will parse your dates</a:t>
            </a:r>
          </a:p>
        </p:txBody>
      </p:sp>
    </p:spTree>
    <p:extLst>
      <p:ext uri="{BB962C8B-B14F-4D97-AF65-F5344CB8AC3E}">
        <p14:creationId xmlns:p14="http://schemas.microsoft.com/office/powerpoint/2010/main" val="352583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30F-AA8E-4DBC-BE9D-A9327FA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and Extracting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43B93-E0B3-4D85-8C05-E00CE5C94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4293" y="2661459"/>
            <a:ext cx="5069382" cy="261073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5855-F55E-40DE-BADE-011C17FFE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can be extracted from date time functions: </a:t>
            </a:r>
          </a:p>
          <a:p>
            <a:pPr marL="457200" lvl="1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minute, hour, day, week, month, year,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wday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yday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tz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 and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wday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functions have an optional argument called label, which replaces the numeric output to weekday or month</a:t>
            </a:r>
          </a:p>
        </p:txBody>
      </p:sp>
    </p:spTree>
    <p:extLst>
      <p:ext uri="{BB962C8B-B14F-4D97-AF65-F5344CB8AC3E}">
        <p14:creationId xmlns:p14="http://schemas.microsoft.com/office/powerpoint/2010/main" val="1172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F473-33DA-485C-AAF9-500B6B4A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D1312-655A-4EBB-BAD9-98EBEE0212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4562" y="2589086"/>
            <a:ext cx="2948844" cy="27554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1F-2DAE-4DAB-A9C7-D180DA08F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Instants are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moments of time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POSIXct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POSIXlt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its three object classes</a:t>
            </a:r>
          </a:p>
        </p:txBody>
      </p:sp>
    </p:spTree>
    <p:extLst>
      <p:ext uri="{BB962C8B-B14F-4D97-AF65-F5344CB8AC3E}">
        <p14:creationId xmlns:p14="http://schemas.microsoft.com/office/powerpoint/2010/main" val="342995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FD07-416F-4B2E-8750-58B6B637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3C709C-C22F-445D-8D40-896B9270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939889"/>
            <a:ext cx="5069382" cy="205387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E432-004E-4637-9DCF-7F80D955E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Lubridate provides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helper functions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working with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zones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with_tz: changes the time zone in which an instant is displayed. The clock time displayed for the instant changes, but the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moment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remains the same</a:t>
            </a:r>
          </a:p>
          <a:p>
            <a:pPr lvl="1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Force_tz: changes only the time zone element of an instant. The clock time displayed remains the same, but the </a:t>
            </a: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instant describes a new moment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time</a:t>
            </a:r>
          </a:p>
        </p:txBody>
      </p:sp>
    </p:spTree>
    <p:extLst>
      <p:ext uri="{BB962C8B-B14F-4D97-AF65-F5344CB8AC3E}">
        <p14:creationId xmlns:p14="http://schemas.microsoft.com/office/powerpoint/2010/main" val="214371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CBB7-6EFA-4EA6-B5C2-428F2D49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Timespans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9DE83D-C44D-4A8E-8B03-DBEC98B7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74355"/>
            <a:ext cx="5069382" cy="238493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A7B3-ED1A-410A-8598-70B6C209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Lubridate provides three additional classes to better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navigate nuances of time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summary of the time information between two points</a:t>
            </a:r>
          </a:p>
          <a:p>
            <a:pPr lvl="1"/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 accurately track clock times despite leap years, leap seconds, and day light savings time</a:t>
            </a:r>
          </a:p>
          <a:p>
            <a:pPr lvl="1"/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Duration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measure the exact amount of time between two points</a:t>
            </a:r>
          </a:p>
          <a:p>
            <a:pPr lvl="1"/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59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1213-8ECC-47BC-B9B2-402B8F20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Time Series for IST 719 Graded Submissions</a:t>
            </a:r>
            <a:endParaRPr lang="en-US" sz="5400" kern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5BF25B9-FD0B-407F-8657-41C9A9EA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5" y="3844611"/>
            <a:ext cx="5667375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4125F-CC79-44B4-9609-5E090291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87" y="2934277"/>
            <a:ext cx="5606452" cy="29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3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378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Lubridate R Package</vt:lpstr>
      <vt:lpstr>Importance of Lubridate Package</vt:lpstr>
      <vt:lpstr>Common Applications of Lubridate Package</vt:lpstr>
      <vt:lpstr>Fast Parsing of data and times</vt:lpstr>
      <vt:lpstr>Setting and Extracting information</vt:lpstr>
      <vt:lpstr>Instants</vt:lpstr>
      <vt:lpstr>Time Zones</vt:lpstr>
      <vt:lpstr>Timespans</vt:lpstr>
      <vt:lpstr>Time Series for IST 719 Graded Submissions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Lubridate R Package</dc:title>
  <dc:creator>Satyen Sanjay Amonkar</dc:creator>
  <cp:lastModifiedBy>Satyen Sanjay Amonkar</cp:lastModifiedBy>
  <cp:revision>8</cp:revision>
  <dcterms:created xsi:type="dcterms:W3CDTF">2019-11-05T10:36:16Z</dcterms:created>
  <dcterms:modified xsi:type="dcterms:W3CDTF">2019-11-05T10:51:52Z</dcterms:modified>
</cp:coreProperties>
</file>