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FD8FF-024C-47B4-A472-DAABF02C606A}" v="17" dt="2022-03-24T01:31:03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>
      <p:cViewPr varScale="1">
        <p:scale>
          <a:sx n="109" d="100"/>
          <a:sy n="109" d="100"/>
        </p:scale>
        <p:origin x="3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hin Skaria" userId="da0eb719-1e6a-46ad-837a-cd58269708bb" providerId="ADAL" clId="{090D9931-A0A6-44A7-9AB3-CB8CD6C34804}"/>
    <pc:docChg chg="undo redo custSel addSld delSld modSld sldOrd">
      <pc:chgData name="Rithin Skaria" userId="da0eb719-1e6a-46ad-837a-cd58269708bb" providerId="ADAL" clId="{090D9931-A0A6-44A7-9AB3-CB8CD6C34804}" dt="2021-06-09T06:11:09.864" v="3223" actId="1076"/>
      <pc:docMkLst>
        <pc:docMk/>
      </pc:docMkLst>
      <pc:sldChg chg="modSp mod">
        <pc:chgData name="Rithin Skaria" userId="da0eb719-1e6a-46ad-837a-cd58269708bb" providerId="ADAL" clId="{090D9931-A0A6-44A7-9AB3-CB8CD6C34804}" dt="2021-06-08T15:55:08.092" v="1" actId="122"/>
        <pc:sldMkLst>
          <pc:docMk/>
          <pc:sldMk cId="0" sldId="256"/>
        </pc:sldMkLst>
        <pc:spChg chg="mod">
          <ac:chgData name="Rithin Skaria" userId="da0eb719-1e6a-46ad-837a-cd58269708bb" providerId="ADAL" clId="{090D9931-A0A6-44A7-9AB3-CB8CD6C34804}" dt="2021-06-08T15:55:08.092" v="1" actId="122"/>
          <ac:spMkLst>
            <pc:docMk/>
            <pc:sldMk cId="0" sldId="256"/>
            <ac:spMk id="14344" creationId="{865E1B6D-021F-47EF-9D38-498D46E1DF66}"/>
          </ac:spMkLst>
        </pc:spChg>
      </pc:sldChg>
      <pc:sldChg chg="modSp mod">
        <pc:chgData name="Rithin Skaria" userId="da0eb719-1e6a-46ad-837a-cd58269708bb" providerId="ADAL" clId="{090D9931-A0A6-44A7-9AB3-CB8CD6C34804}" dt="2021-06-08T16:36:02.553" v="1723" actId="255"/>
        <pc:sldMkLst>
          <pc:docMk/>
          <pc:sldMk cId="0" sldId="257"/>
        </pc:sldMkLst>
        <pc:spChg chg="mod">
          <ac:chgData name="Rithin Skaria" userId="da0eb719-1e6a-46ad-837a-cd58269708bb" providerId="ADAL" clId="{090D9931-A0A6-44A7-9AB3-CB8CD6C34804}" dt="2021-06-08T15:55:19.030" v="9" actId="20577"/>
          <ac:spMkLst>
            <pc:docMk/>
            <pc:sldMk cId="0" sldId="257"/>
            <ac:spMk id="15366" creationId="{8A0C2AD9-D18A-43B6-9BD1-50FF8B01C588}"/>
          </ac:spMkLst>
        </pc:spChg>
        <pc:spChg chg="mod">
          <ac:chgData name="Rithin Skaria" userId="da0eb719-1e6a-46ad-837a-cd58269708bb" providerId="ADAL" clId="{090D9931-A0A6-44A7-9AB3-CB8CD6C34804}" dt="2021-06-08T16:36:02.553" v="1723" actId="255"/>
          <ac:spMkLst>
            <pc:docMk/>
            <pc:sldMk cId="0" sldId="257"/>
            <ac:spMk id="15367" creationId="{14C8C0F6-2EE5-445D-8C96-5CC599364089}"/>
          </ac:spMkLst>
        </pc:spChg>
      </pc:sldChg>
      <pc:sldChg chg="modSp add del mod">
        <pc:chgData name="Rithin Skaria" userId="da0eb719-1e6a-46ad-837a-cd58269708bb" providerId="ADAL" clId="{090D9931-A0A6-44A7-9AB3-CB8CD6C34804}" dt="2021-06-09T03:32:13.181" v="2969" actId="1076"/>
        <pc:sldMkLst>
          <pc:docMk/>
          <pc:sldMk cId="92190565" sldId="258"/>
        </pc:sldMkLst>
        <pc:spChg chg="mod">
          <ac:chgData name="Rithin Skaria" userId="da0eb719-1e6a-46ad-837a-cd58269708bb" providerId="ADAL" clId="{090D9931-A0A6-44A7-9AB3-CB8CD6C34804}" dt="2021-06-08T15:59:32.145" v="170"/>
          <ac:spMkLst>
            <pc:docMk/>
            <pc:sldMk cId="92190565" sldId="258"/>
            <ac:spMk id="15366" creationId="{8A0C2AD9-D18A-43B6-9BD1-50FF8B01C588}"/>
          </ac:spMkLst>
        </pc:spChg>
        <pc:spChg chg="mod">
          <ac:chgData name="Rithin Skaria" userId="da0eb719-1e6a-46ad-837a-cd58269708bb" providerId="ADAL" clId="{090D9931-A0A6-44A7-9AB3-CB8CD6C34804}" dt="2021-06-08T16:36:30.882" v="1735" actId="5793"/>
          <ac:spMkLst>
            <pc:docMk/>
            <pc:sldMk cId="92190565" sldId="258"/>
            <ac:spMk id="15367" creationId="{14C8C0F6-2EE5-445D-8C96-5CC599364089}"/>
          </ac:spMkLst>
        </pc:spChg>
        <pc:picChg chg="mod">
          <ac:chgData name="Rithin Skaria" userId="da0eb719-1e6a-46ad-837a-cd58269708bb" providerId="ADAL" clId="{090D9931-A0A6-44A7-9AB3-CB8CD6C34804}" dt="2021-06-09T03:32:13.181" v="2969" actId="1076"/>
          <ac:picMkLst>
            <pc:docMk/>
            <pc:sldMk cId="92190565" sldId="258"/>
            <ac:picMk id="6146" creationId="{93ED898C-37A1-4B24-9E75-C441C84A354A}"/>
          </ac:picMkLst>
        </pc:picChg>
      </pc:sldChg>
      <pc:sldChg chg="addSp">
        <pc:chgData name="Rithin Skaria" userId="da0eb719-1e6a-46ad-837a-cd58269708bb" providerId="ADAL" clId="{090D9931-A0A6-44A7-9AB3-CB8CD6C34804}" dt="2021-06-09T03:32:08.357" v="2966"/>
        <pc:sldMkLst>
          <pc:docMk/>
          <pc:sldMk cId="3514068624" sldId="258"/>
        </pc:sldMkLst>
        <pc:picChg chg="add">
          <ac:chgData name="Rithin Skaria" userId="da0eb719-1e6a-46ad-837a-cd58269708bb" providerId="ADAL" clId="{090D9931-A0A6-44A7-9AB3-CB8CD6C34804}" dt="2021-06-09T03:32:08.357" v="2966"/>
          <ac:picMkLst>
            <pc:docMk/>
            <pc:sldMk cId="3514068624" sldId="258"/>
            <ac:picMk id="6146" creationId="{93ED898C-37A1-4B24-9E75-C441C84A354A}"/>
          </ac:picMkLst>
        </pc:picChg>
      </pc:sldChg>
      <pc:sldChg chg="addSp">
        <pc:chgData name="Rithin Skaria" userId="da0eb719-1e6a-46ad-837a-cd58269708bb" providerId="ADAL" clId="{090D9931-A0A6-44A7-9AB3-CB8CD6C34804}" dt="2021-06-09T03:19:20.034" v="2912"/>
        <pc:sldMkLst>
          <pc:docMk/>
          <pc:sldMk cId="609296655" sldId="259"/>
        </pc:sldMkLst>
        <pc:picChg chg="add">
          <ac:chgData name="Rithin Skaria" userId="da0eb719-1e6a-46ad-837a-cd58269708bb" providerId="ADAL" clId="{090D9931-A0A6-44A7-9AB3-CB8CD6C34804}" dt="2021-06-09T03:19:20.034" v="2912"/>
          <ac:picMkLst>
            <pc:docMk/>
            <pc:sldMk cId="609296655" sldId="259"/>
            <ac:picMk id="3074" creationId="{9096A0DD-2D6F-42FF-A572-3314349AEB19}"/>
          </ac:picMkLst>
        </pc:picChg>
      </pc:sldChg>
      <pc:sldChg chg="modSp add del mod">
        <pc:chgData name="Rithin Skaria" userId="da0eb719-1e6a-46ad-837a-cd58269708bb" providerId="ADAL" clId="{090D9931-A0A6-44A7-9AB3-CB8CD6C34804}" dt="2021-06-09T03:20:22.407" v="2926" actId="14100"/>
        <pc:sldMkLst>
          <pc:docMk/>
          <pc:sldMk cId="2757372656" sldId="259"/>
        </pc:sldMkLst>
        <pc:spChg chg="mod">
          <ac:chgData name="Rithin Skaria" userId="da0eb719-1e6a-46ad-837a-cd58269708bb" providerId="ADAL" clId="{090D9931-A0A6-44A7-9AB3-CB8CD6C34804}" dt="2021-06-09T03:20:12.253" v="2923" actId="1076"/>
          <ac:spMkLst>
            <pc:docMk/>
            <pc:sldMk cId="2757372656" sldId="259"/>
            <ac:spMk id="15366" creationId="{8A0C2AD9-D18A-43B6-9BD1-50FF8B01C588}"/>
          </ac:spMkLst>
        </pc:spChg>
        <pc:spChg chg="mod">
          <ac:chgData name="Rithin Skaria" userId="da0eb719-1e6a-46ad-837a-cd58269708bb" providerId="ADAL" clId="{090D9931-A0A6-44A7-9AB3-CB8CD6C34804}" dt="2021-06-09T03:19:54.221" v="2922" actId="1076"/>
          <ac:spMkLst>
            <pc:docMk/>
            <pc:sldMk cId="2757372656" sldId="259"/>
            <ac:spMk id="15367" creationId="{14C8C0F6-2EE5-445D-8C96-5CC599364089}"/>
          </ac:spMkLst>
        </pc:spChg>
        <pc:picChg chg="mod">
          <ac:chgData name="Rithin Skaria" userId="da0eb719-1e6a-46ad-837a-cd58269708bb" providerId="ADAL" clId="{090D9931-A0A6-44A7-9AB3-CB8CD6C34804}" dt="2021-06-09T03:20:22.407" v="2926" actId="14100"/>
          <ac:picMkLst>
            <pc:docMk/>
            <pc:sldMk cId="2757372656" sldId="259"/>
            <ac:picMk id="3074" creationId="{9096A0DD-2D6F-42FF-A572-3314349AEB19}"/>
          </ac:picMkLst>
        </pc:picChg>
      </pc:sldChg>
      <pc:sldChg chg="addSp">
        <pc:chgData name="Rithin Skaria" userId="da0eb719-1e6a-46ad-837a-cd58269708bb" providerId="ADAL" clId="{090D9931-A0A6-44A7-9AB3-CB8CD6C34804}" dt="2021-06-09T03:18:27.890" v="2907"/>
        <pc:sldMkLst>
          <pc:docMk/>
          <pc:sldMk cId="1303666079" sldId="260"/>
        </pc:sldMkLst>
        <pc:picChg chg="add">
          <ac:chgData name="Rithin Skaria" userId="da0eb719-1e6a-46ad-837a-cd58269708bb" providerId="ADAL" clId="{090D9931-A0A6-44A7-9AB3-CB8CD6C34804}" dt="2021-06-09T03:18:27.890" v="2907"/>
          <ac:picMkLst>
            <pc:docMk/>
            <pc:sldMk cId="1303666079" sldId="260"/>
            <ac:picMk id="2050" creationId="{635F454D-122D-4D0D-B3EB-4F6134BE3290}"/>
          </ac:picMkLst>
        </pc:picChg>
      </pc:sldChg>
      <pc:sldChg chg="modSp add del mod">
        <pc:chgData name="Rithin Skaria" userId="da0eb719-1e6a-46ad-837a-cd58269708bb" providerId="ADAL" clId="{090D9931-A0A6-44A7-9AB3-CB8CD6C34804}" dt="2021-06-09T03:18:36.391" v="2911" actId="1076"/>
        <pc:sldMkLst>
          <pc:docMk/>
          <pc:sldMk cId="1414167533" sldId="260"/>
        </pc:sldMkLst>
        <pc:spChg chg="mod">
          <ac:chgData name="Rithin Skaria" userId="da0eb719-1e6a-46ad-837a-cd58269708bb" providerId="ADAL" clId="{090D9931-A0A6-44A7-9AB3-CB8CD6C34804}" dt="2021-06-08T16:02:44.045" v="424" actId="20577"/>
          <ac:spMkLst>
            <pc:docMk/>
            <pc:sldMk cId="1414167533" sldId="260"/>
            <ac:spMk id="15366" creationId="{8A0C2AD9-D18A-43B6-9BD1-50FF8B01C588}"/>
          </ac:spMkLst>
        </pc:spChg>
        <pc:spChg chg="mod">
          <ac:chgData name="Rithin Skaria" userId="da0eb719-1e6a-46ad-837a-cd58269708bb" providerId="ADAL" clId="{090D9931-A0A6-44A7-9AB3-CB8CD6C34804}" dt="2021-06-08T16:37:13.332" v="1742" actId="108"/>
          <ac:spMkLst>
            <pc:docMk/>
            <pc:sldMk cId="1414167533" sldId="260"/>
            <ac:spMk id="15367" creationId="{14C8C0F6-2EE5-445D-8C96-5CC599364089}"/>
          </ac:spMkLst>
        </pc:spChg>
        <pc:picChg chg="mod">
          <ac:chgData name="Rithin Skaria" userId="da0eb719-1e6a-46ad-837a-cd58269708bb" providerId="ADAL" clId="{090D9931-A0A6-44A7-9AB3-CB8CD6C34804}" dt="2021-06-09T03:18:36.391" v="2911" actId="1076"/>
          <ac:picMkLst>
            <pc:docMk/>
            <pc:sldMk cId="1414167533" sldId="260"/>
            <ac:picMk id="2050" creationId="{635F454D-122D-4D0D-B3EB-4F6134BE3290}"/>
          </ac:picMkLst>
        </pc:picChg>
      </pc:sldChg>
      <pc:sldChg chg="addSp">
        <pc:chgData name="Rithin Skaria" userId="da0eb719-1e6a-46ad-837a-cd58269708bb" providerId="ADAL" clId="{090D9931-A0A6-44A7-9AB3-CB8CD6C34804}" dt="2021-06-09T03:30:12.224" v="2942"/>
        <pc:sldMkLst>
          <pc:docMk/>
          <pc:sldMk cId="885887396" sldId="261"/>
        </pc:sldMkLst>
        <pc:picChg chg="add">
          <ac:chgData name="Rithin Skaria" userId="da0eb719-1e6a-46ad-837a-cd58269708bb" providerId="ADAL" clId="{090D9931-A0A6-44A7-9AB3-CB8CD6C34804}" dt="2021-06-09T03:30:12.224" v="2942"/>
          <ac:picMkLst>
            <pc:docMk/>
            <pc:sldMk cId="885887396" sldId="261"/>
            <ac:picMk id="4098" creationId="{774BE71B-F30D-4669-845C-7AEB59DD271E}"/>
          </ac:picMkLst>
        </pc:picChg>
      </pc:sldChg>
      <pc:sldChg chg="addSp">
        <pc:chgData name="Rithin Skaria" userId="da0eb719-1e6a-46ad-837a-cd58269708bb" providerId="ADAL" clId="{090D9931-A0A6-44A7-9AB3-CB8CD6C34804}" dt="2021-06-09T03:31:45.674" v="2962"/>
        <pc:sldMkLst>
          <pc:docMk/>
          <pc:sldMk cId="1515550303" sldId="261"/>
        </pc:sldMkLst>
        <pc:picChg chg="add">
          <ac:chgData name="Rithin Skaria" userId="da0eb719-1e6a-46ad-837a-cd58269708bb" providerId="ADAL" clId="{090D9931-A0A6-44A7-9AB3-CB8CD6C34804}" dt="2021-06-09T03:31:45.674" v="2962"/>
          <ac:picMkLst>
            <pc:docMk/>
            <pc:sldMk cId="1515550303" sldId="261"/>
            <ac:picMk id="5122" creationId="{71BC1AF4-10ED-4674-9DF3-4086189A82B7}"/>
          </ac:picMkLst>
        </pc:picChg>
      </pc:sldChg>
      <pc:sldChg chg="addSp delSp modSp add del mod">
        <pc:chgData name="Rithin Skaria" userId="da0eb719-1e6a-46ad-837a-cd58269708bb" providerId="ADAL" clId="{090D9931-A0A6-44A7-9AB3-CB8CD6C34804}" dt="2021-06-09T06:11:09.864" v="3223" actId="1076"/>
        <pc:sldMkLst>
          <pc:docMk/>
          <pc:sldMk cId="2649290654" sldId="261"/>
        </pc:sldMkLst>
        <pc:spChg chg="add del mod ord">
          <ac:chgData name="Rithin Skaria" userId="da0eb719-1e6a-46ad-837a-cd58269708bb" providerId="ADAL" clId="{090D9931-A0A6-44A7-9AB3-CB8CD6C34804}" dt="2021-06-09T03:29:50.224" v="2937" actId="478"/>
          <ac:spMkLst>
            <pc:docMk/>
            <pc:sldMk cId="2649290654" sldId="261"/>
            <ac:spMk id="2" creationId="{1FFC33D4-40D7-453C-ACF7-7EF5E7506806}"/>
          </ac:spMkLst>
        </pc:spChg>
        <pc:spChg chg="add del mod">
          <ac:chgData name="Rithin Skaria" userId="da0eb719-1e6a-46ad-837a-cd58269708bb" providerId="ADAL" clId="{090D9931-A0A6-44A7-9AB3-CB8CD6C34804}" dt="2021-06-09T03:29:48.554" v="2936" actId="478"/>
          <ac:spMkLst>
            <pc:docMk/>
            <pc:sldMk cId="2649290654" sldId="261"/>
            <ac:spMk id="3" creationId="{C4556954-CCD3-4AC6-BCEA-CCDFC9AE2E1E}"/>
          </ac:spMkLst>
        </pc:spChg>
        <pc:spChg chg="mod">
          <ac:chgData name="Rithin Skaria" userId="da0eb719-1e6a-46ad-837a-cd58269708bb" providerId="ADAL" clId="{090D9931-A0A6-44A7-9AB3-CB8CD6C34804}" dt="2021-06-08T16:04:00.887" v="537" actId="20577"/>
          <ac:spMkLst>
            <pc:docMk/>
            <pc:sldMk cId="2649290654" sldId="261"/>
            <ac:spMk id="15366" creationId="{8A0C2AD9-D18A-43B6-9BD1-50FF8B01C588}"/>
          </ac:spMkLst>
        </pc:spChg>
        <pc:spChg chg="del mod">
          <ac:chgData name="Rithin Skaria" userId="da0eb719-1e6a-46ad-837a-cd58269708bb" providerId="ADAL" clId="{090D9931-A0A6-44A7-9AB3-CB8CD6C34804}" dt="2021-06-09T05:28:30.979" v="2979" actId="478"/>
          <ac:spMkLst>
            <pc:docMk/>
            <pc:sldMk cId="2649290654" sldId="261"/>
            <ac:spMk id="15367" creationId="{14C8C0F6-2EE5-445D-8C96-5CC599364089}"/>
          </ac:spMkLst>
        </pc:spChg>
        <pc:graphicFrameChg chg="add mod modGraphic">
          <ac:chgData name="Rithin Skaria" userId="da0eb719-1e6a-46ad-837a-cd58269708bb" providerId="ADAL" clId="{090D9931-A0A6-44A7-9AB3-CB8CD6C34804}" dt="2021-06-09T06:11:09.864" v="3223" actId="1076"/>
          <ac:graphicFrameMkLst>
            <pc:docMk/>
            <pc:sldMk cId="2649290654" sldId="261"/>
            <ac:graphicFrameMk id="2" creationId="{D2396982-EAC2-4C79-A84C-4667E89C78CE}"/>
          </ac:graphicFrameMkLst>
        </pc:graphicFrameChg>
        <pc:picChg chg="add mod">
          <ac:chgData name="Rithin Skaria" userId="da0eb719-1e6a-46ad-837a-cd58269708bb" providerId="ADAL" clId="{090D9931-A0A6-44A7-9AB3-CB8CD6C34804}" dt="2021-06-09T05:28:06.571" v="2972" actId="1076"/>
          <ac:picMkLst>
            <pc:docMk/>
            <pc:sldMk cId="2649290654" sldId="261"/>
            <ac:picMk id="3" creationId="{405B3A1B-47B1-46EE-9166-94176983040E}"/>
          </ac:picMkLst>
        </pc:picChg>
        <pc:picChg chg="add del mod ord">
          <ac:chgData name="Rithin Skaria" userId="da0eb719-1e6a-46ad-837a-cd58269708bb" providerId="ADAL" clId="{090D9931-A0A6-44A7-9AB3-CB8CD6C34804}" dt="2021-06-09T03:31:14.557" v="2957" actId="478"/>
          <ac:picMkLst>
            <pc:docMk/>
            <pc:sldMk cId="2649290654" sldId="261"/>
            <ac:picMk id="5" creationId="{D0970ED9-27B6-4660-8E5D-A4B9BC5F6DD2}"/>
          </ac:picMkLst>
        </pc:picChg>
        <pc:picChg chg="mod">
          <ac:chgData name="Rithin Skaria" userId="da0eb719-1e6a-46ad-837a-cd58269708bb" providerId="ADAL" clId="{090D9931-A0A6-44A7-9AB3-CB8CD6C34804}" dt="2021-06-09T05:28:27.286" v="2978" actId="1076"/>
          <ac:picMkLst>
            <pc:docMk/>
            <pc:sldMk cId="2649290654" sldId="261"/>
            <ac:picMk id="4098" creationId="{774BE71B-F30D-4669-845C-7AEB59DD271E}"/>
          </ac:picMkLst>
        </pc:picChg>
        <pc:picChg chg="mod">
          <ac:chgData name="Rithin Skaria" userId="da0eb719-1e6a-46ad-837a-cd58269708bb" providerId="ADAL" clId="{090D9931-A0A6-44A7-9AB3-CB8CD6C34804}" dt="2021-06-09T05:28:08.663" v="2973" actId="1076"/>
          <ac:picMkLst>
            <pc:docMk/>
            <pc:sldMk cId="2649290654" sldId="261"/>
            <ac:picMk id="5122" creationId="{71BC1AF4-10ED-4674-9DF3-4086189A82B7}"/>
          </ac:picMkLst>
        </pc:picChg>
      </pc:sldChg>
      <pc:sldChg chg="delSp modSp add del mod">
        <pc:chgData name="Rithin Skaria" userId="da0eb719-1e6a-46ad-837a-cd58269708bb" providerId="ADAL" clId="{090D9931-A0A6-44A7-9AB3-CB8CD6C34804}" dt="2021-06-08T16:09:00.687" v="676" actId="47"/>
        <pc:sldMkLst>
          <pc:docMk/>
          <pc:sldMk cId="3767594217" sldId="262"/>
        </pc:sldMkLst>
        <pc:spChg chg="mod">
          <ac:chgData name="Rithin Skaria" userId="da0eb719-1e6a-46ad-837a-cd58269708bb" providerId="ADAL" clId="{090D9931-A0A6-44A7-9AB3-CB8CD6C34804}" dt="2021-06-08T16:04:56.030" v="635" actId="20577"/>
          <ac:spMkLst>
            <pc:docMk/>
            <pc:sldMk cId="3767594217" sldId="262"/>
            <ac:spMk id="15366" creationId="{8A0C2AD9-D18A-43B6-9BD1-50FF8B01C588}"/>
          </ac:spMkLst>
        </pc:spChg>
        <pc:spChg chg="del mod">
          <ac:chgData name="Rithin Skaria" userId="da0eb719-1e6a-46ad-837a-cd58269708bb" providerId="ADAL" clId="{090D9931-A0A6-44A7-9AB3-CB8CD6C34804}" dt="2021-06-08T16:05:05.482" v="637" actId="478"/>
          <ac:spMkLst>
            <pc:docMk/>
            <pc:sldMk cId="3767594217" sldId="262"/>
            <ac:spMk id="15367" creationId="{14C8C0F6-2EE5-445D-8C96-5CC599364089}"/>
          </ac:spMkLst>
        </pc:spChg>
        <pc:graphicFrameChg chg="mod modGraphic">
          <ac:chgData name="Rithin Skaria" userId="da0eb719-1e6a-46ad-837a-cd58269708bb" providerId="ADAL" clId="{090D9931-A0A6-44A7-9AB3-CB8CD6C34804}" dt="2021-06-08T16:08:25.826" v="666" actId="122"/>
          <ac:graphicFrameMkLst>
            <pc:docMk/>
            <pc:sldMk cId="3767594217" sldId="262"/>
            <ac:graphicFrameMk id="3" creationId="{E6B1DC6D-F5EC-4183-8409-1CCEFD2F9241}"/>
          </ac:graphicFrameMkLst>
        </pc:graphicFrameChg>
      </pc:sldChg>
      <pc:sldChg chg="delSp add del mod">
        <pc:chgData name="Rithin Skaria" userId="da0eb719-1e6a-46ad-837a-cd58269708bb" providerId="ADAL" clId="{090D9931-A0A6-44A7-9AB3-CB8CD6C34804}" dt="2021-06-08T16:08:51.477" v="672" actId="47"/>
        <pc:sldMkLst>
          <pc:docMk/>
          <pc:sldMk cId="660604001" sldId="263"/>
        </pc:sldMkLst>
        <pc:graphicFrameChg chg="del">
          <ac:chgData name="Rithin Skaria" userId="da0eb719-1e6a-46ad-837a-cd58269708bb" providerId="ADAL" clId="{090D9931-A0A6-44A7-9AB3-CB8CD6C34804}" dt="2021-06-08T16:08:43.076" v="668" actId="478"/>
          <ac:graphicFrameMkLst>
            <pc:docMk/>
            <pc:sldMk cId="660604001" sldId="263"/>
            <ac:graphicFrameMk id="3" creationId="{E6B1DC6D-F5EC-4183-8409-1CCEFD2F9241}"/>
          </ac:graphicFrameMkLst>
        </pc:graphicFrameChg>
      </pc:sldChg>
      <pc:sldChg chg="addSp modSp add del mod ord">
        <pc:chgData name="Rithin Skaria" userId="da0eb719-1e6a-46ad-837a-cd58269708bb" providerId="ADAL" clId="{090D9931-A0A6-44A7-9AB3-CB8CD6C34804}" dt="2021-06-08T16:38:03.619" v="1748" actId="1076"/>
        <pc:sldMkLst>
          <pc:docMk/>
          <pc:sldMk cId="1573733928" sldId="264"/>
        </pc:sldMkLst>
        <pc:spChg chg="mod">
          <ac:chgData name="Rithin Skaria" userId="da0eb719-1e6a-46ad-837a-cd58269708bb" providerId="ADAL" clId="{090D9931-A0A6-44A7-9AB3-CB8CD6C34804}" dt="2021-06-08T16:09:18.545" v="702" actId="20577"/>
          <ac:spMkLst>
            <pc:docMk/>
            <pc:sldMk cId="1573733928" sldId="264"/>
            <ac:spMk id="15366" creationId="{8A0C2AD9-D18A-43B6-9BD1-50FF8B01C588}"/>
          </ac:spMkLst>
        </pc:spChg>
        <pc:spChg chg="mod">
          <ac:chgData name="Rithin Skaria" userId="da0eb719-1e6a-46ad-837a-cd58269708bb" providerId="ADAL" clId="{090D9931-A0A6-44A7-9AB3-CB8CD6C34804}" dt="2021-06-08T16:37:24.280" v="1745" actId="108"/>
          <ac:spMkLst>
            <pc:docMk/>
            <pc:sldMk cId="1573733928" sldId="264"/>
            <ac:spMk id="15367" creationId="{14C8C0F6-2EE5-445D-8C96-5CC599364089}"/>
          </ac:spMkLst>
        </pc:spChg>
        <pc:picChg chg="add mod">
          <ac:chgData name="Rithin Skaria" userId="da0eb719-1e6a-46ad-837a-cd58269708bb" providerId="ADAL" clId="{090D9931-A0A6-44A7-9AB3-CB8CD6C34804}" dt="2021-06-08T16:38:03.619" v="1748" actId="1076"/>
          <ac:picMkLst>
            <pc:docMk/>
            <pc:sldMk cId="1573733928" sldId="264"/>
            <ac:picMk id="3" creationId="{80141EE6-A60A-45DE-A828-A7324F686E62}"/>
          </ac:picMkLst>
        </pc:picChg>
      </pc:sldChg>
      <pc:sldChg chg="addSp delSp modSp add mod ord">
        <pc:chgData name="Rithin Skaria" userId="da0eb719-1e6a-46ad-837a-cd58269708bb" providerId="ADAL" clId="{090D9931-A0A6-44A7-9AB3-CB8CD6C34804}" dt="2021-06-08T16:41:16.457" v="1889" actId="20577"/>
        <pc:sldMkLst>
          <pc:docMk/>
          <pc:sldMk cId="3975526799" sldId="265"/>
        </pc:sldMkLst>
        <pc:spChg chg="mod">
          <ac:chgData name="Rithin Skaria" userId="da0eb719-1e6a-46ad-837a-cd58269708bb" providerId="ADAL" clId="{090D9931-A0A6-44A7-9AB3-CB8CD6C34804}" dt="2021-06-08T16:18:36.325" v="1014" actId="14100"/>
          <ac:spMkLst>
            <pc:docMk/>
            <pc:sldMk cId="3975526799" sldId="265"/>
            <ac:spMk id="15362" creationId="{707E494E-5F55-44B6-A306-8CD26421BF39}"/>
          </ac:spMkLst>
        </pc:spChg>
        <pc:spChg chg="mod">
          <ac:chgData name="Rithin Skaria" userId="da0eb719-1e6a-46ad-837a-cd58269708bb" providerId="ADAL" clId="{090D9931-A0A6-44A7-9AB3-CB8CD6C34804}" dt="2021-06-08T16:40:26.183" v="1791" actId="1076"/>
          <ac:spMkLst>
            <pc:docMk/>
            <pc:sldMk cId="3975526799" sldId="265"/>
            <ac:spMk id="15366" creationId="{8A0C2AD9-D18A-43B6-9BD1-50FF8B01C588}"/>
          </ac:spMkLst>
        </pc:spChg>
        <pc:spChg chg="add del mod">
          <ac:chgData name="Rithin Skaria" userId="da0eb719-1e6a-46ad-837a-cd58269708bb" providerId="ADAL" clId="{090D9931-A0A6-44A7-9AB3-CB8CD6C34804}" dt="2021-06-08T16:41:16.457" v="1889" actId="20577"/>
          <ac:spMkLst>
            <pc:docMk/>
            <pc:sldMk cId="3975526799" sldId="265"/>
            <ac:spMk id="15367" creationId="{14C8C0F6-2EE5-445D-8C96-5CC599364089}"/>
          </ac:spMkLst>
        </pc:spChg>
        <pc:graphicFrameChg chg="add del">
          <ac:chgData name="Rithin Skaria" userId="da0eb719-1e6a-46ad-837a-cd58269708bb" providerId="ADAL" clId="{090D9931-A0A6-44A7-9AB3-CB8CD6C34804}" dt="2021-06-08T16:33:28.595" v="1500" actId="26606"/>
          <ac:graphicFrameMkLst>
            <pc:docMk/>
            <pc:sldMk cId="3975526799" sldId="265"/>
            <ac:graphicFrameMk id="15370" creationId="{6BB533D2-79E8-4C84-946B-88EA291668A0}"/>
          </ac:graphicFrameMkLst>
        </pc:graphicFrameChg>
        <pc:picChg chg="add del mod">
          <ac:chgData name="Rithin Skaria" userId="da0eb719-1e6a-46ad-837a-cd58269708bb" providerId="ADAL" clId="{090D9931-A0A6-44A7-9AB3-CB8CD6C34804}" dt="2021-06-08T16:32:51.730" v="1493" actId="478"/>
          <ac:picMkLst>
            <pc:docMk/>
            <pc:sldMk cId="3975526799" sldId="265"/>
            <ac:picMk id="3" creationId="{257ED7DA-9EB4-43A0-9E8B-1E328529D70E}"/>
          </ac:picMkLst>
        </pc:picChg>
        <pc:picChg chg="add mod ord">
          <ac:chgData name="Rithin Skaria" userId="da0eb719-1e6a-46ad-837a-cd58269708bb" providerId="ADAL" clId="{090D9931-A0A6-44A7-9AB3-CB8CD6C34804}" dt="2021-06-08T16:40:23.515" v="1790" actId="1076"/>
          <ac:picMkLst>
            <pc:docMk/>
            <pc:sldMk cId="3975526799" sldId="265"/>
            <ac:picMk id="5" creationId="{C5FE27D4-5F86-4370-B753-9B42D095F5E6}"/>
          </ac:picMkLst>
        </pc:picChg>
        <pc:picChg chg="add del mod">
          <ac:chgData name="Rithin Skaria" userId="da0eb719-1e6a-46ad-837a-cd58269708bb" providerId="ADAL" clId="{090D9931-A0A6-44A7-9AB3-CB8CD6C34804}" dt="2021-06-08T16:33:10.096" v="1498" actId="478"/>
          <ac:picMkLst>
            <pc:docMk/>
            <pc:sldMk cId="3975526799" sldId="265"/>
            <ac:picMk id="11" creationId="{F9A50494-B164-4DB1-8364-6042A1DDBC80}"/>
          </ac:picMkLst>
        </pc:picChg>
      </pc:sldChg>
      <pc:sldChg chg="addSp delSp modSp add mod">
        <pc:chgData name="Rithin Skaria" userId="da0eb719-1e6a-46ad-837a-cd58269708bb" providerId="ADAL" clId="{090D9931-A0A6-44A7-9AB3-CB8CD6C34804}" dt="2021-06-08T16:39:27.739" v="1782" actId="20577"/>
        <pc:sldMkLst>
          <pc:docMk/>
          <pc:sldMk cId="2405892943" sldId="266"/>
        </pc:sldMkLst>
        <pc:spChg chg="mod">
          <ac:chgData name="Rithin Skaria" userId="da0eb719-1e6a-46ad-837a-cd58269708bb" providerId="ADAL" clId="{090D9931-A0A6-44A7-9AB3-CB8CD6C34804}" dt="2021-06-08T16:39:27.739" v="1782" actId="20577"/>
          <ac:spMkLst>
            <pc:docMk/>
            <pc:sldMk cId="2405892943" sldId="266"/>
            <ac:spMk id="15366" creationId="{8A0C2AD9-D18A-43B6-9BD1-50FF8B01C588}"/>
          </ac:spMkLst>
        </pc:spChg>
        <pc:spChg chg="mod">
          <ac:chgData name="Rithin Skaria" userId="da0eb719-1e6a-46ad-837a-cd58269708bb" providerId="ADAL" clId="{090D9931-A0A6-44A7-9AB3-CB8CD6C34804}" dt="2021-06-08T16:39:09.106" v="1757" actId="1076"/>
          <ac:spMkLst>
            <pc:docMk/>
            <pc:sldMk cId="2405892943" sldId="266"/>
            <ac:spMk id="15367" creationId="{14C8C0F6-2EE5-445D-8C96-5CC599364089}"/>
          </ac:spMkLst>
        </pc:spChg>
        <pc:picChg chg="del">
          <ac:chgData name="Rithin Skaria" userId="da0eb719-1e6a-46ad-837a-cd58269708bb" providerId="ADAL" clId="{090D9931-A0A6-44A7-9AB3-CB8CD6C34804}" dt="2021-06-08T16:27:10.106" v="1225" actId="478"/>
          <ac:picMkLst>
            <pc:docMk/>
            <pc:sldMk cId="2405892943" sldId="266"/>
            <ac:picMk id="3" creationId="{257ED7DA-9EB4-43A0-9E8B-1E328529D70E}"/>
          </ac:picMkLst>
        </pc:picChg>
        <pc:picChg chg="add mod">
          <ac:chgData name="Rithin Skaria" userId="da0eb719-1e6a-46ad-837a-cd58269708bb" providerId="ADAL" clId="{090D9931-A0A6-44A7-9AB3-CB8CD6C34804}" dt="2021-06-08T16:39:10.805" v="1758" actId="1076"/>
          <ac:picMkLst>
            <pc:docMk/>
            <pc:sldMk cId="2405892943" sldId="266"/>
            <ac:picMk id="4" creationId="{7B29F98C-27A8-4D37-A79B-78340746E233}"/>
          </ac:picMkLst>
        </pc:picChg>
      </pc:sldChg>
      <pc:sldChg chg="addSp delSp modSp add mod ord">
        <pc:chgData name="Rithin Skaria" userId="da0eb719-1e6a-46ad-837a-cd58269708bb" providerId="ADAL" clId="{090D9931-A0A6-44A7-9AB3-CB8CD6C34804}" dt="2021-06-08T16:40:02.849" v="1788" actId="1076"/>
        <pc:sldMkLst>
          <pc:docMk/>
          <pc:sldMk cId="147052367" sldId="267"/>
        </pc:sldMkLst>
        <pc:spChg chg="mod">
          <ac:chgData name="Rithin Skaria" userId="da0eb719-1e6a-46ad-837a-cd58269708bb" providerId="ADAL" clId="{090D9931-A0A6-44A7-9AB3-CB8CD6C34804}" dt="2021-06-08T16:40:02.849" v="1788" actId="1076"/>
          <ac:spMkLst>
            <pc:docMk/>
            <pc:sldMk cId="147052367" sldId="267"/>
            <ac:spMk id="15367" creationId="{14C8C0F6-2EE5-445D-8C96-5CC599364089}"/>
          </ac:spMkLst>
        </pc:spChg>
        <pc:picChg chg="add mod">
          <ac:chgData name="Rithin Skaria" userId="da0eb719-1e6a-46ad-837a-cd58269708bb" providerId="ADAL" clId="{090D9931-A0A6-44A7-9AB3-CB8CD6C34804}" dt="2021-06-08T16:39:59.901" v="1787" actId="1076"/>
          <ac:picMkLst>
            <pc:docMk/>
            <pc:sldMk cId="147052367" sldId="267"/>
            <ac:picMk id="3" creationId="{21D3650D-8201-4329-B1AF-4232EEFB5128}"/>
          </ac:picMkLst>
        </pc:picChg>
        <pc:picChg chg="del">
          <ac:chgData name="Rithin Skaria" userId="da0eb719-1e6a-46ad-837a-cd58269708bb" providerId="ADAL" clId="{090D9931-A0A6-44A7-9AB3-CB8CD6C34804}" dt="2021-06-08T16:39:35.987" v="1783" actId="478"/>
          <ac:picMkLst>
            <pc:docMk/>
            <pc:sldMk cId="147052367" sldId="267"/>
            <ac:picMk id="4" creationId="{7B29F98C-27A8-4D37-A79B-78340746E233}"/>
          </ac:picMkLst>
        </pc:picChg>
      </pc:sldChg>
      <pc:sldChg chg="addSp delSp modSp add mod">
        <pc:chgData name="Rithin Skaria" userId="da0eb719-1e6a-46ad-837a-cd58269708bb" providerId="ADAL" clId="{090D9931-A0A6-44A7-9AB3-CB8CD6C34804}" dt="2021-06-09T02:58:27.774" v="1940" actId="1076"/>
        <pc:sldMkLst>
          <pc:docMk/>
          <pc:sldMk cId="1341257947" sldId="268"/>
        </pc:sldMkLst>
        <pc:spChg chg="add del mod">
          <ac:chgData name="Rithin Skaria" userId="da0eb719-1e6a-46ad-837a-cd58269708bb" providerId="ADAL" clId="{090D9931-A0A6-44A7-9AB3-CB8CD6C34804}" dt="2021-06-08T16:42:53.213" v="1928" actId="478"/>
          <ac:spMkLst>
            <pc:docMk/>
            <pc:sldMk cId="1341257947" sldId="268"/>
            <ac:spMk id="4" creationId="{D182D72E-4428-4EEE-8875-4BF6F50DBDB0}"/>
          </ac:spMkLst>
        </pc:spChg>
        <pc:spChg chg="add del mod">
          <ac:chgData name="Rithin Skaria" userId="da0eb719-1e6a-46ad-837a-cd58269708bb" providerId="ADAL" clId="{090D9931-A0A6-44A7-9AB3-CB8CD6C34804}" dt="2021-06-08T16:42:52.238" v="1926" actId="22"/>
          <ac:spMkLst>
            <pc:docMk/>
            <pc:sldMk cId="1341257947" sldId="268"/>
            <ac:spMk id="6" creationId="{AFB0FB34-E90F-48C7-A4E3-43CC646D8C20}"/>
          </ac:spMkLst>
        </pc:spChg>
        <pc:spChg chg="mod">
          <ac:chgData name="Rithin Skaria" userId="da0eb719-1e6a-46ad-837a-cd58269708bb" providerId="ADAL" clId="{090D9931-A0A6-44A7-9AB3-CB8CD6C34804}" dt="2021-06-08T16:41:49.485" v="1912" actId="20577"/>
          <ac:spMkLst>
            <pc:docMk/>
            <pc:sldMk cId="1341257947" sldId="268"/>
            <ac:spMk id="15366" creationId="{8A0C2AD9-D18A-43B6-9BD1-50FF8B01C588}"/>
          </ac:spMkLst>
        </pc:spChg>
        <pc:spChg chg="add del mod">
          <ac:chgData name="Rithin Skaria" userId="da0eb719-1e6a-46ad-837a-cd58269708bb" providerId="ADAL" clId="{090D9931-A0A6-44A7-9AB3-CB8CD6C34804}" dt="2021-06-09T02:58:27.774" v="1940" actId="1076"/>
          <ac:spMkLst>
            <pc:docMk/>
            <pc:sldMk cId="1341257947" sldId="268"/>
            <ac:spMk id="15367" creationId="{14C8C0F6-2EE5-445D-8C96-5CC599364089}"/>
          </ac:spMkLst>
        </pc:spChg>
        <pc:picChg chg="add mod">
          <ac:chgData name="Rithin Skaria" userId="da0eb719-1e6a-46ad-837a-cd58269708bb" providerId="ADAL" clId="{090D9931-A0A6-44A7-9AB3-CB8CD6C34804}" dt="2021-06-08T16:43:35.655" v="1938" actId="1076"/>
          <ac:picMkLst>
            <pc:docMk/>
            <pc:sldMk cId="1341257947" sldId="268"/>
            <ac:picMk id="3" creationId="{2459272E-1A2F-4BF3-ABE8-1032B21F0619}"/>
          </ac:picMkLst>
        </pc:picChg>
        <pc:picChg chg="del">
          <ac:chgData name="Rithin Skaria" userId="da0eb719-1e6a-46ad-837a-cd58269708bb" providerId="ADAL" clId="{090D9931-A0A6-44A7-9AB3-CB8CD6C34804}" dt="2021-06-08T16:41:51.761" v="1913" actId="478"/>
          <ac:picMkLst>
            <pc:docMk/>
            <pc:sldMk cId="1341257947" sldId="268"/>
            <ac:picMk id="5" creationId="{C5FE27D4-5F86-4370-B753-9B42D095F5E6}"/>
          </ac:picMkLst>
        </pc:picChg>
      </pc:sldChg>
      <pc:sldChg chg="addSp">
        <pc:chgData name="Rithin Skaria" userId="da0eb719-1e6a-46ad-837a-cd58269708bb" providerId="ADAL" clId="{090D9931-A0A6-44A7-9AB3-CB8CD6C34804}" dt="2021-06-09T02:59:56.903" v="1957"/>
        <pc:sldMkLst>
          <pc:docMk/>
          <pc:sldMk cId="70699071" sldId="269"/>
        </pc:sldMkLst>
        <pc:picChg chg="add">
          <ac:chgData name="Rithin Skaria" userId="da0eb719-1e6a-46ad-837a-cd58269708bb" providerId="ADAL" clId="{090D9931-A0A6-44A7-9AB3-CB8CD6C34804}" dt="2021-06-09T02:59:56.903" v="1957"/>
          <ac:picMkLst>
            <pc:docMk/>
            <pc:sldMk cId="70699071" sldId="269"/>
            <ac:picMk id="1026" creationId="{C9BD5BB1-4F67-4000-8F6F-932EFDD7976F}"/>
          </ac:picMkLst>
        </pc:picChg>
      </pc:sldChg>
      <pc:sldChg chg="addSp delSp modSp add del mod">
        <pc:chgData name="Rithin Skaria" userId="da0eb719-1e6a-46ad-837a-cd58269708bb" providerId="ADAL" clId="{090D9931-A0A6-44A7-9AB3-CB8CD6C34804}" dt="2021-06-09T03:02:39.075" v="2084" actId="1076"/>
        <pc:sldMkLst>
          <pc:docMk/>
          <pc:sldMk cId="1590136618" sldId="269"/>
        </pc:sldMkLst>
        <pc:spChg chg="mod">
          <ac:chgData name="Rithin Skaria" userId="da0eb719-1e6a-46ad-837a-cd58269708bb" providerId="ADAL" clId="{090D9931-A0A6-44A7-9AB3-CB8CD6C34804}" dt="2021-06-09T02:58:51.292" v="1955" actId="20577"/>
          <ac:spMkLst>
            <pc:docMk/>
            <pc:sldMk cId="1590136618" sldId="269"/>
            <ac:spMk id="15366" creationId="{8A0C2AD9-D18A-43B6-9BD1-50FF8B01C588}"/>
          </ac:spMkLst>
        </pc:spChg>
        <pc:spChg chg="mod">
          <ac:chgData name="Rithin Skaria" userId="da0eb719-1e6a-46ad-837a-cd58269708bb" providerId="ADAL" clId="{090D9931-A0A6-44A7-9AB3-CB8CD6C34804}" dt="2021-06-09T03:02:02.883" v="2077" actId="1076"/>
          <ac:spMkLst>
            <pc:docMk/>
            <pc:sldMk cId="1590136618" sldId="269"/>
            <ac:spMk id="15367" creationId="{14C8C0F6-2EE5-445D-8C96-5CC599364089}"/>
          </ac:spMkLst>
        </pc:spChg>
        <pc:picChg chg="del">
          <ac:chgData name="Rithin Skaria" userId="da0eb719-1e6a-46ad-837a-cd58269708bb" providerId="ADAL" clId="{090D9931-A0A6-44A7-9AB3-CB8CD6C34804}" dt="2021-06-09T02:59:53.645" v="1956" actId="478"/>
          <ac:picMkLst>
            <pc:docMk/>
            <pc:sldMk cId="1590136618" sldId="269"/>
            <ac:picMk id="3" creationId="{2459272E-1A2F-4BF3-ABE8-1032B21F0619}"/>
          </ac:picMkLst>
        </pc:picChg>
        <pc:picChg chg="add mod">
          <ac:chgData name="Rithin Skaria" userId="da0eb719-1e6a-46ad-837a-cd58269708bb" providerId="ADAL" clId="{090D9931-A0A6-44A7-9AB3-CB8CD6C34804}" dt="2021-06-09T03:02:39.075" v="2084" actId="1076"/>
          <ac:picMkLst>
            <pc:docMk/>
            <pc:sldMk cId="1590136618" sldId="269"/>
            <ac:picMk id="3" creationId="{99C39555-6A24-4EDB-BA70-42C1A8E9D926}"/>
          </ac:picMkLst>
        </pc:picChg>
        <pc:picChg chg="del mod">
          <ac:chgData name="Rithin Skaria" userId="da0eb719-1e6a-46ad-837a-cd58269708bb" providerId="ADAL" clId="{090D9931-A0A6-44A7-9AB3-CB8CD6C34804}" dt="2021-06-09T03:02:26.725" v="2080" actId="478"/>
          <ac:picMkLst>
            <pc:docMk/>
            <pc:sldMk cId="1590136618" sldId="269"/>
            <ac:picMk id="1026" creationId="{C9BD5BB1-4F67-4000-8F6F-932EFDD7976F}"/>
          </ac:picMkLst>
        </pc:picChg>
      </pc:sldChg>
      <pc:sldChg chg="modSp add mod">
        <pc:chgData name="Rithin Skaria" userId="da0eb719-1e6a-46ad-837a-cd58269708bb" providerId="ADAL" clId="{090D9931-A0A6-44A7-9AB3-CB8CD6C34804}" dt="2021-06-09T03:02:57.007" v="2089" actId="20577"/>
        <pc:sldMkLst>
          <pc:docMk/>
          <pc:sldMk cId="3079654925" sldId="270"/>
        </pc:sldMkLst>
        <pc:spChg chg="mod">
          <ac:chgData name="Rithin Skaria" userId="da0eb719-1e6a-46ad-837a-cd58269708bb" providerId="ADAL" clId="{090D9931-A0A6-44A7-9AB3-CB8CD6C34804}" dt="2021-06-09T03:02:57.007" v="2089" actId="20577"/>
          <ac:spMkLst>
            <pc:docMk/>
            <pc:sldMk cId="3079654925" sldId="270"/>
            <ac:spMk id="15366" creationId="{8A0C2AD9-D18A-43B6-9BD1-50FF8B01C588}"/>
          </ac:spMkLst>
        </pc:spChg>
      </pc:sldChg>
      <pc:sldChg chg="addSp delSp modSp add mod">
        <pc:chgData name="Rithin Skaria" userId="da0eb719-1e6a-46ad-837a-cd58269708bb" providerId="ADAL" clId="{090D9931-A0A6-44A7-9AB3-CB8CD6C34804}" dt="2021-06-09T03:06:05.366" v="2240" actId="1076"/>
        <pc:sldMkLst>
          <pc:docMk/>
          <pc:sldMk cId="4126195942" sldId="271"/>
        </pc:sldMkLst>
        <pc:spChg chg="mod">
          <ac:chgData name="Rithin Skaria" userId="da0eb719-1e6a-46ad-837a-cd58269708bb" providerId="ADAL" clId="{090D9931-A0A6-44A7-9AB3-CB8CD6C34804}" dt="2021-06-09T03:06:05.366" v="2240" actId="1076"/>
          <ac:spMkLst>
            <pc:docMk/>
            <pc:sldMk cId="4126195942" sldId="271"/>
            <ac:spMk id="15367" creationId="{14C8C0F6-2EE5-445D-8C96-5CC599364089}"/>
          </ac:spMkLst>
        </pc:spChg>
        <pc:picChg chg="add mod ord">
          <ac:chgData name="Rithin Skaria" userId="da0eb719-1e6a-46ad-837a-cd58269708bb" providerId="ADAL" clId="{090D9931-A0A6-44A7-9AB3-CB8CD6C34804}" dt="2021-06-09T03:04:48.190" v="2105" actId="1076"/>
          <ac:picMkLst>
            <pc:docMk/>
            <pc:sldMk cId="4126195942" sldId="271"/>
            <ac:picMk id="2" creationId="{D3C15759-EFBF-4F95-925B-2A06F175E2E9}"/>
          </ac:picMkLst>
        </pc:picChg>
        <pc:picChg chg="del">
          <ac:chgData name="Rithin Skaria" userId="da0eb719-1e6a-46ad-837a-cd58269708bb" providerId="ADAL" clId="{090D9931-A0A6-44A7-9AB3-CB8CD6C34804}" dt="2021-06-09T03:04:05.418" v="2091" actId="478"/>
          <ac:picMkLst>
            <pc:docMk/>
            <pc:sldMk cId="4126195942" sldId="271"/>
            <ac:picMk id="3" creationId="{99C39555-6A24-4EDB-BA70-42C1A8E9D926}"/>
          </ac:picMkLst>
        </pc:picChg>
      </pc:sldChg>
      <pc:sldChg chg="addSp delSp modSp add mod">
        <pc:chgData name="Rithin Skaria" userId="da0eb719-1e6a-46ad-837a-cd58269708bb" providerId="ADAL" clId="{090D9931-A0A6-44A7-9AB3-CB8CD6C34804}" dt="2021-06-09T03:14:25.733" v="2576" actId="1076"/>
        <pc:sldMkLst>
          <pc:docMk/>
          <pc:sldMk cId="853959331" sldId="272"/>
        </pc:sldMkLst>
        <pc:spChg chg="add del mod">
          <ac:chgData name="Rithin Skaria" userId="da0eb719-1e6a-46ad-837a-cd58269708bb" providerId="ADAL" clId="{090D9931-A0A6-44A7-9AB3-CB8CD6C34804}" dt="2021-06-09T03:10:51.563" v="2281" actId="478"/>
          <ac:spMkLst>
            <pc:docMk/>
            <pc:sldMk cId="853959331" sldId="272"/>
            <ac:spMk id="5" creationId="{D89F36D3-200E-4D12-A272-79DB064CD316}"/>
          </ac:spMkLst>
        </pc:spChg>
        <pc:spChg chg="add del mod">
          <ac:chgData name="Rithin Skaria" userId="da0eb719-1e6a-46ad-837a-cd58269708bb" providerId="ADAL" clId="{090D9931-A0A6-44A7-9AB3-CB8CD6C34804}" dt="2021-06-09T03:10:51.563" v="2281" actId="478"/>
          <ac:spMkLst>
            <pc:docMk/>
            <pc:sldMk cId="853959331" sldId="272"/>
            <ac:spMk id="6" creationId="{A9DF1E56-4C34-4F4E-A647-82D2AB0A9194}"/>
          </ac:spMkLst>
        </pc:spChg>
        <pc:spChg chg="add del">
          <ac:chgData name="Rithin Skaria" userId="da0eb719-1e6a-46ad-837a-cd58269708bb" providerId="ADAL" clId="{090D9931-A0A6-44A7-9AB3-CB8CD6C34804}" dt="2021-06-09T03:10:51.563" v="2281" actId="478"/>
          <ac:spMkLst>
            <pc:docMk/>
            <pc:sldMk cId="853959331" sldId="272"/>
            <ac:spMk id="15362" creationId="{707E494E-5F55-44B6-A306-8CD26421BF39}"/>
          </ac:spMkLst>
        </pc:spChg>
        <pc:spChg chg="add del">
          <ac:chgData name="Rithin Skaria" userId="da0eb719-1e6a-46ad-837a-cd58269708bb" providerId="ADAL" clId="{090D9931-A0A6-44A7-9AB3-CB8CD6C34804}" dt="2021-06-09T03:10:51.563" v="2281" actId="478"/>
          <ac:spMkLst>
            <pc:docMk/>
            <pc:sldMk cId="853959331" sldId="272"/>
            <ac:spMk id="15364" creationId="{AD561B3E-F0B5-4CF2-BCA3-5F16799CC26C}"/>
          </ac:spMkLst>
        </pc:spChg>
        <pc:spChg chg="add del mod">
          <ac:chgData name="Rithin Skaria" userId="da0eb719-1e6a-46ad-837a-cd58269708bb" providerId="ADAL" clId="{090D9931-A0A6-44A7-9AB3-CB8CD6C34804}" dt="2021-06-09T03:10:51.563" v="2281" actId="478"/>
          <ac:spMkLst>
            <pc:docMk/>
            <pc:sldMk cId="853959331" sldId="272"/>
            <ac:spMk id="15366" creationId="{8A0C2AD9-D18A-43B6-9BD1-50FF8B01C588}"/>
          </ac:spMkLst>
        </pc:spChg>
        <pc:spChg chg="add del mod">
          <ac:chgData name="Rithin Skaria" userId="da0eb719-1e6a-46ad-837a-cd58269708bb" providerId="ADAL" clId="{090D9931-A0A6-44A7-9AB3-CB8CD6C34804}" dt="2021-06-09T03:14:18.324" v="2575" actId="20577"/>
          <ac:spMkLst>
            <pc:docMk/>
            <pc:sldMk cId="853959331" sldId="272"/>
            <ac:spMk id="15367" creationId="{14C8C0F6-2EE5-445D-8C96-5CC599364089}"/>
          </ac:spMkLst>
        </pc:spChg>
        <pc:spChg chg="add del">
          <ac:chgData name="Rithin Skaria" userId="da0eb719-1e6a-46ad-837a-cd58269708bb" providerId="ADAL" clId="{090D9931-A0A6-44A7-9AB3-CB8CD6C34804}" dt="2021-06-09T03:10:51.563" v="2281" actId="478"/>
          <ac:spMkLst>
            <pc:docMk/>
            <pc:sldMk cId="853959331" sldId="272"/>
            <ac:spMk id="15368" creationId="{6DF68276-1C17-45C8-8CDF-88869C12DB7A}"/>
          </ac:spMkLst>
        </pc:spChg>
        <pc:picChg chg="del">
          <ac:chgData name="Rithin Skaria" userId="da0eb719-1e6a-46ad-837a-cd58269708bb" providerId="ADAL" clId="{090D9931-A0A6-44A7-9AB3-CB8CD6C34804}" dt="2021-06-09T03:09:27.188" v="2276" actId="478"/>
          <ac:picMkLst>
            <pc:docMk/>
            <pc:sldMk cId="853959331" sldId="272"/>
            <ac:picMk id="2" creationId="{D3C15759-EFBF-4F95-925B-2A06F175E2E9}"/>
          </ac:picMkLst>
        </pc:picChg>
        <pc:picChg chg="add del mod">
          <ac:chgData name="Rithin Skaria" userId="da0eb719-1e6a-46ad-837a-cd58269708bb" providerId="ADAL" clId="{090D9931-A0A6-44A7-9AB3-CB8CD6C34804}" dt="2021-06-09T03:14:25.733" v="2576" actId="1076"/>
          <ac:picMkLst>
            <pc:docMk/>
            <pc:sldMk cId="853959331" sldId="272"/>
            <ac:picMk id="4" creationId="{917EC37C-0CE2-4DC3-93E5-084F74F9BE49}"/>
          </ac:picMkLst>
        </pc:picChg>
        <pc:picChg chg="add del">
          <ac:chgData name="Rithin Skaria" userId="da0eb719-1e6a-46ad-837a-cd58269708bb" providerId="ADAL" clId="{090D9931-A0A6-44A7-9AB3-CB8CD6C34804}" dt="2021-06-09T03:10:51.563" v="2281" actId="478"/>
          <ac:picMkLst>
            <pc:docMk/>
            <pc:sldMk cId="853959331" sldId="272"/>
            <ac:picMk id="15363" creationId="{DF7CB068-A698-4F46-8E34-3B1D69AA2670}"/>
          </ac:picMkLst>
        </pc:picChg>
        <pc:picChg chg="add del">
          <ac:chgData name="Rithin Skaria" userId="da0eb719-1e6a-46ad-837a-cd58269708bb" providerId="ADAL" clId="{090D9931-A0A6-44A7-9AB3-CB8CD6C34804}" dt="2021-06-09T03:10:51.563" v="2281" actId="478"/>
          <ac:picMkLst>
            <pc:docMk/>
            <pc:sldMk cId="853959331" sldId="272"/>
            <ac:picMk id="15365" creationId="{A576D870-EDCE-4A73-9733-232D1EE18A5C}"/>
          </ac:picMkLst>
        </pc:picChg>
      </pc:sldChg>
      <pc:sldChg chg="addSp delSp modSp add mod">
        <pc:chgData name="Rithin Skaria" userId="da0eb719-1e6a-46ad-837a-cd58269708bb" providerId="ADAL" clId="{090D9931-A0A6-44A7-9AB3-CB8CD6C34804}" dt="2021-06-09T03:17:04.407" v="2906" actId="20577"/>
        <pc:sldMkLst>
          <pc:docMk/>
          <pc:sldMk cId="99690995" sldId="273"/>
        </pc:sldMkLst>
        <pc:spChg chg="mod">
          <ac:chgData name="Rithin Skaria" userId="da0eb719-1e6a-46ad-837a-cd58269708bb" providerId="ADAL" clId="{090D9931-A0A6-44A7-9AB3-CB8CD6C34804}" dt="2021-06-09T03:15:06.140" v="2614" actId="1076"/>
          <ac:spMkLst>
            <pc:docMk/>
            <pc:sldMk cId="99690995" sldId="273"/>
            <ac:spMk id="15366" creationId="{8A0C2AD9-D18A-43B6-9BD1-50FF8B01C588}"/>
          </ac:spMkLst>
        </pc:spChg>
        <pc:spChg chg="mod">
          <ac:chgData name="Rithin Skaria" userId="da0eb719-1e6a-46ad-837a-cd58269708bb" providerId="ADAL" clId="{090D9931-A0A6-44A7-9AB3-CB8CD6C34804}" dt="2021-06-09T03:17:04.407" v="2906" actId="20577"/>
          <ac:spMkLst>
            <pc:docMk/>
            <pc:sldMk cId="99690995" sldId="273"/>
            <ac:spMk id="15367" creationId="{14C8C0F6-2EE5-445D-8C96-5CC599364089}"/>
          </ac:spMkLst>
        </pc:spChg>
        <pc:picChg chg="add mod">
          <ac:chgData name="Rithin Skaria" userId="da0eb719-1e6a-46ad-837a-cd58269708bb" providerId="ADAL" clId="{090D9931-A0A6-44A7-9AB3-CB8CD6C34804}" dt="2021-06-09T03:15:31.307" v="2619" actId="1076"/>
          <ac:picMkLst>
            <pc:docMk/>
            <pc:sldMk cId="99690995" sldId="273"/>
            <ac:picMk id="2" creationId="{59E52365-3C46-4D81-A009-350A95390430}"/>
          </ac:picMkLst>
        </pc:picChg>
        <pc:picChg chg="del">
          <ac:chgData name="Rithin Skaria" userId="da0eb719-1e6a-46ad-837a-cd58269708bb" providerId="ADAL" clId="{090D9931-A0A6-44A7-9AB3-CB8CD6C34804}" dt="2021-06-09T03:14:55.773" v="2613" actId="478"/>
          <ac:picMkLst>
            <pc:docMk/>
            <pc:sldMk cId="99690995" sldId="273"/>
            <ac:picMk id="4" creationId="{917EC37C-0CE2-4DC3-93E5-084F74F9BE49}"/>
          </ac:picMkLst>
        </pc:picChg>
      </pc:sldChg>
    </pc:docChg>
  </pc:docChgLst>
  <pc:docChgLst>
    <pc:chgData name="Rithin Skaria" userId="da0eb719-1e6a-46ad-837a-cd58269708bb" providerId="ADAL" clId="{3BDFD8FF-024C-47B4-A472-DAABF02C606A}"/>
    <pc:docChg chg="undo custSel addSld delSld modSld">
      <pc:chgData name="Rithin Skaria" userId="da0eb719-1e6a-46ad-837a-cd58269708bb" providerId="ADAL" clId="{3BDFD8FF-024C-47B4-A472-DAABF02C606A}" dt="2022-03-24T01:41:01.798" v="3488" actId="20577"/>
      <pc:docMkLst>
        <pc:docMk/>
      </pc:docMkLst>
      <pc:sldChg chg="modSp mod">
        <pc:chgData name="Rithin Skaria" userId="da0eb719-1e6a-46ad-837a-cd58269708bb" providerId="ADAL" clId="{3BDFD8FF-024C-47B4-A472-DAABF02C606A}" dt="2022-03-24T01:08:26.564" v="38" actId="20577"/>
        <pc:sldMkLst>
          <pc:docMk/>
          <pc:sldMk cId="0" sldId="256"/>
        </pc:sldMkLst>
        <pc:spChg chg="mod">
          <ac:chgData name="Rithin Skaria" userId="da0eb719-1e6a-46ad-837a-cd58269708bb" providerId="ADAL" clId="{3BDFD8FF-024C-47B4-A472-DAABF02C606A}" dt="2022-03-24T01:08:26.564" v="38" actId="20577"/>
          <ac:spMkLst>
            <pc:docMk/>
            <pc:sldMk cId="0" sldId="256"/>
            <ac:spMk id="14344" creationId="{865E1B6D-021F-47EF-9D38-498D46E1DF66}"/>
          </ac:spMkLst>
        </pc:spChg>
      </pc:sldChg>
      <pc:sldChg chg="modSp mod">
        <pc:chgData name="Rithin Skaria" userId="da0eb719-1e6a-46ad-837a-cd58269708bb" providerId="ADAL" clId="{3BDFD8FF-024C-47B4-A472-DAABF02C606A}" dt="2022-03-24T01:11:25.579" v="180" actId="20577"/>
        <pc:sldMkLst>
          <pc:docMk/>
          <pc:sldMk cId="0" sldId="257"/>
        </pc:sldMkLst>
        <pc:spChg chg="mod">
          <ac:chgData name="Rithin Skaria" userId="da0eb719-1e6a-46ad-837a-cd58269708bb" providerId="ADAL" clId="{3BDFD8FF-024C-47B4-A472-DAABF02C606A}" dt="2022-03-24T01:11:25.579" v="180" actId="20577"/>
          <ac:spMkLst>
            <pc:docMk/>
            <pc:sldMk cId="0" sldId="257"/>
            <ac:spMk id="15367" creationId="{14C8C0F6-2EE5-445D-8C96-5CC599364089}"/>
          </ac:spMkLst>
        </pc:spChg>
      </pc:sldChg>
      <pc:sldChg chg="addSp delSp modSp mod">
        <pc:chgData name="Rithin Skaria" userId="da0eb719-1e6a-46ad-837a-cd58269708bb" providerId="ADAL" clId="{3BDFD8FF-024C-47B4-A472-DAABF02C606A}" dt="2022-03-24T01:16:52.020" v="718" actId="478"/>
        <pc:sldMkLst>
          <pc:docMk/>
          <pc:sldMk cId="92190565" sldId="258"/>
        </pc:sldMkLst>
        <pc:spChg chg="mod">
          <ac:chgData name="Rithin Skaria" userId="da0eb719-1e6a-46ad-837a-cd58269708bb" providerId="ADAL" clId="{3BDFD8FF-024C-47B4-A472-DAABF02C606A}" dt="2022-03-24T01:11:43.526" v="193" actId="20577"/>
          <ac:spMkLst>
            <pc:docMk/>
            <pc:sldMk cId="92190565" sldId="258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15:42.661" v="709" actId="20577"/>
          <ac:spMkLst>
            <pc:docMk/>
            <pc:sldMk cId="92190565" sldId="258"/>
            <ac:spMk id="15367" creationId="{14C8C0F6-2EE5-445D-8C96-5CC599364089}"/>
          </ac:spMkLst>
        </pc:spChg>
        <pc:picChg chg="add del">
          <ac:chgData name="Rithin Skaria" userId="da0eb719-1e6a-46ad-837a-cd58269708bb" providerId="ADAL" clId="{3BDFD8FF-024C-47B4-A472-DAABF02C606A}" dt="2022-03-24T01:15:52.482" v="711" actId="478"/>
          <ac:picMkLst>
            <pc:docMk/>
            <pc:sldMk cId="92190565" sldId="258"/>
            <ac:picMk id="2" creationId="{2566471D-805D-4BC2-ACF9-272093A41841}"/>
          </ac:picMkLst>
        </pc:picChg>
        <pc:picChg chg="add del mod">
          <ac:chgData name="Rithin Skaria" userId="da0eb719-1e6a-46ad-837a-cd58269708bb" providerId="ADAL" clId="{3BDFD8FF-024C-47B4-A472-DAABF02C606A}" dt="2022-03-24T01:16:52.020" v="718" actId="478"/>
          <ac:picMkLst>
            <pc:docMk/>
            <pc:sldMk cId="92190565" sldId="258"/>
            <ac:picMk id="1026" creationId="{558042F1-9DB8-446F-ACCF-48FCAC8B709E}"/>
          </ac:picMkLst>
        </pc:picChg>
        <pc:picChg chg="del">
          <ac:chgData name="Rithin Skaria" userId="da0eb719-1e6a-46ad-837a-cd58269708bb" providerId="ADAL" clId="{3BDFD8FF-024C-47B4-A472-DAABF02C606A}" dt="2022-03-24T01:15:06.704" v="604" actId="478"/>
          <ac:picMkLst>
            <pc:docMk/>
            <pc:sldMk cId="92190565" sldId="258"/>
            <ac:picMk id="6146" creationId="{93ED898C-37A1-4B24-9E75-C441C84A354A}"/>
          </ac:picMkLst>
        </pc:picChg>
      </pc:sldChg>
      <pc:sldChg chg="delSp modSp mod">
        <pc:chgData name="Rithin Skaria" userId="da0eb719-1e6a-46ad-837a-cd58269708bb" providerId="ADAL" clId="{3BDFD8FF-024C-47B4-A472-DAABF02C606A}" dt="2022-03-24T01:20:50.247" v="1068" actId="1076"/>
        <pc:sldMkLst>
          <pc:docMk/>
          <pc:sldMk cId="2757372656" sldId="259"/>
        </pc:sldMkLst>
        <pc:spChg chg="mod">
          <ac:chgData name="Rithin Skaria" userId="da0eb719-1e6a-46ad-837a-cd58269708bb" providerId="ADAL" clId="{3BDFD8FF-024C-47B4-A472-DAABF02C606A}" dt="2022-03-24T01:17:15.770" v="734" actId="20577"/>
          <ac:spMkLst>
            <pc:docMk/>
            <pc:sldMk cId="2757372656" sldId="259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20:50.247" v="1068" actId="1076"/>
          <ac:spMkLst>
            <pc:docMk/>
            <pc:sldMk cId="2757372656" sldId="259"/>
            <ac:spMk id="15367" creationId="{14C8C0F6-2EE5-445D-8C96-5CC599364089}"/>
          </ac:spMkLst>
        </pc:spChg>
        <pc:picChg chg="del">
          <ac:chgData name="Rithin Skaria" userId="da0eb719-1e6a-46ad-837a-cd58269708bb" providerId="ADAL" clId="{3BDFD8FF-024C-47B4-A472-DAABF02C606A}" dt="2022-03-24T01:16:57.100" v="719" actId="478"/>
          <ac:picMkLst>
            <pc:docMk/>
            <pc:sldMk cId="2757372656" sldId="259"/>
            <ac:picMk id="3074" creationId="{9096A0DD-2D6F-42FF-A572-3314349AEB19}"/>
          </ac:picMkLst>
        </pc:picChg>
      </pc:sldChg>
      <pc:sldChg chg="modSp mod">
        <pc:chgData name="Rithin Skaria" userId="da0eb719-1e6a-46ad-837a-cd58269708bb" providerId="ADAL" clId="{3BDFD8FF-024C-47B4-A472-DAABF02C606A}" dt="2022-03-24T01:21:54.575" v="1176" actId="20577"/>
        <pc:sldMkLst>
          <pc:docMk/>
          <pc:sldMk cId="1414167533" sldId="260"/>
        </pc:sldMkLst>
        <pc:spChg chg="mod">
          <ac:chgData name="Rithin Skaria" userId="da0eb719-1e6a-46ad-837a-cd58269708bb" providerId="ADAL" clId="{3BDFD8FF-024C-47B4-A472-DAABF02C606A}" dt="2022-03-24T01:21:14.107" v="1097" actId="313"/>
          <ac:spMkLst>
            <pc:docMk/>
            <pc:sldMk cId="1414167533" sldId="260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21:54.575" v="1176" actId="20577"/>
          <ac:spMkLst>
            <pc:docMk/>
            <pc:sldMk cId="1414167533" sldId="260"/>
            <ac:spMk id="15367" creationId="{14C8C0F6-2EE5-445D-8C96-5CC599364089}"/>
          </ac:spMkLst>
        </pc:spChg>
      </pc:sldChg>
      <pc:sldChg chg="delSp del mod">
        <pc:chgData name="Rithin Skaria" userId="da0eb719-1e6a-46ad-837a-cd58269708bb" providerId="ADAL" clId="{3BDFD8FF-024C-47B4-A472-DAABF02C606A}" dt="2022-03-24T01:24:01.022" v="1342" actId="47"/>
        <pc:sldMkLst>
          <pc:docMk/>
          <pc:sldMk cId="2649290654" sldId="261"/>
        </pc:sldMkLst>
        <pc:spChg chg="del">
          <ac:chgData name="Rithin Skaria" userId="da0eb719-1e6a-46ad-837a-cd58269708bb" providerId="ADAL" clId="{3BDFD8FF-024C-47B4-A472-DAABF02C606A}" dt="2022-03-24T01:22:32.627" v="1178" actId="478"/>
          <ac:spMkLst>
            <pc:docMk/>
            <pc:sldMk cId="2649290654" sldId="261"/>
            <ac:spMk id="15368" creationId="{6DF68276-1C17-45C8-8CDF-88869C12DB7A}"/>
          </ac:spMkLst>
        </pc:spChg>
        <pc:graphicFrameChg chg="del">
          <ac:chgData name="Rithin Skaria" userId="da0eb719-1e6a-46ad-837a-cd58269708bb" providerId="ADAL" clId="{3BDFD8FF-024C-47B4-A472-DAABF02C606A}" dt="2022-03-24T01:22:28.126" v="1177" actId="478"/>
          <ac:graphicFrameMkLst>
            <pc:docMk/>
            <pc:sldMk cId="2649290654" sldId="261"/>
            <ac:graphicFrameMk id="2" creationId="{D2396982-EAC2-4C79-A84C-4667E89C78CE}"/>
          </ac:graphicFrameMkLst>
        </pc:graphicFrameChg>
        <pc:picChg chg="del">
          <ac:chgData name="Rithin Skaria" userId="da0eb719-1e6a-46ad-837a-cd58269708bb" providerId="ADAL" clId="{3BDFD8FF-024C-47B4-A472-DAABF02C606A}" dt="2022-03-24T01:22:32.627" v="1178" actId="478"/>
          <ac:picMkLst>
            <pc:docMk/>
            <pc:sldMk cId="2649290654" sldId="261"/>
            <ac:picMk id="3" creationId="{405B3A1B-47B1-46EE-9166-94176983040E}"/>
          </ac:picMkLst>
        </pc:picChg>
        <pc:picChg chg="del">
          <ac:chgData name="Rithin Skaria" userId="da0eb719-1e6a-46ad-837a-cd58269708bb" providerId="ADAL" clId="{3BDFD8FF-024C-47B4-A472-DAABF02C606A}" dt="2022-03-24T01:22:35.094" v="1179" actId="478"/>
          <ac:picMkLst>
            <pc:docMk/>
            <pc:sldMk cId="2649290654" sldId="261"/>
            <ac:picMk id="4098" creationId="{774BE71B-F30D-4669-845C-7AEB59DD271E}"/>
          </ac:picMkLst>
        </pc:picChg>
        <pc:picChg chg="del">
          <ac:chgData name="Rithin Skaria" userId="da0eb719-1e6a-46ad-837a-cd58269708bb" providerId="ADAL" clId="{3BDFD8FF-024C-47B4-A472-DAABF02C606A}" dt="2022-03-24T01:22:32.627" v="1178" actId="478"/>
          <ac:picMkLst>
            <pc:docMk/>
            <pc:sldMk cId="2649290654" sldId="261"/>
            <ac:picMk id="5122" creationId="{71BC1AF4-10ED-4674-9DF3-4086189A82B7}"/>
          </ac:picMkLst>
        </pc:picChg>
      </pc:sldChg>
      <pc:sldChg chg="del">
        <pc:chgData name="Rithin Skaria" userId="da0eb719-1e6a-46ad-837a-cd58269708bb" providerId="ADAL" clId="{3BDFD8FF-024C-47B4-A472-DAABF02C606A}" dt="2022-03-24T01:26:49.129" v="1688" actId="47"/>
        <pc:sldMkLst>
          <pc:docMk/>
          <pc:sldMk cId="3767594217" sldId="262"/>
        </pc:sldMkLst>
      </pc:sldChg>
      <pc:sldChg chg="del">
        <pc:chgData name="Rithin Skaria" userId="da0eb719-1e6a-46ad-837a-cd58269708bb" providerId="ADAL" clId="{3BDFD8FF-024C-47B4-A472-DAABF02C606A}" dt="2022-03-24T01:26:49.713" v="1689" actId="47"/>
        <pc:sldMkLst>
          <pc:docMk/>
          <pc:sldMk cId="1573733928" sldId="264"/>
        </pc:sldMkLst>
      </pc:sldChg>
      <pc:sldChg chg="del">
        <pc:chgData name="Rithin Skaria" userId="da0eb719-1e6a-46ad-837a-cd58269708bb" providerId="ADAL" clId="{3BDFD8FF-024C-47B4-A472-DAABF02C606A}" dt="2022-03-24T01:26:50.694" v="1692" actId="47"/>
        <pc:sldMkLst>
          <pc:docMk/>
          <pc:sldMk cId="3975526799" sldId="265"/>
        </pc:sldMkLst>
      </pc:sldChg>
      <pc:sldChg chg="del">
        <pc:chgData name="Rithin Skaria" userId="da0eb719-1e6a-46ad-837a-cd58269708bb" providerId="ADAL" clId="{3BDFD8FF-024C-47B4-A472-DAABF02C606A}" dt="2022-03-24T01:26:50.494" v="1691" actId="47"/>
        <pc:sldMkLst>
          <pc:docMk/>
          <pc:sldMk cId="2405892943" sldId="266"/>
        </pc:sldMkLst>
      </pc:sldChg>
      <pc:sldChg chg="del">
        <pc:chgData name="Rithin Skaria" userId="da0eb719-1e6a-46ad-837a-cd58269708bb" providerId="ADAL" clId="{3BDFD8FF-024C-47B4-A472-DAABF02C606A}" dt="2022-03-24T01:26:50.087" v="1690" actId="47"/>
        <pc:sldMkLst>
          <pc:docMk/>
          <pc:sldMk cId="147052367" sldId="267"/>
        </pc:sldMkLst>
      </pc:sldChg>
      <pc:sldChg chg="del">
        <pc:chgData name="Rithin Skaria" userId="da0eb719-1e6a-46ad-837a-cd58269708bb" providerId="ADAL" clId="{3BDFD8FF-024C-47B4-A472-DAABF02C606A}" dt="2022-03-24T01:26:50.962" v="1693" actId="47"/>
        <pc:sldMkLst>
          <pc:docMk/>
          <pc:sldMk cId="1341257947" sldId="268"/>
        </pc:sldMkLst>
      </pc:sldChg>
      <pc:sldChg chg="del">
        <pc:chgData name="Rithin Skaria" userId="da0eb719-1e6a-46ad-837a-cd58269708bb" providerId="ADAL" clId="{3BDFD8FF-024C-47B4-A472-DAABF02C606A}" dt="2022-03-24T01:26:51.424" v="1694" actId="47"/>
        <pc:sldMkLst>
          <pc:docMk/>
          <pc:sldMk cId="1590136618" sldId="269"/>
        </pc:sldMkLst>
      </pc:sldChg>
      <pc:sldChg chg="del">
        <pc:chgData name="Rithin Skaria" userId="da0eb719-1e6a-46ad-837a-cd58269708bb" providerId="ADAL" clId="{3BDFD8FF-024C-47B4-A472-DAABF02C606A}" dt="2022-03-24T01:26:51.890" v="1695" actId="47"/>
        <pc:sldMkLst>
          <pc:docMk/>
          <pc:sldMk cId="3079654925" sldId="270"/>
        </pc:sldMkLst>
      </pc:sldChg>
      <pc:sldChg chg="del">
        <pc:chgData name="Rithin Skaria" userId="da0eb719-1e6a-46ad-837a-cd58269708bb" providerId="ADAL" clId="{3BDFD8FF-024C-47B4-A472-DAABF02C606A}" dt="2022-03-24T01:26:52.367" v="1696" actId="47"/>
        <pc:sldMkLst>
          <pc:docMk/>
          <pc:sldMk cId="4126195942" sldId="271"/>
        </pc:sldMkLst>
      </pc:sldChg>
      <pc:sldChg chg="del">
        <pc:chgData name="Rithin Skaria" userId="da0eb719-1e6a-46ad-837a-cd58269708bb" providerId="ADAL" clId="{3BDFD8FF-024C-47B4-A472-DAABF02C606A}" dt="2022-03-24T01:26:52.902" v="1697" actId="47"/>
        <pc:sldMkLst>
          <pc:docMk/>
          <pc:sldMk cId="853959331" sldId="272"/>
        </pc:sldMkLst>
      </pc:sldChg>
      <pc:sldChg chg="del">
        <pc:chgData name="Rithin Skaria" userId="da0eb719-1e6a-46ad-837a-cd58269708bb" providerId="ADAL" clId="{3BDFD8FF-024C-47B4-A472-DAABF02C606A}" dt="2022-03-24T01:26:54.195" v="1698" actId="47"/>
        <pc:sldMkLst>
          <pc:docMk/>
          <pc:sldMk cId="99690995" sldId="273"/>
        </pc:sldMkLst>
      </pc:sldChg>
      <pc:sldChg chg="delSp modSp add mod">
        <pc:chgData name="Rithin Skaria" userId="da0eb719-1e6a-46ad-837a-cd58269708bb" providerId="ADAL" clId="{3BDFD8FF-024C-47B4-A472-DAABF02C606A}" dt="2022-03-24T01:23:57.215" v="1341" actId="20577"/>
        <pc:sldMkLst>
          <pc:docMk/>
          <pc:sldMk cId="790338516" sldId="274"/>
        </pc:sldMkLst>
        <pc:spChg chg="mod">
          <ac:chgData name="Rithin Skaria" userId="da0eb719-1e6a-46ad-837a-cd58269708bb" providerId="ADAL" clId="{3BDFD8FF-024C-47B4-A472-DAABF02C606A}" dt="2022-03-24T01:22:52.376" v="1201" actId="20577"/>
          <ac:spMkLst>
            <pc:docMk/>
            <pc:sldMk cId="790338516" sldId="274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23:57.215" v="1341" actId="20577"/>
          <ac:spMkLst>
            <pc:docMk/>
            <pc:sldMk cId="790338516" sldId="274"/>
            <ac:spMk id="15367" creationId="{14C8C0F6-2EE5-445D-8C96-5CC599364089}"/>
          </ac:spMkLst>
        </pc:spChg>
        <pc:picChg chg="del">
          <ac:chgData name="Rithin Skaria" userId="da0eb719-1e6a-46ad-837a-cd58269708bb" providerId="ADAL" clId="{3BDFD8FF-024C-47B4-A472-DAABF02C606A}" dt="2022-03-24T01:22:41.394" v="1181" actId="478"/>
          <ac:picMkLst>
            <pc:docMk/>
            <pc:sldMk cId="790338516" sldId="274"/>
            <ac:picMk id="2050" creationId="{635F454D-122D-4D0D-B3EB-4F6134BE3290}"/>
          </ac:picMkLst>
        </pc:picChg>
      </pc:sldChg>
      <pc:sldChg chg="modSp add mod">
        <pc:chgData name="Rithin Skaria" userId="da0eb719-1e6a-46ad-837a-cd58269708bb" providerId="ADAL" clId="{3BDFD8FF-024C-47B4-A472-DAABF02C606A}" dt="2022-03-24T01:27:10.058" v="1700" actId="313"/>
        <pc:sldMkLst>
          <pc:docMk/>
          <pc:sldMk cId="913066128" sldId="275"/>
        </pc:sldMkLst>
        <pc:spChg chg="mod">
          <ac:chgData name="Rithin Skaria" userId="da0eb719-1e6a-46ad-837a-cd58269708bb" providerId="ADAL" clId="{3BDFD8FF-024C-47B4-A472-DAABF02C606A}" dt="2022-03-24T01:24:20.791" v="1355" actId="20577"/>
          <ac:spMkLst>
            <pc:docMk/>
            <pc:sldMk cId="913066128" sldId="275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27:10.058" v="1700" actId="313"/>
          <ac:spMkLst>
            <pc:docMk/>
            <pc:sldMk cId="913066128" sldId="275"/>
            <ac:spMk id="15367" creationId="{14C8C0F6-2EE5-445D-8C96-5CC599364089}"/>
          </ac:spMkLst>
        </pc:spChg>
      </pc:sldChg>
      <pc:sldChg chg="addSp modSp add mod">
        <pc:chgData name="Rithin Skaria" userId="da0eb719-1e6a-46ad-837a-cd58269708bb" providerId="ADAL" clId="{3BDFD8FF-024C-47B4-A472-DAABF02C606A}" dt="2022-03-24T01:28:17.024" v="1813" actId="1076"/>
        <pc:sldMkLst>
          <pc:docMk/>
          <pc:sldMk cId="2472816763" sldId="276"/>
        </pc:sldMkLst>
        <pc:spChg chg="mod">
          <ac:chgData name="Rithin Skaria" userId="da0eb719-1e6a-46ad-837a-cd58269708bb" providerId="ADAL" clId="{3BDFD8FF-024C-47B4-A472-DAABF02C606A}" dt="2022-03-24T01:27:19.729" v="1731" actId="20577"/>
          <ac:spMkLst>
            <pc:docMk/>
            <pc:sldMk cId="2472816763" sldId="276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27:50.642" v="1810" actId="20577"/>
          <ac:spMkLst>
            <pc:docMk/>
            <pc:sldMk cId="2472816763" sldId="276"/>
            <ac:spMk id="15367" creationId="{14C8C0F6-2EE5-445D-8C96-5CC599364089}"/>
          </ac:spMkLst>
        </pc:spChg>
        <pc:picChg chg="add mod">
          <ac:chgData name="Rithin Skaria" userId="da0eb719-1e6a-46ad-837a-cd58269708bb" providerId="ADAL" clId="{3BDFD8FF-024C-47B4-A472-DAABF02C606A}" dt="2022-03-24T01:28:17.024" v="1813" actId="1076"/>
          <ac:picMkLst>
            <pc:docMk/>
            <pc:sldMk cId="2472816763" sldId="276"/>
            <ac:picMk id="3" creationId="{9AD6F080-BC66-44A9-B016-DF9F91E78587}"/>
          </ac:picMkLst>
        </pc:picChg>
      </pc:sldChg>
      <pc:sldChg chg="addSp delSp modSp add mod">
        <pc:chgData name="Rithin Skaria" userId="da0eb719-1e6a-46ad-837a-cd58269708bb" providerId="ADAL" clId="{3BDFD8FF-024C-47B4-A472-DAABF02C606A}" dt="2022-03-24T01:30:16.867" v="2018" actId="1076"/>
        <pc:sldMkLst>
          <pc:docMk/>
          <pc:sldMk cId="2265559412" sldId="277"/>
        </pc:sldMkLst>
        <pc:spChg chg="mod">
          <ac:chgData name="Rithin Skaria" userId="da0eb719-1e6a-46ad-837a-cd58269708bb" providerId="ADAL" clId="{3BDFD8FF-024C-47B4-A472-DAABF02C606A}" dt="2022-03-24T01:28:45.378" v="1825" actId="20577"/>
          <ac:spMkLst>
            <pc:docMk/>
            <pc:sldMk cId="2265559412" sldId="277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29:43.340" v="2007" actId="5793"/>
          <ac:spMkLst>
            <pc:docMk/>
            <pc:sldMk cId="2265559412" sldId="277"/>
            <ac:spMk id="15367" creationId="{14C8C0F6-2EE5-445D-8C96-5CC599364089}"/>
          </ac:spMkLst>
        </pc:spChg>
        <pc:picChg chg="add del mod">
          <ac:chgData name="Rithin Skaria" userId="da0eb719-1e6a-46ad-837a-cd58269708bb" providerId="ADAL" clId="{3BDFD8FF-024C-47B4-A472-DAABF02C606A}" dt="2022-03-24T01:30:13.147" v="2016" actId="478"/>
          <ac:picMkLst>
            <pc:docMk/>
            <pc:sldMk cId="2265559412" sldId="277"/>
            <ac:picMk id="2" creationId="{1968957D-0FE0-4C03-B8A4-D9334849B023}"/>
          </ac:picMkLst>
        </pc:picChg>
        <pc:picChg chg="del">
          <ac:chgData name="Rithin Skaria" userId="da0eb719-1e6a-46ad-837a-cd58269708bb" providerId="ADAL" clId="{3BDFD8FF-024C-47B4-A472-DAABF02C606A}" dt="2022-03-24T01:28:35.231" v="1815" actId="478"/>
          <ac:picMkLst>
            <pc:docMk/>
            <pc:sldMk cId="2265559412" sldId="277"/>
            <ac:picMk id="3" creationId="{9AD6F080-BC66-44A9-B016-DF9F91E78587}"/>
          </ac:picMkLst>
        </pc:picChg>
        <pc:picChg chg="add mod">
          <ac:chgData name="Rithin Skaria" userId="da0eb719-1e6a-46ad-837a-cd58269708bb" providerId="ADAL" clId="{3BDFD8FF-024C-47B4-A472-DAABF02C606A}" dt="2022-03-24T01:30:16.867" v="2018" actId="1076"/>
          <ac:picMkLst>
            <pc:docMk/>
            <pc:sldMk cId="2265559412" sldId="277"/>
            <ac:picMk id="5" creationId="{EAEBB890-A951-4254-9918-2B207019FEFC}"/>
          </ac:picMkLst>
        </pc:picChg>
      </pc:sldChg>
      <pc:sldChg chg="addSp delSp modSp add mod">
        <pc:chgData name="Rithin Skaria" userId="da0eb719-1e6a-46ad-837a-cd58269708bb" providerId="ADAL" clId="{3BDFD8FF-024C-47B4-A472-DAABF02C606A}" dt="2022-03-24T01:35:13.777" v="2512" actId="20577"/>
        <pc:sldMkLst>
          <pc:docMk/>
          <pc:sldMk cId="927491460" sldId="278"/>
        </pc:sldMkLst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11" creationId="{4A80ADFB-DF8B-4B4F-A58A-258EB44B3461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12" creationId="{DD28492A-95B4-4AFB-B7FA-BF1BA2698E47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13" creationId="{DDCD46D3-A7A7-455A-93D0-B1607E4DEC5A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14" creationId="{F8B994FC-408C-43CD-A256-E830D1814019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15" creationId="{1525A396-0080-4A66-99C6-6386F64847A4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17" creationId="{410CA137-7099-4168-8F62-93582105D20A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19" creationId="{98FC7136-5DC2-4BFC-9EFB-AB26F421177E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21" creationId="{32A7F943-17C9-4ED5-98DD-88A86F36F688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22" creationId="{4025EA3D-BB41-49AC-8322-B2F20571BD13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23" creationId="{8877BE07-172E-4933-89D2-DCC4BCB9BF97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24" creationId="{3B62DA99-21FD-4C2C-AA76-46D44F12B21D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26" creationId="{6611AD9C-11FE-45CC-B13E-1D426CF3A605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28" creationId="{3C133B9F-636E-4AA8-8C8C-86B46F1208CF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29" creationId="{4D8D0D25-64B2-4304-8E21-FF77C4E0B36A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30" creationId="{7ADD6B52-1D46-4ECA-A6AC-9BF53D686DCA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31" creationId="{B595BA35-122D-44CF-A8E9-2AF0567F278B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32" creationId="{3399C920-9EDC-4140-A325-3A43CF43E59B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33" creationId="{B927C041-FE7C-4E6C-AE72-27F142C6648B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36" creationId="{470EB9B7-2111-4944-BD4F-2E9CDB80BD35}"/>
          </ac:spMkLst>
        </pc:spChg>
        <pc:spChg chg="mod">
          <ac:chgData name="Rithin Skaria" userId="da0eb719-1e6a-46ad-837a-cd58269708bb" providerId="ADAL" clId="{3BDFD8FF-024C-47B4-A472-DAABF02C606A}" dt="2022-03-24T01:31:59.907" v="2072" actId="14100"/>
          <ac:spMkLst>
            <pc:docMk/>
            <pc:sldMk cId="927491460" sldId="278"/>
            <ac:spMk id="37" creationId="{2AFF40D7-D33F-4DBB-A542-F4D0077A5832}"/>
          </ac:spMkLst>
        </pc:spChg>
        <pc:spChg chg="mod">
          <ac:chgData name="Rithin Skaria" userId="da0eb719-1e6a-46ad-837a-cd58269708bb" providerId="ADAL" clId="{3BDFD8FF-024C-47B4-A472-DAABF02C606A}" dt="2022-03-24T01:32:00.570" v="2073" actId="14100"/>
          <ac:spMkLst>
            <pc:docMk/>
            <pc:sldMk cId="927491460" sldId="278"/>
            <ac:spMk id="38" creationId="{F23EBBF5-DF54-48B4-B361-2693257E97A0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40" creationId="{2E03AC86-8EC7-49FA-8DB0-4864FB80EA7E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41" creationId="{39A64736-DB38-49B0-BA40-821D7F66083B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43" creationId="{BE6283C1-437C-4888-988D-9D9B72DC611F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44" creationId="{503AF06D-E23A-4175-A6E6-D4DF545312BE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46" creationId="{2969AD5A-8A3E-482B-9AE8-6429C8AF7DA9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47" creationId="{8153C660-257B-42EF-97B5-8ECED5FDF812}"/>
          </ac:spMkLst>
        </pc:spChg>
        <pc:spChg chg="mod">
          <ac:chgData name="Rithin Skaria" userId="da0eb719-1e6a-46ad-837a-cd58269708bb" providerId="ADAL" clId="{3BDFD8FF-024C-47B4-A472-DAABF02C606A}" dt="2022-03-24T01:31:21.613" v="2065" actId="404"/>
          <ac:spMkLst>
            <pc:docMk/>
            <pc:sldMk cId="927491460" sldId="278"/>
            <ac:spMk id="51" creationId="{1480007B-08DB-4688-8E5B-5C6780D9F48A}"/>
          </ac:spMkLst>
        </pc:spChg>
        <pc:spChg chg="mod">
          <ac:chgData name="Rithin Skaria" userId="da0eb719-1e6a-46ad-837a-cd58269708bb" providerId="ADAL" clId="{3BDFD8FF-024C-47B4-A472-DAABF02C606A}" dt="2022-03-24T01:30:32.759" v="2054" actId="20577"/>
          <ac:spMkLst>
            <pc:docMk/>
            <pc:sldMk cId="927491460" sldId="278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35:13.777" v="2512" actId="20577"/>
          <ac:spMkLst>
            <pc:docMk/>
            <pc:sldMk cId="927491460" sldId="278"/>
            <ac:spMk id="15367" creationId="{14C8C0F6-2EE5-445D-8C96-5CC599364089}"/>
          </ac:spMkLst>
        </pc:spChg>
        <pc:grpChg chg="add del mod">
          <ac:chgData name="Rithin Skaria" userId="da0eb719-1e6a-46ad-837a-cd58269708bb" providerId="ADAL" clId="{3BDFD8FF-024C-47B4-A472-DAABF02C606A}" dt="2022-03-24T01:32:43.826" v="2074" actId="478"/>
          <ac:grpSpMkLst>
            <pc:docMk/>
            <pc:sldMk cId="927491460" sldId="278"/>
            <ac:grpSpMk id="10" creationId="{14BB5BCD-DFD6-4608-8491-6B2A2FE40E6C}"/>
          </ac:grpSpMkLst>
        </pc:grpChg>
        <pc:picChg chg="del">
          <ac:chgData name="Rithin Skaria" userId="da0eb719-1e6a-46ad-837a-cd58269708bb" providerId="ADAL" clId="{3BDFD8FF-024C-47B4-A472-DAABF02C606A}" dt="2022-03-24T01:31:02.837" v="2055" actId="478"/>
          <ac:picMkLst>
            <pc:docMk/>
            <pc:sldMk cId="927491460" sldId="278"/>
            <ac:picMk id="5" creationId="{EAEBB890-A951-4254-9918-2B207019FEFC}"/>
          </ac:picMkLst>
        </pc:picChg>
        <pc:picChg chg="mod">
          <ac:chgData name="Rithin Skaria" userId="da0eb719-1e6a-46ad-837a-cd58269708bb" providerId="ADAL" clId="{3BDFD8FF-024C-47B4-A472-DAABF02C606A}" dt="2022-03-24T01:31:03.455" v="2056"/>
          <ac:picMkLst>
            <pc:docMk/>
            <pc:sldMk cId="927491460" sldId="278"/>
            <ac:picMk id="16" creationId="{8FD78105-A7D7-4301-9062-F321511BA011}"/>
          </ac:picMkLst>
        </pc:picChg>
        <pc:picChg chg="mod">
          <ac:chgData name="Rithin Skaria" userId="da0eb719-1e6a-46ad-837a-cd58269708bb" providerId="ADAL" clId="{3BDFD8FF-024C-47B4-A472-DAABF02C606A}" dt="2022-03-24T01:31:03.455" v="2056"/>
          <ac:picMkLst>
            <pc:docMk/>
            <pc:sldMk cId="927491460" sldId="278"/>
            <ac:picMk id="18" creationId="{1CB4D4A9-4108-46F8-80DF-42BF8D90EA74}"/>
          </ac:picMkLst>
        </pc:picChg>
        <pc:picChg chg="mod">
          <ac:chgData name="Rithin Skaria" userId="da0eb719-1e6a-46ad-837a-cd58269708bb" providerId="ADAL" clId="{3BDFD8FF-024C-47B4-A472-DAABF02C606A}" dt="2022-03-24T01:31:03.455" v="2056"/>
          <ac:picMkLst>
            <pc:docMk/>
            <pc:sldMk cId="927491460" sldId="278"/>
            <ac:picMk id="25" creationId="{CE4FFA0C-D833-48DA-87C9-792A7DE713F1}"/>
          </ac:picMkLst>
        </pc:picChg>
        <pc:picChg chg="mod">
          <ac:chgData name="Rithin Skaria" userId="da0eb719-1e6a-46ad-837a-cd58269708bb" providerId="ADAL" clId="{3BDFD8FF-024C-47B4-A472-DAABF02C606A}" dt="2022-03-24T01:31:03.455" v="2056"/>
          <ac:picMkLst>
            <pc:docMk/>
            <pc:sldMk cId="927491460" sldId="278"/>
            <ac:picMk id="27" creationId="{D1D31467-92CC-4FCD-B84E-CAD020ABA0C0}"/>
          </ac:picMkLst>
        </pc:picChg>
        <pc:picChg chg="mod">
          <ac:chgData name="Rithin Skaria" userId="da0eb719-1e6a-46ad-837a-cd58269708bb" providerId="ADAL" clId="{3BDFD8FF-024C-47B4-A472-DAABF02C606A}" dt="2022-03-24T01:31:59.907" v="2072" actId="14100"/>
          <ac:picMkLst>
            <pc:docMk/>
            <pc:sldMk cId="927491460" sldId="278"/>
            <ac:picMk id="39" creationId="{938D066F-C2A3-47F0-886B-B596E3C64FB0}"/>
          </ac:picMkLst>
        </pc:picChg>
        <pc:picChg chg="mod">
          <ac:chgData name="Rithin Skaria" userId="da0eb719-1e6a-46ad-837a-cd58269708bb" providerId="ADAL" clId="{3BDFD8FF-024C-47B4-A472-DAABF02C606A}" dt="2022-03-24T01:31:59.907" v="2072" actId="14100"/>
          <ac:picMkLst>
            <pc:docMk/>
            <pc:sldMk cId="927491460" sldId="278"/>
            <ac:picMk id="42" creationId="{CF6EE02E-5193-4B55-966B-FA0E2D19F821}"/>
          </ac:picMkLst>
        </pc:picChg>
        <pc:picChg chg="mod">
          <ac:chgData name="Rithin Skaria" userId="da0eb719-1e6a-46ad-837a-cd58269708bb" providerId="ADAL" clId="{3BDFD8FF-024C-47B4-A472-DAABF02C606A}" dt="2022-03-24T01:31:59.907" v="2072" actId="14100"/>
          <ac:picMkLst>
            <pc:docMk/>
            <pc:sldMk cId="927491460" sldId="278"/>
            <ac:picMk id="45" creationId="{DE73BB8A-D809-4760-9A28-091BC76CC15A}"/>
          </ac:picMkLst>
        </pc:picChg>
        <pc:picChg chg="mod">
          <ac:chgData name="Rithin Skaria" userId="da0eb719-1e6a-46ad-837a-cd58269708bb" providerId="ADAL" clId="{3BDFD8FF-024C-47B4-A472-DAABF02C606A}" dt="2022-03-24T01:31:59.907" v="2072" actId="14100"/>
          <ac:picMkLst>
            <pc:docMk/>
            <pc:sldMk cId="927491460" sldId="278"/>
            <ac:picMk id="48" creationId="{AF3C3554-A3D5-4985-ADF0-B42D3F38D877}"/>
          </ac:picMkLst>
        </pc:picChg>
        <pc:picChg chg="mod">
          <ac:chgData name="Rithin Skaria" userId="da0eb719-1e6a-46ad-837a-cd58269708bb" providerId="ADAL" clId="{3BDFD8FF-024C-47B4-A472-DAABF02C606A}" dt="2022-03-24T01:31:59.907" v="2072" actId="14100"/>
          <ac:picMkLst>
            <pc:docMk/>
            <pc:sldMk cId="927491460" sldId="278"/>
            <ac:picMk id="49" creationId="{619D4E67-93D3-4962-B9BC-1A3AD04FB53D}"/>
          </ac:picMkLst>
        </pc:picChg>
        <pc:picChg chg="mod">
          <ac:chgData name="Rithin Skaria" userId="da0eb719-1e6a-46ad-837a-cd58269708bb" providerId="ADAL" clId="{3BDFD8FF-024C-47B4-A472-DAABF02C606A}" dt="2022-03-24T01:31:59.907" v="2072" actId="14100"/>
          <ac:picMkLst>
            <pc:docMk/>
            <pc:sldMk cId="927491460" sldId="278"/>
            <ac:picMk id="50" creationId="{DA1DBF64-1770-44EE-8D55-7DCD64F0E694}"/>
          </ac:picMkLst>
        </pc:picChg>
        <pc:cxnChg chg="mod">
          <ac:chgData name="Rithin Skaria" userId="da0eb719-1e6a-46ad-837a-cd58269708bb" providerId="ADAL" clId="{3BDFD8FF-024C-47B4-A472-DAABF02C606A}" dt="2022-03-24T01:31:03.455" v="2056"/>
          <ac:cxnSpMkLst>
            <pc:docMk/>
            <pc:sldMk cId="927491460" sldId="278"/>
            <ac:cxnSpMk id="20" creationId="{2712FAC3-6947-4716-A953-1E0459518D14}"/>
          </ac:cxnSpMkLst>
        </pc:cxnChg>
        <pc:cxnChg chg="mod">
          <ac:chgData name="Rithin Skaria" userId="da0eb719-1e6a-46ad-837a-cd58269708bb" providerId="ADAL" clId="{3BDFD8FF-024C-47B4-A472-DAABF02C606A}" dt="2022-03-24T01:31:03.455" v="2056"/>
          <ac:cxnSpMkLst>
            <pc:docMk/>
            <pc:sldMk cId="927491460" sldId="278"/>
            <ac:cxnSpMk id="34" creationId="{25E2ACBD-305B-4D56-900F-06AE0B21F924}"/>
          </ac:cxnSpMkLst>
        </pc:cxnChg>
        <pc:cxnChg chg="mod">
          <ac:chgData name="Rithin Skaria" userId="da0eb719-1e6a-46ad-837a-cd58269708bb" providerId="ADAL" clId="{3BDFD8FF-024C-47B4-A472-DAABF02C606A}" dt="2022-03-24T01:32:43.826" v="2074" actId="478"/>
          <ac:cxnSpMkLst>
            <pc:docMk/>
            <pc:sldMk cId="927491460" sldId="278"/>
            <ac:cxnSpMk id="35" creationId="{5587E68B-52A4-4ABA-9A01-A63819BA6E04}"/>
          </ac:cxnSpMkLst>
        </pc:cxnChg>
      </pc:sldChg>
      <pc:sldChg chg="modSp add mod">
        <pc:chgData name="Rithin Skaria" userId="da0eb719-1e6a-46ad-837a-cd58269708bb" providerId="ADAL" clId="{3BDFD8FF-024C-47B4-A472-DAABF02C606A}" dt="2022-03-24T01:37:40.724" v="2961" actId="20577"/>
        <pc:sldMkLst>
          <pc:docMk/>
          <pc:sldMk cId="3833403016" sldId="279"/>
        </pc:sldMkLst>
        <pc:spChg chg="mod">
          <ac:chgData name="Rithin Skaria" userId="da0eb719-1e6a-46ad-837a-cd58269708bb" providerId="ADAL" clId="{3BDFD8FF-024C-47B4-A472-DAABF02C606A}" dt="2022-03-24T01:35:25.625" v="2524" actId="20577"/>
          <ac:spMkLst>
            <pc:docMk/>
            <pc:sldMk cId="3833403016" sldId="279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37:40.724" v="2961" actId="20577"/>
          <ac:spMkLst>
            <pc:docMk/>
            <pc:sldMk cId="3833403016" sldId="279"/>
            <ac:spMk id="15367" creationId="{14C8C0F6-2EE5-445D-8C96-5CC599364089}"/>
          </ac:spMkLst>
        </pc:spChg>
      </pc:sldChg>
      <pc:sldChg chg="modSp add mod">
        <pc:chgData name="Rithin Skaria" userId="da0eb719-1e6a-46ad-837a-cd58269708bb" providerId="ADAL" clId="{3BDFD8FF-024C-47B4-A472-DAABF02C606A}" dt="2022-03-24T01:41:01.798" v="3488" actId="20577"/>
        <pc:sldMkLst>
          <pc:docMk/>
          <pc:sldMk cId="1936633361" sldId="280"/>
        </pc:sldMkLst>
        <pc:spChg chg="mod">
          <ac:chgData name="Rithin Skaria" userId="da0eb719-1e6a-46ad-837a-cd58269708bb" providerId="ADAL" clId="{3BDFD8FF-024C-47B4-A472-DAABF02C606A}" dt="2022-03-24T01:39:27.473" v="3081" actId="20577"/>
          <ac:spMkLst>
            <pc:docMk/>
            <pc:sldMk cId="1936633361" sldId="280"/>
            <ac:spMk id="15366" creationId="{8A0C2AD9-D18A-43B6-9BD1-50FF8B01C588}"/>
          </ac:spMkLst>
        </pc:spChg>
        <pc:spChg chg="mod">
          <ac:chgData name="Rithin Skaria" userId="da0eb719-1e6a-46ad-837a-cd58269708bb" providerId="ADAL" clId="{3BDFD8FF-024C-47B4-A472-DAABF02C606A}" dt="2022-03-24T01:41:01.798" v="3488" actId="20577"/>
          <ac:spMkLst>
            <pc:docMk/>
            <pc:sldMk cId="1936633361" sldId="280"/>
            <ac:spMk id="15367" creationId="{14C8C0F6-2EE5-445D-8C96-5CC5993640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EF206C-FD33-4406-9AF8-C6FD4CFD4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CA550-3655-4027-9F91-392598F23F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C27AB9-5911-462A-A8B4-AECBAA4C9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9855D-E227-4E68-A605-97BFBBAA57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35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97A669-A260-46FC-ACF6-8BC595015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549B82-8399-4091-838D-459D62504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19A6DB-BCDD-433A-9B4B-DDA293266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C84CC-9E8B-4361-B4B2-3FE50EDAF4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98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05B2E4-C79A-4C78-908A-116827627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3C3D-3452-4B58-A4CF-EEE88F21A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AC41EE-96FE-43A8-AEE5-DEB7BB351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64E4F-A28D-4DC2-A41F-7011CC9272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8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95764F-8A48-4893-B6D9-56F1520D9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377926-D9F6-4CB5-8735-82610D08D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E6701F-42B0-44C6-901E-059CB373F1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ED7B4-8CBE-43A6-853F-6C87B5E2F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2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CE9978-E243-4800-884D-C248960B4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51AA60-C758-4EAC-BDE2-661315CC1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3A8C09-B8A4-45A5-96D6-B8541B264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87CB5-049A-4012-B8B9-1DB35B6F4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5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C26C9-338C-4B43-8D28-4BA4AA9FE1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62961-CB07-4181-A3B2-123A8A53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32BFE-8FAB-4DA8-BF5D-6D8C2C02C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B0461-1323-4DA7-BD52-FF4A95206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69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C41F06-D5C2-4A89-8049-585B93443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83CD9-A426-4740-89EA-3B88EDD3E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2B1D98-E6D7-4064-A248-3535AFF6C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E08F5-2C1A-4137-9C12-E74F471FD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8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7D6391-E14F-429B-8AF4-A969CAEC8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E3093-2A1F-4300-AC7B-CFBC3B35B9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150228-674D-4095-A11C-6DB4115ED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DC6EB-2D20-4402-A6E0-E323DDF0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AF0715-6F15-4AE6-978F-A00FED791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534088-0A33-4A22-B5D5-8D0D2D73A5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EFC238-8F68-4CAE-B98C-F443E1523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C2DF9-1754-46F9-85A7-987049721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47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C509B-2EFD-43E0-8F10-1D291FEB04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BD199-E052-4035-92C0-B339D3C1A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A69BD-A147-43D8-80C3-3B899B508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E412A-DA16-47F2-B177-0A1CB51620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9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65AD6-A7B3-45A1-8547-5658477B7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28AD5-8339-46D8-A9D9-AA2CFBA4B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9107C-046E-4E5F-936B-4D20066D7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E27EF-7004-4EC9-BE31-4B42BF237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3061F0-FD79-4297-BD4D-29EA8E077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AF45EC-5399-4217-83BF-58267BD45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9A7B081-43C2-4BCB-847D-0E69E81C80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21C27F7-6BB6-450B-B3BA-5D3FC15F7A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E8AD31-42E2-46AB-B8D1-6EC78F3B38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5EBF6E-2F31-4D13-97CC-FE195AC312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DFC41B9A-29F9-41AB-B963-99CC3A6F7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FC799C7-D413-4859-963C-7D6255D9C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865E1B6D-021F-47EF-9D38-498D46E1DF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175" y="4724400"/>
            <a:ext cx="9144000" cy="1077218"/>
          </a:xfrm>
          <a:prstGeom prst="rect">
            <a:avLst/>
          </a:prstGeom>
          <a:noFill/>
          <a:ln>
            <a:noFill/>
            <a:prstDash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2: Compliance and Cloud Governance</a:t>
            </a:r>
          </a:p>
        </p:txBody>
      </p:sp>
      <p:pic>
        <p:nvPicPr>
          <p:cNvPr id="14342" name="Picture 6" descr="Logo of Wiley.">
            <a:extLst>
              <a:ext uri="{FF2B5EF4-FFF2-40B4-BE49-F238E27FC236}">
                <a16:creationId xmlns:a16="http://schemas.microsoft.com/office/drawing/2014/main" id="{3B908DE6-D3AA-4AA0-BDB4-3621DFCF8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Logo of Sybex.">
            <a:extLst>
              <a:ext uri="{FF2B5EF4-FFF2-40B4-BE49-F238E27FC236}">
                <a16:creationId xmlns:a16="http://schemas.microsoft.com/office/drawing/2014/main" id="{BCF4C9E0-B05A-475C-B72C-5F7681357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Role Based Access Control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22437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Grant access to users, groups, service principals or managed identities.</a:t>
            </a:r>
          </a:p>
          <a:p>
            <a:pPr eaLnBrk="1" hangingPunct="1"/>
            <a:r>
              <a:rPr lang="en-US" sz="2400" dirty="0"/>
              <a:t>Only the amount of access is granted that is needed to perform their jobs.</a:t>
            </a:r>
          </a:p>
          <a:p>
            <a:pPr eaLnBrk="1" hangingPunct="1"/>
            <a:r>
              <a:rPr lang="en-US" sz="2400" dirty="0"/>
              <a:t>Built on Azure Resource Manager</a:t>
            </a:r>
          </a:p>
          <a:p>
            <a:pPr eaLnBrk="1" hangingPunct="1"/>
            <a:r>
              <a:rPr lang="en-US" sz="2400" dirty="0"/>
              <a:t>Helps to segregate duties within the team.</a:t>
            </a:r>
          </a:p>
          <a:p>
            <a:pPr eaLnBrk="1" hangingPunct="1"/>
            <a:r>
              <a:rPr lang="en-US" sz="2400" dirty="0"/>
              <a:t>There are built in roles provided by Azure, and you can create your custom roles.</a:t>
            </a:r>
          </a:p>
          <a:p>
            <a:pPr eaLnBrk="1" hangingPunct="1"/>
            <a:r>
              <a:rPr lang="en-US" sz="2400" dirty="0"/>
              <a:t>Azure RBAC roles are different from Azure AD roles.</a:t>
            </a:r>
          </a:p>
          <a:p>
            <a:pPr marL="0" indent="0" eaLnBrk="1" hangingPunct="1">
              <a:buNone/>
            </a:pPr>
            <a:endParaRPr lang="en-IN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9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Azure Locks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22437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Two types of locks:</a:t>
            </a:r>
          </a:p>
          <a:p>
            <a:pPr lvl="1" eaLnBrk="1" hangingPunct="1"/>
            <a:r>
              <a:rPr lang="en-US" sz="2000" dirty="0" err="1"/>
              <a:t>CanNotDelete</a:t>
            </a:r>
            <a:endParaRPr lang="en-US" sz="2000" dirty="0"/>
          </a:p>
          <a:p>
            <a:pPr lvl="1" eaLnBrk="1" hangingPunct="1"/>
            <a:r>
              <a:rPr lang="en-US" sz="2000" dirty="0"/>
              <a:t>ReadOnly</a:t>
            </a:r>
          </a:p>
          <a:p>
            <a:pPr eaLnBrk="1" hangingPunct="1"/>
            <a:r>
              <a:rPr lang="en-US" sz="2400" dirty="0" err="1"/>
              <a:t>CanNotDelete</a:t>
            </a:r>
            <a:r>
              <a:rPr lang="en-US" sz="2400" dirty="0"/>
              <a:t> (shown as Delete lock in Azure Portal) can be used to restrict users from accidental deletion of resources.</a:t>
            </a:r>
          </a:p>
          <a:p>
            <a:pPr eaLnBrk="1" hangingPunct="1"/>
            <a:r>
              <a:rPr lang="en-US" sz="2400" dirty="0"/>
              <a:t>ReadOnly locks protects resources from accidental deletion as well as modification.</a:t>
            </a:r>
          </a:p>
          <a:p>
            <a:pPr eaLnBrk="1" hangingPunct="1"/>
            <a:r>
              <a:rPr lang="en-US" sz="2400" dirty="0"/>
              <a:t>Even if you have RBAC permissions to delete or modify, you need to remove the lock before making changes.</a:t>
            </a:r>
          </a:p>
          <a:p>
            <a:pPr marL="0" indent="0" eaLnBrk="1" hangingPunct="1">
              <a:buNone/>
            </a:pPr>
            <a:endParaRPr lang="en-IN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0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Resource Tags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22437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Metadata can be added to resources with the help of tags.</a:t>
            </a:r>
          </a:p>
          <a:p>
            <a:pPr eaLnBrk="1" hangingPunct="1"/>
            <a:r>
              <a:rPr lang="en-US" sz="2400" dirty="0"/>
              <a:t>Tags are represented as name-value pairs.</a:t>
            </a:r>
            <a:endParaRPr lang="en-US" sz="2000" dirty="0"/>
          </a:p>
          <a:p>
            <a:pPr eaLnBrk="1" hangingPunct="1"/>
            <a:r>
              <a:rPr lang="en-US" sz="2400" dirty="0"/>
              <a:t>Provides logical grouping of resources.</a:t>
            </a:r>
          </a:p>
          <a:p>
            <a:pPr eaLnBrk="1" hangingPunct="1"/>
            <a:r>
              <a:rPr lang="en-US" sz="2400" dirty="0"/>
              <a:t>Resource tags will be propagated to the billing report and can be used to group consumption based on tags.</a:t>
            </a:r>
          </a:p>
          <a:p>
            <a:pPr eaLnBrk="1" hangingPunct="1"/>
            <a:r>
              <a:rPr lang="en-US" sz="2400" dirty="0"/>
              <a:t>Tags applied at the resource group level is not inherited to the resource level </a:t>
            </a:r>
            <a:r>
              <a:rPr lang="en-US" sz="2400"/>
              <a:t>by default.</a:t>
            </a:r>
            <a:endParaRPr lang="en-US" sz="2400" dirty="0"/>
          </a:p>
          <a:p>
            <a:pPr marL="0" indent="0" eaLnBrk="1" hangingPunct="1">
              <a:buNone/>
            </a:pPr>
            <a:endParaRPr lang="en-IN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3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Overview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67818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Azure Regions</a:t>
            </a:r>
          </a:p>
          <a:p>
            <a:pPr eaLnBrk="1" hangingPunct="1"/>
            <a:r>
              <a:rPr lang="en-US" altLang="en-US" sz="2400" dirty="0"/>
              <a:t>Azure Subscriptions</a:t>
            </a:r>
          </a:p>
          <a:p>
            <a:pPr eaLnBrk="1" hangingPunct="1"/>
            <a:r>
              <a:rPr lang="en-US" altLang="en-US" sz="2400" dirty="0"/>
              <a:t>Azure Cost Management</a:t>
            </a:r>
          </a:p>
          <a:p>
            <a:pPr eaLnBrk="1" hangingPunct="1"/>
            <a:r>
              <a:rPr lang="en-US" altLang="en-US" sz="2400" dirty="0"/>
              <a:t>Azure Policy</a:t>
            </a:r>
          </a:p>
          <a:p>
            <a:pPr eaLnBrk="1" hangingPunct="1"/>
            <a:r>
              <a:rPr lang="en-US" altLang="en-US" sz="2400" dirty="0"/>
              <a:t>Azure Role Based Access Control</a:t>
            </a:r>
          </a:p>
          <a:p>
            <a:pPr eaLnBrk="1" hangingPunct="1"/>
            <a:r>
              <a:rPr lang="en-US" altLang="en-US" sz="2400" dirty="0"/>
              <a:t>Resource Locks</a:t>
            </a:r>
          </a:p>
          <a:p>
            <a:pPr eaLnBrk="1" hangingPunct="1"/>
            <a:r>
              <a:rPr lang="en-US" altLang="en-US" sz="2400" dirty="0"/>
              <a:t>Resource Tags</a:t>
            </a:r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Regions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6781800" cy="4525963"/>
          </a:xfrm>
        </p:spPr>
        <p:txBody>
          <a:bodyPr/>
          <a:lstStyle/>
          <a:p>
            <a:pPr eaLnBrk="1" hangingPunct="1"/>
            <a:r>
              <a:rPr lang="en-IN" sz="2400" dirty="0">
                <a:solidFill>
                  <a:schemeClr val="tx1"/>
                </a:solidFill>
              </a:rPr>
              <a:t>Collection of datacenters</a:t>
            </a:r>
          </a:p>
          <a:p>
            <a:pPr eaLnBrk="1" hangingPunct="1"/>
            <a:r>
              <a:rPr lang="en-IN" sz="2400" dirty="0">
                <a:solidFill>
                  <a:schemeClr val="tx1"/>
                </a:solidFill>
              </a:rPr>
              <a:t>Provides scale and flexibility</a:t>
            </a:r>
          </a:p>
          <a:p>
            <a:pPr eaLnBrk="1" hangingPunct="1"/>
            <a:r>
              <a:rPr lang="en-IN" sz="2400" dirty="0"/>
              <a:t>Data residency and compliance</a:t>
            </a:r>
          </a:p>
          <a:p>
            <a:pPr eaLnBrk="1" hangingPunct="1"/>
            <a:r>
              <a:rPr lang="en-IN" sz="2400" dirty="0"/>
              <a:t>Some services are global while others are region specific.</a:t>
            </a:r>
          </a:p>
          <a:p>
            <a:pPr eaLnBrk="1" hangingPunct="1"/>
            <a:r>
              <a:rPr lang="en-IN" sz="2400" dirty="0"/>
              <a:t>Ensure service availability before planning deployment.</a:t>
            </a:r>
          </a:p>
          <a:p>
            <a:pPr eaLnBrk="1" hangingPunct="1"/>
            <a:r>
              <a:rPr lang="en-IN" sz="2400" dirty="0"/>
              <a:t>High availability is offered with the help of region pairs.</a:t>
            </a:r>
          </a:p>
          <a:p>
            <a:pPr eaLnBrk="1" hangingPunct="1"/>
            <a:endParaRPr lang="en-IN" sz="2400" dirty="0"/>
          </a:p>
          <a:p>
            <a:pPr eaLnBrk="1" hangingPunct="1"/>
            <a:endParaRPr lang="en-IN" sz="24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0575" y="3175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Azure Subscriptions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434306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Provides environmental, security and billing boundary for the resources.</a:t>
            </a:r>
          </a:p>
          <a:p>
            <a:pPr eaLnBrk="1" hangingPunct="1"/>
            <a:r>
              <a:rPr lang="en-US" sz="2400" dirty="0"/>
              <a:t>Every subscription is linked to an Azure Account.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Subscriptio</a:t>
            </a:r>
            <a:r>
              <a:rPr lang="en-US" sz="2400" dirty="0"/>
              <a:t>n can be created by any identity that is part of Azure AD or any identity that is part of a directory that Azure AD trusts.</a:t>
            </a:r>
            <a:endParaRPr lang="en-US" sz="2400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Azure Cost Management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22437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Cost analysis</a:t>
            </a:r>
          </a:p>
          <a:p>
            <a:pPr eaLnBrk="1" hangingPunct="1"/>
            <a:r>
              <a:rPr lang="en-US" sz="2400" dirty="0"/>
              <a:t>Cost Alerts</a:t>
            </a:r>
          </a:p>
          <a:p>
            <a:pPr eaLnBrk="1" hangingPunct="1"/>
            <a:r>
              <a:rPr lang="en-US" sz="2400" dirty="0"/>
              <a:t>Budgets</a:t>
            </a:r>
          </a:p>
          <a:p>
            <a:pPr eaLnBrk="1" hangingPunct="1"/>
            <a:r>
              <a:rPr lang="en-US" sz="2400" dirty="0"/>
              <a:t>Cost Recommendations</a:t>
            </a:r>
          </a:p>
          <a:p>
            <a:pPr eaLnBrk="1" hangingPunct="1"/>
            <a:r>
              <a:rPr lang="en-IN" sz="2400" dirty="0"/>
              <a:t>Exports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" panose="02020603050405020304" pitchFamily="18" charset="0"/>
            </a:endParaRPr>
          </a:p>
        </p:txBody>
      </p:sp>
      <p:pic>
        <p:nvPicPr>
          <p:cNvPr id="2050" name="Picture 2" descr="An illustration of an interconnected network.">
            <a:extLst>
              <a:ext uri="{FF2B5EF4-FFF2-40B4-BE49-F238E27FC236}">
                <a16:creationId xmlns:a16="http://schemas.microsoft.com/office/drawing/2014/main" id="{635F454D-122D-4D0D-B3EB-4F6134BE3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7" y="2599558"/>
            <a:ext cx="1647825" cy="165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6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Cost savings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22437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Reserved Instances</a:t>
            </a:r>
          </a:p>
          <a:p>
            <a:pPr eaLnBrk="1" hangingPunct="1"/>
            <a:r>
              <a:rPr lang="en-US" sz="2400" dirty="0"/>
              <a:t>Azure Hybrid Benefits</a:t>
            </a:r>
          </a:p>
          <a:p>
            <a:pPr eaLnBrk="1" hangingPunct="1"/>
            <a:r>
              <a:rPr lang="en-US" sz="2400" dirty="0"/>
              <a:t>Azure Credits</a:t>
            </a:r>
          </a:p>
          <a:p>
            <a:pPr eaLnBrk="1" hangingPunct="1"/>
            <a:r>
              <a:rPr lang="en-US" sz="2400" dirty="0"/>
              <a:t>Dev/Test subscriptions</a:t>
            </a:r>
          </a:p>
          <a:p>
            <a:pPr eaLnBrk="1" hangingPunct="1"/>
            <a:r>
              <a:rPr lang="en-IN" sz="2400" dirty="0"/>
              <a:t>Budgets</a:t>
            </a:r>
          </a:p>
          <a:p>
            <a:pPr eaLnBrk="1" hangingPunct="1"/>
            <a:r>
              <a:rPr lang="en-IN" sz="2400" dirty="0"/>
              <a:t>Regions</a:t>
            </a:r>
          </a:p>
          <a:p>
            <a:pPr eaLnBrk="1" hangingPunct="1"/>
            <a:endParaRPr lang="en-IN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3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Azure Policy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22437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Helps you to create, assign and manage policies in Azure</a:t>
            </a:r>
          </a:p>
          <a:p>
            <a:pPr eaLnBrk="1" hangingPunct="1"/>
            <a:r>
              <a:rPr lang="en-US" sz="2400" dirty="0"/>
              <a:t>Azure Policy enforces compliance with the help of evaluations and scans for non-compliant resources.</a:t>
            </a:r>
          </a:p>
          <a:p>
            <a:pPr eaLnBrk="1" hangingPunct="1"/>
            <a:r>
              <a:rPr lang="en-US" sz="2400" dirty="0"/>
              <a:t>Policies can be applied at scale</a:t>
            </a:r>
          </a:p>
          <a:p>
            <a:pPr eaLnBrk="1" hangingPunct="1"/>
            <a:r>
              <a:rPr lang="en-US" sz="2400" dirty="0"/>
              <a:t>Remediation strategy</a:t>
            </a:r>
          </a:p>
          <a:p>
            <a:pPr eaLnBrk="1" hangingPunct="1"/>
            <a:endParaRPr lang="en-IN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Implementing Azure Policy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22437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Policy definition</a:t>
            </a:r>
          </a:p>
          <a:p>
            <a:pPr eaLnBrk="1" hangingPunct="1"/>
            <a:r>
              <a:rPr lang="en-US" sz="2400" dirty="0"/>
              <a:t>Policy scope</a:t>
            </a:r>
          </a:p>
          <a:p>
            <a:pPr eaLnBrk="1" hangingPunct="1"/>
            <a:r>
              <a:rPr lang="en-US" sz="2400" dirty="0"/>
              <a:t>Policy assignment</a:t>
            </a:r>
          </a:p>
          <a:p>
            <a:pPr eaLnBrk="1" hangingPunct="1"/>
            <a:r>
              <a:rPr lang="en-US" sz="2400" dirty="0"/>
              <a:t>Policy Evaluation</a:t>
            </a:r>
          </a:p>
          <a:p>
            <a:pPr eaLnBrk="1" hangingPunct="1"/>
            <a:endParaRPr lang="en-IN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" panose="02020603050405020304" pitchFamily="18" charset="0"/>
            </a:endParaRPr>
          </a:p>
        </p:txBody>
      </p:sp>
      <p:pic>
        <p:nvPicPr>
          <p:cNvPr id="3" name="Picture 2" descr="Snapshot shows pseudocode of implementing azure policy.">
            <a:extLst>
              <a:ext uri="{FF2B5EF4-FFF2-40B4-BE49-F238E27FC236}">
                <a16:creationId xmlns:a16="http://schemas.microsoft.com/office/drawing/2014/main" id="{9AD6F080-BC66-44A9-B016-DF9F91E78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786" y="3801654"/>
            <a:ext cx="5193728" cy="26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1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07E494E-5F55-44B6-A306-8CD26421B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DF7CB068-A698-4F46-8E34-3B1D69AA2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AD561B3E-F0B5-4CF2-BCA3-5F16799C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A576D870-EDCE-4A73-9733-232D1EE1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8A0C2AD9-D18A-43B6-9BD1-50FF8B01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400" b="1" dirty="0"/>
              <a:t>Initiative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14C8C0F6-2EE5-445D-8C96-5CC59936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22437"/>
            <a:ext cx="6781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Chaining of multiple policy definitions.</a:t>
            </a:r>
          </a:p>
          <a:p>
            <a:pPr eaLnBrk="1" hangingPunct="1"/>
            <a:r>
              <a:rPr lang="en-US" sz="2400" dirty="0"/>
              <a:t>Overall compliance can be easily evaluated.</a:t>
            </a:r>
          </a:p>
          <a:p>
            <a:pPr marL="0" indent="0" eaLnBrk="1" hangingPunct="1">
              <a:buNone/>
            </a:pPr>
            <a:endParaRPr lang="en-IN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DF68276-1C17-45C8-8CDF-88869C12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6D1D39-90B1-47E7-BDB8-EBF8E4A5211E}" type="slidenum">
              <a:rPr lang="en-US" altLang="en-US" sz="1400">
                <a:latin typeface="Times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" panose="02020603050405020304" pitchFamily="18" charset="0"/>
            </a:endParaRPr>
          </a:p>
        </p:txBody>
      </p:sp>
      <p:pic>
        <p:nvPicPr>
          <p:cNvPr id="5" name="Picture 4" descr="An illustration of the conversion of initiative definition to resources through policy definition.">
            <a:extLst>
              <a:ext uri="{FF2B5EF4-FFF2-40B4-BE49-F238E27FC236}">
                <a16:creationId xmlns:a16="http://schemas.microsoft.com/office/drawing/2014/main" id="{EAEBB890-A951-4254-9918-2B207019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40" y="2743200"/>
            <a:ext cx="508706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594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</vt:lpstr>
      <vt:lpstr>Default Design</vt:lpstr>
      <vt:lpstr>Chapter 2: Compliance and Cloud Governance</vt:lpstr>
      <vt:lpstr>Overview</vt:lpstr>
      <vt:lpstr>Regions</vt:lpstr>
      <vt:lpstr>Azure Subscriptions</vt:lpstr>
      <vt:lpstr>Azure Cost Management</vt:lpstr>
      <vt:lpstr>Cost savings</vt:lpstr>
      <vt:lpstr>Azure Policy</vt:lpstr>
      <vt:lpstr>Implementing Azure Policy</vt:lpstr>
      <vt:lpstr>Initiative</vt:lpstr>
      <vt:lpstr>Role Based Access Control</vt:lpstr>
      <vt:lpstr>Azure Locks</vt:lpstr>
      <vt:lpstr>Resource Tags</vt:lpstr>
    </vt:vector>
  </TitlesOfParts>
  <Company>Wiley Publishing,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Janet Chang</dc:creator>
  <cp:lastModifiedBy>RajKumar Shanmugam</cp:lastModifiedBy>
  <cp:revision>48</cp:revision>
  <dcterms:created xsi:type="dcterms:W3CDTF">2006-02-28T18:28:56Z</dcterms:created>
  <dcterms:modified xsi:type="dcterms:W3CDTF">2022-07-26T09:54:59Z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2021-06-08T15:54:48Z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48b8fba0-c7e9-4362-bfae-493090f397f8</vt:lpwstr>
  </property>
  <property fmtid="{D5CDD505-2E9C-101B-9397-08002B2CF9AE}" pid="8" name="MSIP_Label_f42aa342-8706-4288-bd11-ebb85995028c_ContentBits">
    <vt:lpwstr>0</vt:lpwstr>
  </property>
</Properties>
</file>