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6" r:id="rId3"/>
    <p:sldId id="257" r:id="rId4"/>
    <p:sldId id="259" r:id="rId5"/>
    <p:sldId id="258" r:id="rId6"/>
    <p:sldId id="265" r:id="rId7"/>
    <p:sldId id="267" r:id="rId8"/>
    <p:sldId id="260" r:id="rId9"/>
    <p:sldId id="262" r:id="rId10"/>
    <p:sldId id="274" r:id="rId11"/>
    <p:sldId id="276" r:id="rId12"/>
    <p:sldId id="263" r:id="rId13"/>
    <p:sldId id="264" r:id="rId14"/>
    <p:sldId id="279" r:id="rId15"/>
    <p:sldId id="280" r:id="rId16"/>
    <p:sldId id="268" r:id="rId17"/>
    <p:sldId id="281" r:id="rId18"/>
    <p:sldId id="269" r:id="rId19"/>
    <p:sldId id="271" r:id="rId20"/>
    <p:sldId id="270" r:id="rId21"/>
    <p:sldId id="282" r:id="rId22"/>
    <p:sldId id="272" r:id="rId23"/>
    <p:sldId id="277" r:id="rId24"/>
    <p:sldId id="278" r:id="rId25"/>
    <p:sldId id="27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7FDE65-5F91-4570-B90F-D8CC776C633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F74FD8-7DA6-4285-86B9-C2A214500959}">
      <dgm:prSet phldrT="[Text]"/>
      <dgm:spPr/>
      <dgm:t>
        <a:bodyPr/>
        <a:lstStyle/>
        <a:p>
          <a:r>
            <a:rPr lang="en-US" dirty="0"/>
            <a:t>Brainstorm</a:t>
          </a:r>
        </a:p>
      </dgm:t>
    </dgm:pt>
    <dgm:pt modelId="{6FA8DA34-AA15-4518-9783-3F72E354A288}" type="parTrans" cxnId="{D5337A28-81E7-48A1-A6BD-9FEA26EDD00E}">
      <dgm:prSet/>
      <dgm:spPr/>
      <dgm:t>
        <a:bodyPr/>
        <a:lstStyle/>
        <a:p>
          <a:endParaRPr lang="en-US"/>
        </a:p>
      </dgm:t>
    </dgm:pt>
    <dgm:pt modelId="{C3F4F7FE-AD1A-4335-B5A7-3A702FC34387}" type="sibTrans" cxnId="{D5337A28-81E7-48A1-A6BD-9FEA26EDD00E}">
      <dgm:prSet/>
      <dgm:spPr/>
      <dgm:t>
        <a:bodyPr/>
        <a:lstStyle/>
        <a:p>
          <a:endParaRPr lang="en-US"/>
        </a:p>
      </dgm:t>
    </dgm:pt>
    <dgm:pt modelId="{D6486AA4-ECBA-45FE-84F6-5D7056BE8E32}">
      <dgm:prSet phldrT="[Text]"/>
      <dgm:spPr/>
      <dgm:t>
        <a:bodyPr/>
        <a:lstStyle/>
        <a:p>
          <a:r>
            <a:rPr lang="en-US" dirty="0"/>
            <a:t>Discuss and Agree upon Project Topic, Description</a:t>
          </a:r>
        </a:p>
      </dgm:t>
    </dgm:pt>
    <dgm:pt modelId="{5B1984E2-9062-40E0-8815-AB97372616B8}" type="parTrans" cxnId="{8933A977-860C-4292-8F0E-9E9FFBA97771}">
      <dgm:prSet/>
      <dgm:spPr/>
      <dgm:t>
        <a:bodyPr/>
        <a:lstStyle/>
        <a:p>
          <a:endParaRPr lang="en-US"/>
        </a:p>
      </dgm:t>
    </dgm:pt>
    <dgm:pt modelId="{AD837C47-7473-4EE1-B44F-5B048BC0F1EC}" type="sibTrans" cxnId="{8933A977-860C-4292-8F0E-9E9FFBA97771}">
      <dgm:prSet/>
      <dgm:spPr/>
      <dgm:t>
        <a:bodyPr/>
        <a:lstStyle/>
        <a:p>
          <a:endParaRPr lang="en-US"/>
        </a:p>
      </dgm:t>
    </dgm:pt>
    <dgm:pt modelId="{C92CFB4D-A4FF-4B2D-8A1B-5A68F97FE1AA}">
      <dgm:prSet phldrT="[Text]"/>
      <dgm:spPr/>
      <dgm:t>
        <a:bodyPr/>
        <a:lstStyle/>
        <a:p>
          <a:r>
            <a:rPr lang="en-US" dirty="0"/>
            <a:t>Questions</a:t>
          </a:r>
        </a:p>
      </dgm:t>
    </dgm:pt>
    <dgm:pt modelId="{A4D17DB6-37CF-4F61-A514-3E4094834A9A}" type="parTrans" cxnId="{AF400FF8-01CC-44F6-B62C-32C8CC12F1ED}">
      <dgm:prSet/>
      <dgm:spPr/>
      <dgm:t>
        <a:bodyPr/>
        <a:lstStyle/>
        <a:p>
          <a:endParaRPr lang="en-US"/>
        </a:p>
      </dgm:t>
    </dgm:pt>
    <dgm:pt modelId="{3CE034BA-B47A-4373-B717-2AC928F1D102}" type="sibTrans" cxnId="{AF400FF8-01CC-44F6-B62C-32C8CC12F1ED}">
      <dgm:prSet/>
      <dgm:spPr/>
      <dgm:t>
        <a:bodyPr/>
        <a:lstStyle/>
        <a:p>
          <a:endParaRPr lang="en-US"/>
        </a:p>
      </dgm:t>
    </dgm:pt>
    <dgm:pt modelId="{2D0ED473-085F-4FB0-9BFE-F2F807BFEE60}">
      <dgm:prSet phldrT="[Text]"/>
      <dgm:spPr/>
      <dgm:t>
        <a:bodyPr/>
        <a:lstStyle/>
        <a:p>
          <a:r>
            <a:rPr lang="en-US" dirty="0"/>
            <a:t>Formulate Questions and Hypotheses</a:t>
          </a:r>
        </a:p>
      </dgm:t>
    </dgm:pt>
    <dgm:pt modelId="{97362AB0-4B14-4F58-909A-74D7219DAC96}" type="parTrans" cxnId="{41924810-A00A-4A7C-AB3F-81C68A8E04A2}">
      <dgm:prSet/>
      <dgm:spPr/>
      <dgm:t>
        <a:bodyPr/>
        <a:lstStyle/>
        <a:p>
          <a:endParaRPr lang="en-US"/>
        </a:p>
      </dgm:t>
    </dgm:pt>
    <dgm:pt modelId="{08DA4E63-B951-4C95-8AE6-860AE436E198}" type="sibTrans" cxnId="{41924810-A00A-4A7C-AB3F-81C68A8E04A2}">
      <dgm:prSet/>
      <dgm:spPr/>
      <dgm:t>
        <a:bodyPr/>
        <a:lstStyle/>
        <a:p>
          <a:endParaRPr lang="en-US"/>
        </a:p>
      </dgm:t>
    </dgm:pt>
    <dgm:pt modelId="{4516EADE-BFFF-442F-99A8-AEDC81C9D502}">
      <dgm:prSet phldrT="[Text]"/>
      <dgm:spPr/>
      <dgm:t>
        <a:bodyPr/>
        <a:lstStyle/>
        <a:p>
          <a:r>
            <a:rPr lang="en-US" dirty="0"/>
            <a:t>Tasks</a:t>
          </a:r>
        </a:p>
      </dgm:t>
    </dgm:pt>
    <dgm:pt modelId="{D5B517ED-B6C7-453B-896C-F63F1FBFE45D}" type="parTrans" cxnId="{4AC26B8A-2C4B-4C5A-9545-86BFB489C299}">
      <dgm:prSet/>
      <dgm:spPr/>
      <dgm:t>
        <a:bodyPr/>
        <a:lstStyle/>
        <a:p>
          <a:endParaRPr lang="en-US"/>
        </a:p>
      </dgm:t>
    </dgm:pt>
    <dgm:pt modelId="{8B0996F2-24FF-4DBC-9475-7D2DED776951}" type="sibTrans" cxnId="{4AC26B8A-2C4B-4C5A-9545-86BFB489C299}">
      <dgm:prSet/>
      <dgm:spPr/>
      <dgm:t>
        <a:bodyPr/>
        <a:lstStyle/>
        <a:p>
          <a:endParaRPr lang="en-US"/>
        </a:p>
      </dgm:t>
    </dgm:pt>
    <dgm:pt modelId="{ECA9A705-0C86-416A-8F5B-A53A000B9EF4}">
      <dgm:prSet phldrT="[Text]"/>
      <dgm:spPr/>
      <dgm:t>
        <a:bodyPr/>
        <a:lstStyle/>
        <a:p>
          <a:r>
            <a:rPr lang="en-US" dirty="0"/>
            <a:t>Create responsibilities by team member</a:t>
          </a:r>
        </a:p>
      </dgm:t>
    </dgm:pt>
    <dgm:pt modelId="{3D786115-1866-4357-A500-BA5176AEF29A}" type="parTrans" cxnId="{C5FDFE18-C992-49ED-B42B-CB6FECFF5400}">
      <dgm:prSet/>
      <dgm:spPr/>
      <dgm:t>
        <a:bodyPr/>
        <a:lstStyle/>
        <a:p>
          <a:endParaRPr lang="en-US"/>
        </a:p>
      </dgm:t>
    </dgm:pt>
    <dgm:pt modelId="{B4240E71-B413-4078-906E-5D22066ECB7C}" type="sibTrans" cxnId="{C5FDFE18-C992-49ED-B42B-CB6FECFF5400}">
      <dgm:prSet/>
      <dgm:spPr/>
      <dgm:t>
        <a:bodyPr/>
        <a:lstStyle/>
        <a:p>
          <a:endParaRPr lang="en-US"/>
        </a:p>
      </dgm:t>
    </dgm:pt>
    <dgm:pt modelId="{6155B624-F1D8-4D5B-BF65-56875744964E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</a:t>
          </a:r>
        </a:p>
      </dgm:t>
    </dgm:pt>
    <dgm:pt modelId="{45BC7266-5F40-4E7D-AE27-73045E273742}" type="parTrans" cxnId="{E51BBA11-EB19-4FE1-B976-9965994D893C}">
      <dgm:prSet/>
      <dgm:spPr/>
      <dgm:t>
        <a:bodyPr/>
        <a:lstStyle/>
        <a:p>
          <a:endParaRPr lang="en-US"/>
        </a:p>
      </dgm:t>
    </dgm:pt>
    <dgm:pt modelId="{8685E129-0740-44F6-B59C-027202874501}" type="sibTrans" cxnId="{E51BBA11-EB19-4FE1-B976-9965994D893C}">
      <dgm:prSet/>
      <dgm:spPr/>
      <dgm:t>
        <a:bodyPr/>
        <a:lstStyle/>
        <a:p>
          <a:endParaRPr lang="en-US"/>
        </a:p>
      </dgm:t>
    </dgm:pt>
    <dgm:pt modelId="{54F9DA5C-AE20-4C07-925F-06C1C19A364D}">
      <dgm:prSet/>
      <dgm:spPr/>
      <dgm:t>
        <a:bodyPr/>
        <a:lstStyle/>
        <a:p>
          <a:r>
            <a:rPr lang="en-US" dirty="0"/>
            <a:t>Plan</a:t>
          </a:r>
        </a:p>
      </dgm:t>
    </dgm:pt>
    <dgm:pt modelId="{CE61796D-9E32-4B06-B7C2-838D3143D083}" type="parTrans" cxnId="{B1ACDF44-2D5F-4CC5-B0E8-77F46A3EA281}">
      <dgm:prSet/>
      <dgm:spPr/>
      <dgm:t>
        <a:bodyPr/>
        <a:lstStyle/>
        <a:p>
          <a:endParaRPr lang="en-US"/>
        </a:p>
      </dgm:t>
    </dgm:pt>
    <dgm:pt modelId="{C6DFA972-A067-47DF-A411-358F5F73187C}" type="sibTrans" cxnId="{B1ACDF44-2D5F-4CC5-B0E8-77F46A3EA281}">
      <dgm:prSet/>
      <dgm:spPr/>
      <dgm:t>
        <a:bodyPr/>
        <a:lstStyle/>
        <a:p>
          <a:endParaRPr lang="en-US"/>
        </a:p>
      </dgm:t>
    </dgm:pt>
    <dgm:pt modelId="{52C07ED8-2C75-4E07-AB3A-02E8B546B7C1}">
      <dgm:prSet/>
      <dgm:spPr/>
      <dgm:t>
        <a:bodyPr/>
        <a:lstStyle/>
        <a:p>
          <a:r>
            <a:rPr lang="en-US" dirty="0"/>
            <a:t>Review Data Sources</a:t>
          </a:r>
        </a:p>
      </dgm:t>
    </dgm:pt>
    <dgm:pt modelId="{4BE4BACC-434D-432F-89DF-CE335E40817A}" type="parTrans" cxnId="{0AACAC8A-B12E-4DF4-98ED-C3FC8498655A}">
      <dgm:prSet/>
      <dgm:spPr/>
    </dgm:pt>
    <dgm:pt modelId="{0ED3C84C-A9E0-46EA-8DDB-7FD64E2069D4}" type="sibTrans" cxnId="{0AACAC8A-B12E-4DF4-98ED-C3FC8498655A}">
      <dgm:prSet/>
      <dgm:spPr/>
    </dgm:pt>
    <dgm:pt modelId="{E6228098-253E-4C29-A722-CB5939E574EC}">
      <dgm:prSet/>
      <dgm:spPr/>
      <dgm:t>
        <a:bodyPr/>
        <a:lstStyle/>
        <a:p>
          <a:r>
            <a:rPr lang="en-US" dirty="0"/>
            <a:t>Research API Documentation</a:t>
          </a:r>
        </a:p>
      </dgm:t>
    </dgm:pt>
    <dgm:pt modelId="{C70CAAB0-F1B7-4C2F-B167-EC2784486E94}" type="parTrans" cxnId="{11C77098-DB94-4D05-9CF7-F15D1D6B197C}">
      <dgm:prSet/>
      <dgm:spPr/>
    </dgm:pt>
    <dgm:pt modelId="{E7D0411E-1E77-4E57-9753-E5AF07C891B1}" type="sibTrans" cxnId="{11C77098-DB94-4D05-9CF7-F15D1D6B197C}">
      <dgm:prSet/>
      <dgm:spPr/>
    </dgm:pt>
    <dgm:pt modelId="{A99A4F83-DF73-461C-8801-78E6076E8AA1}">
      <dgm:prSet/>
      <dgm:spPr/>
      <dgm:t>
        <a:bodyPr/>
        <a:lstStyle/>
        <a:p>
          <a:r>
            <a:rPr lang="en-US" dirty="0"/>
            <a:t>Plot Coding Scheme</a:t>
          </a:r>
        </a:p>
      </dgm:t>
    </dgm:pt>
    <dgm:pt modelId="{4931D636-C44A-43A3-B347-944F06D8301A}" type="parTrans" cxnId="{693A4BB7-71F4-4906-B079-3AF8B1950D70}">
      <dgm:prSet/>
      <dgm:spPr/>
    </dgm:pt>
    <dgm:pt modelId="{5B792DE9-F1C3-4464-9BA7-5C18066CD6E3}" type="sibTrans" cxnId="{693A4BB7-71F4-4906-B079-3AF8B1950D70}">
      <dgm:prSet/>
      <dgm:spPr/>
    </dgm:pt>
    <dgm:pt modelId="{9236E762-5E45-4549-AE90-D3CEF9343307}">
      <dgm:prSet phldrT="[Text]"/>
      <dgm:spPr/>
      <dgm:t>
        <a:bodyPr/>
        <a:lstStyle/>
        <a:p>
          <a:r>
            <a:rPr lang="en-US" dirty="0"/>
            <a:t>Create schedule for completing tasks</a:t>
          </a:r>
        </a:p>
      </dgm:t>
    </dgm:pt>
    <dgm:pt modelId="{4B341964-4533-4C8B-BACB-241AD0F2D7AF}" type="parTrans" cxnId="{3DD80F42-D200-4116-88C7-24584B344024}">
      <dgm:prSet/>
      <dgm:spPr/>
    </dgm:pt>
    <dgm:pt modelId="{D2615C1B-7615-4339-BB8F-80AD1FAEA622}" type="sibTrans" cxnId="{3DD80F42-D200-4116-88C7-24584B344024}">
      <dgm:prSet/>
      <dgm:spPr/>
    </dgm:pt>
    <dgm:pt modelId="{14110640-7C5C-4A47-A486-7BB224BBF034}" type="pres">
      <dgm:prSet presAssocID="{F17FDE65-5F91-4570-B90F-D8CC776C633A}" presName="linearFlow" presStyleCnt="0">
        <dgm:presLayoutVars>
          <dgm:dir/>
          <dgm:animLvl val="lvl"/>
          <dgm:resizeHandles val="exact"/>
        </dgm:presLayoutVars>
      </dgm:prSet>
      <dgm:spPr/>
    </dgm:pt>
    <dgm:pt modelId="{D47CB8E2-6DA0-46CA-9866-2BDCB4B3C6DA}" type="pres">
      <dgm:prSet presAssocID="{51F74FD8-7DA6-4285-86B9-C2A214500959}" presName="composite" presStyleCnt="0"/>
      <dgm:spPr/>
    </dgm:pt>
    <dgm:pt modelId="{FCD8ED5A-3968-4CA5-8466-B148B08B0916}" type="pres">
      <dgm:prSet presAssocID="{51F74FD8-7DA6-4285-86B9-C2A214500959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6F8D3BAB-1BDD-4009-8515-767FF69F5952}" type="pres">
      <dgm:prSet presAssocID="{51F74FD8-7DA6-4285-86B9-C2A214500959}" presName="descendantText" presStyleLbl="alignAcc1" presStyleIdx="0" presStyleCnt="5">
        <dgm:presLayoutVars>
          <dgm:bulletEnabled val="1"/>
        </dgm:presLayoutVars>
      </dgm:prSet>
      <dgm:spPr/>
    </dgm:pt>
    <dgm:pt modelId="{A106554F-0798-4BA5-8A70-4F9E7C2C2640}" type="pres">
      <dgm:prSet presAssocID="{C3F4F7FE-AD1A-4335-B5A7-3A702FC34387}" presName="sp" presStyleCnt="0"/>
      <dgm:spPr/>
    </dgm:pt>
    <dgm:pt modelId="{DB3A1C8F-2CB4-4364-92A7-7EA1DA1E7C52}" type="pres">
      <dgm:prSet presAssocID="{C92CFB4D-A4FF-4B2D-8A1B-5A68F97FE1AA}" presName="composite" presStyleCnt="0"/>
      <dgm:spPr/>
    </dgm:pt>
    <dgm:pt modelId="{0C718D75-7E2A-4E80-B9F4-9419AB9FF0EF}" type="pres">
      <dgm:prSet presAssocID="{C92CFB4D-A4FF-4B2D-8A1B-5A68F97FE1A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78C8F336-F0D8-4958-A89E-2E15DCEE6B35}" type="pres">
      <dgm:prSet presAssocID="{C92CFB4D-A4FF-4B2D-8A1B-5A68F97FE1AA}" presName="descendantText" presStyleLbl="alignAcc1" presStyleIdx="1" presStyleCnt="5">
        <dgm:presLayoutVars>
          <dgm:bulletEnabled val="1"/>
        </dgm:presLayoutVars>
      </dgm:prSet>
      <dgm:spPr/>
    </dgm:pt>
    <dgm:pt modelId="{69A264A7-AA0D-4F98-85AF-01BCD206FE6A}" type="pres">
      <dgm:prSet presAssocID="{3CE034BA-B47A-4373-B717-2AC928F1D102}" presName="sp" presStyleCnt="0"/>
      <dgm:spPr/>
    </dgm:pt>
    <dgm:pt modelId="{62E49441-453C-407D-BA67-F919C2F4E429}" type="pres">
      <dgm:prSet presAssocID="{6155B624-F1D8-4D5B-BF65-56875744964E}" presName="composite" presStyleCnt="0"/>
      <dgm:spPr/>
    </dgm:pt>
    <dgm:pt modelId="{0F7F9607-342E-480D-8FC0-2374B28C22F4}" type="pres">
      <dgm:prSet presAssocID="{6155B624-F1D8-4D5B-BF65-56875744964E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2888D92-64D3-45A9-B34E-3E58F79C1170}" type="pres">
      <dgm:prSet presAssocID="{6155B624-F1D8-4D5B-BF65-56875744964E}" presName="descendantText" presStyleLbl="alignAcc1" presStyleIdx="2" presStyleCnt="5">
        <dgm:presLayoutVars>
          <dgm:bulletEnabled val="1"/>
        </dgm:presLayoutVars>
      </dgm:prSet>
      <dgm:spPr/>
    </dgm:pt>
    <dgm:pt modelId="{5FE08081-45AC-4EA4-B90A-63BE5FE3A5D6}" type="pres">
      <dgm:prSet presAssocID="{8685E129-0740-44F6-B59C-027202874501}" presName="sp" presStyleCnt="0"/>
      <dgm:spPr/>
    </dgm:pt>
    <dgm:pt modelId="{33A5C84F-ECA2-4528-A417-9C998405C48B}" type="pres">
      <dgm:prSet presAssocID="{54F9DA5C-AE20-4C07-925F-06C1C19A364D}" presName="composite" presStyleCnt="0"/>
      <dgm:spPr/>
    </dgm:pt>
    <dgm:pt modelId="{2EA79BC2-68E8-439E-93CC-2EAF21026384}" type="pres">
      <dgm:prSet presAssocID="{54F9DA5C-AE20-4C07-925F-06C1C19A364D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040DDC56-E8FA-4F10-B934-38AF519638AA}" type="pres">
      <dgm:prSet presAssocID="{54F9DA5C-AE20-4C07-925F-06C1C19A364D}" presName="descendantText" presStyleLbl="alignAcc1" presStyleIdx="3" presStyleCnt="5">
        <dgm:presLayoutVars>
          <dgm:bulletEnabled val="1"/>
        </dgm:presLayoutVars>
      </dgm:prSet>
      <dgm:spPr/>
    </dgm:pt>
    <dgm:pt modelId="{8A8C69BC-7C2C-46F7-B598-4A1CAC7119CD}" type="pres">
      <dgm:prSet presAssocID="{C6DFA972-A067-47DF-A411-358F5F73187C}" presName="sp" presStyleCnt="0"/>
      <dgm:spPr/>
    </dgm:pt>
    <dgm:pt modelId="{99F802F9-B0F1-4153-9728-399EFA8CD75D}" type="pres">
      <dgm:prSet presAssocID="{4516EADE-BFFF-442F-99A8-AEDC81C9D502}" presName="composite" presStyleCnt="0"/>
      <dgm:spPr/>
    </dgm:pt>
    <dgm:pt modelId="{0FD12A97-22C4-461C-BB75-E08B45115357}" type="pres">
      <dgm:prSet presAssocID="{4516EADE-BFFF-442F-99A8-AEDC81C9D502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F791F6CF-5615-4E37-91C3-28FBC1F85652}" type="pres">
      <dgm:prSet presAssocID="{4516EADE-BFFF-442F-99A8-AEDC81C9D502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41924810-A00A-4A7C-AB3F-81C68A8E04A2}" srcId="{C92CFB4D-A4FF-4B2D-8A1B-5A68F97FE1AA}" destId="{2D0ED473-085F-4FB0-9BFE-F2F807BFEE60}" srcOrd="0" destOrd="0" parTransId="{97362AB0-4B14-4F58-909A-74D7219DAC96}" sibTransId="{08DA4E63-B951-4C95-8AE6-860AE436E198}"/>
    <dgm:cxn modelId="{E51BBA11-EB19-4FE1-B976-9965994D893C}" srcId="{F17FDE65-5F91-4570-B90F-D8CC776C633A}" destId="{6155B624-F1D8-4D5B-BF65-56875744964E}" srcOrd="2" destOrd="0" parTransId="{45BC7266-5F40-4E7D-AE27-73045E273742}" sibTransId="{8685E129-0740-44F6-B59C-027202874501}"/>
    <dgm:cxn modelId="{C5FDFE18-C992-49ED-B42B-CB6FECFF5400}" srcId="{4516EADE-BFFF-442F-99A8-AEDC81C9D502}" destId="{ECA9A705-0C86-416A-8F5B-A53A000B9EF4}" srcOrd="0" destOrd="0" parTransId="{3D786115-1866-4357-A500-BA5176AEF29A}" sibTransId="{B4240E71-B413-4078-906E-5D22066ECB7C}"/>
    <dgm:cxn modelId="{D5337A28-81E7-48A1-A6BD-9FEA26EDD00E}" srcId="{F17FDE65-5F91-4570-B90F-D8CC776C633A}" destId="{51F74FD8-7DA6-4285-86B9-C2A214500959}" srcOrd="0" destOrd="0" parTransId="{6FA8DA34-AA15-4518-9783-3F72E354A288}" sibTransId="{C3F4F7FE-AD1A-4335-B5A7-3A702FC34387}"/>
    <dgm:cxn modelId="{E5722B37-2A32-4D7E-904F-A06E4B58E628}" type="presOf" srcId="{ECA9A705-0C86-416A-8F5B-A53A000B9EF4}" destId="{F791F6CF-5615-4E37-91C3-28FBC1F85652}" srcOrd="0" destOrd="0" presId="urn:microsoft.com/office/officeart/2005/8/layout/chevron2"/>
    <dgm:cxn modelId="{9555B937-B4C4-4A60-8953-C4F5B2022B8C}" type="presOf" srcId="{52C07ED8-2C75-4E07-AB3A-02E8B546B7C1}" destId="{F2888D92-64D3-45A9-B34E-3E58F79C1170}" srcOrd="0" destOrd="0" presId="urn:microsoft.com/office/officeart/2005/8/layout/chevron2"/>
    <dgm:cxn modelId="{FC7CCF3D-F2CA-4493-B47B-81741E180EAB}" type="presOf" srcId="{51F74FD8-7DA6-4285-86B9-C2A214500959}" destId="{FCD8ED5A-3968-4CA5-8466-B148B08B0916}" srcOrd="0" destOrd="0" presId="urn:microsoft.com/office/officeart/2005/8/layout/chevron2"/>
    <dgm:cxn modelId="{4ABADA40-11C0-42E5-87BF-E658EC431849}" type="presOf" srcId="{C92CFB4D-A4FF-4B2D-8A1B-5A68F97FE1AA}" destId="{0C718D75-7E2A-4E80-B9F4-9419AB9FF0EF}" srcOrd="0" destOrd="0" presId="urn:microsoft.com/office/officeart/2005/8/layout/chevron2"/>
    <dgm:cxn modelId="{8C6D735E-8E35-4282-BB7E-584B4FA7E666}" type="presOf" srcId="{4516EADE-BFFF-442F-99A8-AEDC81C9D502}" destId="{0FD12A97-22C4-461C-BB75-E08B45115357}" srcOrd="0" destOrd="0" presId="urn:microsoft.com/office/officeart/2005/8/layout/chevron2"/>
    <dgm:cxn modelId="{3DD80F42-D200-4116-88C7-24584B344024}" srcId="{4516EADE-BFFF-442F-99A8-AEDC81C9D502}" destId="{9236E762-5E45-4549-AE90-D3CEF9343307}" srcOrd="1" destOrd="0" parTransId="{4B341964-4533-4C8B-BACB-241AD0F2D7AF}" sibTransId="{D2615C1B-7615-4339-BB8F-80AD1FAEA622}"/>
    <dgm:cxn modelId="{B1ACDF44-2D5F-4CC5-B0E8-77F46A3EA281}" srcId="{F17FDE65-5F91-4570-B90F-D8CC776C633A}" destId="{54F9DA5C-AE20-4C07-925F-06C1C19A364D}" srcOrd="3" destOrd="0" parTransId="{CE61796D-9E32-4B06-B7C2-838D3143D083}" sibTransId="{C6DFA972-A067-47DF-A411-358F5F73187C}"/>
    <dgm:cxn modelId="{D31FA877-4C2D-4E42-8AE6-F32FA74BD95F}" type="presOf" srcId="{2D0ED473-085F-4FB0-9BFE-F2F807BFEE60}" destId="{78C8F336-F0D8-4958-A89E-2E15DCEE6B35}" srcOrd="0" destOrd="0" presId="urn:microsoft.com/office/officeart/2005/8/layout/chevron2"/>
    <dgm:cxn modelId="{8933A977-860C-4292-8F0E-9E9FFBA97771}" srcId="{51F74FD8-7DA6-4285-86B9-C2A214500959}" destId="{D6486AA4-ECBA-45FE-84F6-5D7056BE8E32}" srcOrd="0" destOrd="0" parTransId="{5B1984E2-9062-40E0-8815-AB97372616B8}" sibTransId="{AD837C47-7473-4EE1-B44F-5B048BC0F1EC}"/>
    <dgm:cxn modelId="{4AC26B8A-2C4B-4C5A-9545-86BFB489C299}" srcId="{F17FDE65-5F91-4570-B90F-D8CC776C633A}" destId="{4516EADE-BFFF-442F-99A8-AEDC81C9D502}" srcOrd="4" destOrd="0" parTransId="{D5B517ED-B6C7-453B-896C-F63F1FBFE45D}" sibTransId="{8B0996F2-24FF-4DBC-9475-7D2DED776951}"/>
    <dgm:cxn modelId="{0AACAC8A-B12E-4DF4-98ED-C3FC8498655A}" srcId="{6155B624-F1D8-4D5B-BF65-56875744964E}" destId="{52C07ED8-2C75-4E07-AB3A-02E8B546B7C1}" srcOrd="0" destOrd="0" parTransId="{4BE4BACC-434D-432F-89DF-CE335E40817A}" sibTransId="{0ED3C84C-A9E0-46EA-8DDB-7FD64E2069D4}"/>
    <dgm:cxn modelId="{11C77098-DB94-4D05-9CF7-F15D1D6B197C}" srcId="{6155B624-F1D8-4D5B-BF65-56875744964E}" destId="{E6228098-253E-4C29-A722-CB5939E574EC}" srcOrd="1" destOrd="0" parTransId="{C70CAAB0-F1B7-4C2F-B167-EC2784486E94}" sibTransId="{E7D0411E-1E77-4E57-9753-E5AF07C891B1}"/>
    <dgm:cxn modelId="{8C13ABA3-3FAE-427E-9625-7C5AEA559287}" type="presOf" srcId="{9236E762-5E45-4549-AE90-D3CEF9343307}" destId="{F791F6CF-5615-4E37-91C3-28FBC1F85652}" srcOrd="0" destOrd="1" presId="urn:microsoft.com/office/officeart/2005/8/layout/chevron2"/>
    <dgm:cxn modelId="{72377FAE-B321-4FB1-8FA1-C5474ED345AD}" type="presOf" srcId="{F17FDE65-5F91-4570-B90F-D8CC776C633A}" destId="{14110640-7C5C-4A47-A486-7BB224BBF034}" srcOrd="0" destOrd="0" presId="urn:microsoft.com/office/officeart/2005/8/layout/chevron2"/>
    <dgm:cxn modelId="{693A4BB7-71F4-4906-B079-3AF8B1950D70}" srcId="{54F9DA5C-AE20-4C07-925F-06C1C19A364D}" destId="{A99A4F83-DF73-461C-8801-78E6076E8AA1}" srcOrd="0" destOrd="0" parTransId="{4931D636-C44A-43A3-B347-944F06D8301A}" sibTransId="{5B792DE9-F1C3-4464-9BA7-5C18066CD6E3}"/>
    <dgm:cxn modelId="{D283CEC8-9B07-4E4B-806F-ED63113017B0}" type="presOf" srcId="{D6486AA4-ECBA-45FE-84F6-5D7056BE8E32}" destId="{6F8D3BAB-1BDD-4009-8515-767FF69F5952}" srcOrd="0" destOrd="0" presId="urn:microsoft.com/office/officeart/2005/8/layout/chevron2"/>
    <dgm:cxn modelId="{16F16FD2-8785-4A17-9A00-CCC9F685655F}" type="presOf" srcId="{E6228098-253E-4C29-A722-CB5939E574EC}" destId="{F2888D92-64D3-45A9-B34E-3E58F79C1170}" srcOrd="0" destOrd="1" presId="urn:microsoft.com/office/officeart/2005/8/layout/chevron2"/>
    <dgm:cxn modelId="{4B5AA3D3-21F3-4E46-9CF7-C089AE86B337}" type="presOf" srcId="{54F9DA5C-AE20-4C07-925F-06C1C19A364D}" destId="{2EA79BC2-68E8-439E-93CC-2EAF21026384}" srcOrd="0" destOrd="0" presId="urn:microsoft.com/office/officeart/2005/8/layout/chevron2"/>
    <dgm:cxn modelId="{ED3534D9-CCCB-43E7-99C3-077D33111ADA}" type="presOf" srcId="{A99A4F83-DF73-461C-8801-78E6076E8AA1}" destId="{040DDC56-E8FA-4F10-B934-38AF519638AA}" srcOrd="0" destOrd="0" presId="urn:microsoft.com/office/officeart/2005/8/layout/chevron2"/>
    <dgm:cxn modelId="{20972EE0-2641-4CAF-8877-B15F2DBD4E58}" type="presOf" srcId="{6155B624-F1D8-4D5B-BF65-56875744964E}" destId="{0F7F9607-342E-480D-8FC0-2374B28C22F4}" srcOrd="0" destOrd="0" presId="urn:microsoft.com/office/officeart/2005/8/layout/chevron2"/>
    <dgm:cxn modelId="{AF400FF8-01CC-44F6-B62C-32C8CC12F1ED}" srcId="{F17FDE65-5F91-4570-B90F-D8CC776C633A}" destId="{C92CFB4D-A4FF-4B2D-8A1B-5A68F97FE1AA}" srcOrd="1" destOrd="0" parTransId="{A4D17DB6-37CF-4F61-A514-3E4094834A9A}" sibTransId="{3CE034BA-B47A-4373-B717-2AC928F1D102}"/>
    <dgm:cxn modelId="{03427D33-46FC-4FC3-9AFD-8CA304C9ECCF}" type="presParOf" srcId="{14110640-7C5C-4A47-A486-7BB224BBF034}" destId="{D47CB8E2-6DA0-46CA-9866-2BDCB4B3C6DA}" srcOrd="0" destOrd="0" presId="urn:microsoft.com/office/officeart/2005/8/layout/chevron2"/>
    <dgm:cxn modelId="{C6888AA8-D20A-493B-A674-AD899CBCF9C2}" type="presParOf" srcId="{D47CB8E2-6DA0-46CA-9866-2BDCB4B3C6DA}" destId="{FCD8ED5A-3968-4CA5-8466-B148B08B0916}" srcOrd="0" destOrd="0" presId="urn:microsoft.com/office/officeart/2005/8/layout/chevron2"/>
    <dgm:cxn modelId="{D4963D52-A896-4777-AB0E-027A9ACD6D2D}" type="presParOf" srcId="{D47CB8E2-6DA0-46CA-9866-2BDCB4B3C6DA}" destId="{6F8D3BAB-1BDD-4009-8515-767FF69F5952}" srcOrd="1" destOrd="0" presId="urn:microsoft.com/office/officeart/2005/8/layout/chevron2"/>
    <dgm:cxn modelId="{4D96F2CD-0B5A-4CE9-8482-D9E63ACFC768}" type="presParOf" srcId="{14110640-7C5C-4A47-A486-7BB224BBF034}" destId="{A106554F-0798-4BA5-8A70-4F9E7C2C2640}" srcOrd="1" destOrd="0" presId="urn:microsoft.com/office/officeart/2005/8/layout/chevron2"/>
    <dgm:cxn modelId="{A568E0AF-5D39-4247-A47C-511177F274F8}" type="presParOf" srcId="{14110640-7C5C-4A47-A486-7BB224BBF034}" destId="{DB3A1C8F-2CB4-4364-92A7-7EA1DA1E7C52}" srcOrd="2" destOrd="0" presId="urn:microsoft.com/office/officeart/2005/8/layout/chevron2"/>
    <dgm:cxn modelId="{E2A3887D-3CAD-420D-AF3F-C54BB06E14D0}" type="presParOf" srcId="{DB3A1C8F-2CB4-4364-92A7-7EA1DA1E7C52}" destId="{0C718D75-7E2A-4E80-B9F4-9419AB9FF0EF}" srcOrd="0" destOrd="0" presId="urn:microsoft.com/office/officeart/2005/8/layout/chevron2"/>
    <dgm:cxn modelId="{4547CF91-FC4C-483B-947E-57F5D2487519}" type="presParOf" srcId="{DB3A1C8F-2CB4-4364-92A7-7EA1DA1E7C52}" destId="{78C8F336-F0D8-4958-A89E-2E15DCEE6B35}" srcOrd="1" destOrd="0" presId="urn:microsoft.com/office/officeart/2005/8/layout/chevron2"/>
    <dgm:cxn modelId="{2631D689-6EB1-4FF8-8178-EA909C91D44B}" type="presParOf" srcId="{14110640-7C5C-4A47-A486-7BB224BBF034}" destId="{69A264A7-AA0D-4F98-85AF-01BCD206FE6A}" srcOrd="3" destOrd="0" presId="urn:microsoft.com/office/officeart/2005/8/layout/chevron2"/>
    <dgm:cxn modelId="{8292AF76-379F-45DA-B505-1C59A5133FEB}" type="presParOf" srcId="{14110640-7C5C-4A47-A486-7BB224BBF034}" destId="{62E49441-453C-407D-BA67-F919C2F4E429}" srcOrd="4" destOrd="0" presId="urn:microsoft.com/office/officeart/2005/8/layout/chevron2"/>
    <dgm:cxn modelId="{CE4F935D-7719-4DA1-8E1B-1CA40AEF1A37}" type="presParOf" srcId="{62E49441-453C-407D-BA67-F919C2F4E429}" destId="{0F7F9607-342E-480D-8FC0-2374B28C22F4}" srcOrd="0" destOrd="0" presId="urn:microsoft.com/office/officeart/2005/8/layout/chevron2"/>
    <dgm:cxn modelId="{C00448A8-032A-4F01-BEDF-BC45AA3886F4}" type="presParOf" srcId="{62E49441-453C-407D-BA67-F919C2F4E429}" destId="{F2888D92-64D3-45A9-B34E-3E58F79C1170}" srcOrd="1" destOrd="0" presId="urn:microsoft.com/office/officeart/2005/8/layout/chevron2"/>
    <dgm:cxn modelId="{05F76152-DCF7-4D08-BD6A-DF99968042ED}" type="presParOf" srcId="{14110640-7C5C-4A47-A486-7BB224BBF034}" destId="{5FE08081-45AC-4EA4-B90A-63BE5FE3A5D6}" srcOrd="5" destOrd="0" presId="urn:microsoft.com/office/officeart/2005/8/layout/chevron2"/>
    <dgm:cxn modelId="{B30931D4-62D7-4D10-8CBA-69462F7C0E56}" type="presParOf" srcId="{14110640-7C5C-4A47-A486-7BB224BBF034}" destId="{33A5C84F-ECA2-4528-A417-9C998405C48B}" srcOrd="6" destOrd="0" presId="urn:microsoft.com/office/officeart/2005/8/layout/chevron2"/>
    <dgm:cxn modelId="{4E1F93F9-A63F-469C-9FEA-2E382D834033}" type="presParOf" srcId="{33A5C84F-ECA2-4528-A417-9C998405C48B}" destId="{2EA79BC2-68E8-439E-93CC-2EAF21026384}" srcOrd="0" destOrd="0" presId="urn:microsoft.com/office/officeart/2005/8/layout/chevron2"/>
    <dgm:cxn modelId="{042A4D73-6D43-434D-9FDA-BC9FF40B3E6B}" type="presParOf" srcId="{33A5C84F-ECA2-4528-A417-9C998405C48B}" destId="{040DDC56-E8FA-4F10-B934-38AF519638AA}" srcOrd="1" destOrd="0" presId="urn:microsoft.com/office/officeart/2005/8/layout/chevron2"/>
    <dgm:cxn modelId="{0645750B-7A62-4601-9522-E515E0748704}" type="presParOf" srcId="{14110640-7C5C-4A47-A486-7BB224BBF034}" destId="{8A8C69BC-7C2C-46F7-B598-4A1CAC7119CD}" srcOrd="7" destOrd="0" presId="urn:microsoft.com/office/officeart/2005/8/layout/chevron2"/>
    <dgm:cxn modelId="{93662E21-C3A3-4825-8DE9-836DD43CE5E6}" type="presParOf" srcId="{14110640-7C5C-4A47-A486-7BB224BBF034}" destId="{99F802F9-B0F1-4153-9728-399EFA8CD75D}" srcOrd="8" destOrd="0" presId="urn:microsoft.com/office/officeart/2005/8/layout/chevron2"/>
    <dgm:cxn modelId="{63547CEC-E26A-4F63-B528-6776BC2A44AC}" type="presParOf" srcId="{99F802F9-B0F1-4153-9728-399EFA8CD75D}" destId="{0FD12A97-22C4-461C-BB75-E08B45115357}" srcOrd="0" destOrd="0" presId="urn:microsoft.com/office/officeart/2005/8/layout/chevron2"/>
    <dgm:cxn modelId="{B3513D9A-CA19-45DB-8738-EE95EC1FB669}" type="presParOf" srcId="{99F802F9-B0F1-4153-9728-399EFA8CD75D}" destId="{F791F6CF-5615-4E37-91C3-28FBC1F856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7FDE65-5F91-4570-B90F-D8CC776C633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F74FD8-7DA6-4285-86B9-C2A214500959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6FA8DA34-AA15-4518-9783-3F72E354A288}" type="parTrans" cxnId="{D5337A28-81E7-48A1-A6BD-9FEA26EDD00E}">
      <dgm:prSet/>
      <dgm:spPr/>
      <dgm:t>
        <a:bodyPr/>
        <a:lstStyle/>
        <a:p>
          <a:endParaRPr lang="en-US"/>
        </a:p>
      </dgm:t>
    </dgm:pt>
    <dgm:pt modelId="{C3F4F7FE-AD1A-4335-B5A7-3A702FC34387}" type="sibTrans" cxnId="{D5337A28-81E7-48A1-A6BD-9FEA26EDD00E}">
      <dgm:prSet/>
      <dgm:spPr/>
      <dgm:t>
        <a:bodyPr/>
        <a:lstStyle/>
        <a:p>
          <a:endParaRPr lang="en-US"/>
        </a:p>
      </dgm:t>
    </dgm:pt>
    <dgm:pt modelId="{D6486AA4-ECBA-45FE-84F6-5D7056BE8E32}">
      <dgm:prSet phldrT="[Text]"/>
      <dgm:spPr/>
      <dgm:t>
        <a:bodyPr/>
        <a:lstStyle/>
        <a:p>
          <a:r>
            <a:rPr lang="en-US" dirty="0"/>
            <a:t>Import dependencies, file operations, functions, and functional logic. </a:t>
          </a:r>
        </a:p>
      </dgm:t>
    </dgm:pt>
    <dgm:pt modelId="{5B1984E2-9062-40E0-8815-AB97372616B8}" type="parTrans" cxnId="{8933A977-860C-4292-8F0E-9E9FFBA97771}">
      <dgm:prSet/>
      <dgm:spPr/>
      <dgm:t>
        <a:bodyPr/>
        <a:lstStyle/>
        <a:p>
          <a:endParaRPr lang="en-US"/>
        </a:p>
      </dgm:t>
    </dgm:pt>
    <dgm:pt modelId="{AD837C47-7473-4EE1-B44F-5B048BC0F1EC}" type="sibTrans" cxnId="{8933A977-860C-4292-8F0E-9E9FFBA97771}">
      <dgm:prSet/>
      <dgm:spPr/>
      <dgm:t>
        <a:bodyPr/>
        <a:lstStyle/>
        <a:p>
          <a:endParaRPr lang="en-US"/>
        </a:p>
      </dgm:t>
    </dgm:pt>
    <dgm:pt modelId="{C92CFB4D-A4FF-4B2D-8A1B-5A68F97FE1AA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A4D17DB6-37CF-4F61-A514-3E4094834A9A}" type="parTrans" cxnId="{AF400FF8-01CC-44F6-B62C-32C8CC12F1ED}">
      <dgm:prSet/>
      <dgm:spPr/>
      <dgm:t>
        <a:bodyPr/>
        <a:lstStyle/>
        <a:p>
          <a:endParaRPr lang="en-US"/>
        </a:p>
      </dgm:t>
    </dgm:pt>
    <dgm:pt modelId="{3CE034BA-B47A-4373-B717-2AC928F1D102}" type="sibTrans" cxnId="{AF400FF8-01CC-44F6-B62C-32C8CC12F1ED}">
      <dgm:prSet/>
      <dgm:spPr/>
      <dgm:t>
        <a:bodyPr/>
        <a:lstStyle/>
        <a:p>
          <a:endParaRPr lang="en-US"/>
        </a:p>
      </dgm:t>
    </dgm:pt>
    <dgm:pt modelId="{2D0ED473-085F-4FB0-9BFE-F2F807BFEE60}">
      <dgm:prSet phldrT="[Text]"/>
      <dgm:spPr/>
      <dgm:t>
        <a:bodyPr/>
        <a:lstStyle/>
        <a:p>
          <a:r>
            <a:rPr lang="en-US" dirty="0"/>
            <a:t>Using Google API, determine our location latitude and longitude.</a:t>
          </a:r>
        </a:p>
      </dgm:t>
    </dgm:pt>
    <dgm:pt modelId="{97362AB0-4B14-4F58-909A-74D7219DAC96}" type="parTrans" cxnId="{41924810-A00A-4A7C-AB3F-81C68A8E04A2}">
      <dgm:prSet/>
      <dgm:spPr/>
      <dgm:t>
        <a:bodyPr/>
        <a:lstStyle/>
        <a:p>
          <a:endParaRPr lang="en-US"/>
        </a:p>
      </dgm:t>
    </dgm:pt>
    <dgm:pt modelId="{08DA4E63-B951-4C95-8AE6-860AE436E198}" type="sibTrans" cxnId="{41924810-A00A-4A7C-AB3F-81C68A8E04A2}">
      <dgm:prSet/>
      <dgm:spPr/>
      <dgm:t>
        <a:bodyPr/>
        <a:lstStyle/>
        <a:p>
          <a:endParaRPr lang="en-US"/>
        </a:p>
      </dgm:t>
    </dgm:pt>
    <dgm:pt modelId="{4516EADE-BFFF-442F-99A8-AEDC81C9D502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D5B517ED-B6C7-453B-896C-F63F1FBFE45D}" type="parTrans" cxnId="{4AC26B8A-2C4B-4C5A-9545-86BFB489C299}">
      <dgm:prSet/>
      <dgm:spPr/>
      <dgm:t>
        <a:bodyPr/>
        <a:lstStyle/>
        <a:p>
          <a:endParaRPr lang="en-US"/>
        </a:p>
      </dgm:t>
    </dgm:pt>
    <dgm:pt modelId="{8B0996F2-24FF-4DBC-9475-7D2DED776951}" type="sibTrans" cxnId="{4AC26B8A-2C4B-4C5A-9545-86BFB489C299}">
      <dgm:prSet/>
      <dgm:spPr/>
      <dgm:t>
        <a:bodyPr/>
        <a:lstStyle/>
        <a:p>
          <a:endParaRPr lang="en-US"/>
        </a:p>
      </dgm:t>
    </dgm:pt>
    <dgm:pt modelId="{ECA9A705-0C86-416A-8F5B-A53A000B9EF4}">
      <dgm:prSet phldrT="[Text]"/>
      <dgm:spPr/>
      <dgm:t>
        <a:bodyPr/>
        <a:lstStyle/>
        <a:p>
          <a:r>
            <a:rPr lang="en-US" dirty="0"/>
            <a:t>Using Yelp API, pull reviews for restaurants from the first Yelp API Pull. Build second </a:t>
          </a:r>
          <a:r>
            <a:rPr lang="en-US" dirty="0" err="1"/>
            <a:t>DataFrame</a:t>
          </a:r>
          <a:r>
            <a:rPr lang="en-US" dirty="0"/>
            <a:t> for storing review data.</a:t>
          </a:r>
        </a:p>
      </dgm:t>
    </dgm:pt>
    <dgm:pt modelId="{3D786115-1866-4357-A500-BA5176AEF29A}" type="parTrans" cxnId="{C5FDFE18-C992-49ED-B42B-CB6FECFF5400}">
      <dgm:prSet/>
      <dgm:spPr/>
      <dgm:t>
        <a:bodyPr/>
        <a:lstStyle/>
        <a:p>
          <a:endParaRPr lang="en-US"/>
        </a:p>
      </dgm:t>
    </dgm:pt>
    <dgm:pt modelId="{B4240E71-B413-4078-906E-5D22066ECB7C}" type="sibTrans" cxnId="{C5FDFE18-C992-49ED-B42B-CB6FECFF5400}">
      <dgm:prSet/>
      <dgm:spPr/>
      <dgm:t>
        <a:bodyPr/>
        <a:lstStyle/>
        <a:p>
          <a:endParaRPr lang="en-US"/>
        </a:p>
      </dgm:t>
    </dgm:pt>
    <dgm:pt modelId="{6155B624-F1D8-4D5B-BF65-56875744964E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</a:t>
          </a:r>
        </a:p>
      </dgm:t>
    </dgm:pt>
    <dgm:pt modelId="{45BC7266-5F40-4E7D-AE27-73045E273742}" type="parTrans" cxnId="{E51BBA11-EB19-4FE1-B976-9965994D893C}">
      <dgm:prSet/>
      <dgm:spPr/>
      <dgm:t>
        <a:bodyPr/>
        <a:lstStyle/>
        <a:p>
          <a:endParaRPr lang="en-US"/>
        </a:p>
      </dgm:t>
    </dgm:pt>
    <dgm:pt modelId="{8685E129-0740-44F6-B59C-027202874501}" type="sibTrans" cxnId="{E51BBA11-EB19-4FE1-B976-9965994D893C}">
      <dgm:prSet/>
      <dgm:spPr/>
      <dgm:t>
        <a:bodyPr/>
        <a:lstStyle/>
        <a:p>
          <a:endParaRPr lang="en-US"/>
        </a:p>
      </dgm:t>
    </dgm:pt>
    <dgm:pt modelId="{54F9DA5C-AE20-4C07-925F-06C1C19A364D}">
      <dgm:prSet/>
      <dgm:spPr/>
      <dgm:t>
        <a:bodyPr/>
        <a:lstStyle/>
        <a:p>
          <a:r>
            <a:rPr lang="en-US" dirty="0"/>
            <a:t>4</a:t>
          </a:r>
        </a:p>
      </dgm:t>
    </dgm:pt>
    <dgm:pt modelId="{CE61796D-9E32-4B06-B7C2-838D3143D083}" type="parTrans" cxnId="{B1ACDF44-2D5F-4CC5-B0E8-77F46A3EA281}">
      <dgm:prSet/>
      <dgm:spPr/>
      <dgm:t>
        <a:bodyPr/>
        <a:lstStyle/>
        <a:p>
          <a:endParaRPr lang="en-US"/>
        </a:p>
      </dgm:t>
    </dgm:pt>
    <dgm:pt modelId="{C6DFA972-A067-47DF-A411-358F5F73187C}" type="sibTrans" cxnId="{B1ACDF44-2D5F-4CC5-B0E8-77F46A3EA281}">
      <dgm:prSet/>
      <dgm:spPr/>
      <dgm:t>
        <a:bodyPr/>
        <a:lstStyle/>
        <a:p>
          <a:endParaRPr lang="en-US"/>
        </a:p>
      </dgm:t>
    </dgm:pt>
    <dgm:pt modelId="{52C07ED8-2C75-4E07-AB3A-02E8B546B7C1}">
      <dgm:prSet/>
      <dgm:spPr/>
      <dgm:t>
        <a:bodyPr/>
        <a:lstStyle/>
        <a:p>
          <a:r>
            <a:rPr lang="en-US" dirty="0"/>
            <a:t>Reverse Geocode latitude and longitude to determine address information.</a:t>
          </a:r>
        </a:p>
      </dgm:t>
    </dgm:pt>
    <dgm:pt modelId="{4BE4BACC-434D-432F-89DF-CE335E40817A}" type="parTrans" cxnId="{0AACAC8A-B12E-4DF4-98ED-C3FC8498655A}">
      <dgm:prSet/>
      <dgm:spPr/>
      <dgm:t>
        <a:bodyPr/>
        <a:lstStyle/>
        <a:p>
          <a:endParaRPr lang="en-US"/>
        </a:p>
      </dgm:t>
    </dgm:pt>
    <dgm:pt modelId="{0ED3C84C-A9E0-46EA-8DDB-7FD64E2069D4}" type="sibTrans" cxnId="{0AACAC8A-B12E-4DF4-98ED-C3FC8498655A}">
      <dgm:prSet/>
      <dgm:spPr/>
      <dgm:t>
        <a:bodyPr/>
        <a:lstStyle/>
        <a:p>
          <a:endParaRPr lang="en-US"/>
        </a:p>
      </dgm:t>
    </dgm:pt>
    <dgm:pt modelId="{A99A4F83-DF73-461C-8801-78E6076E8AA1}">
      <dgm:prSet/>
      <dgm:spPr/>
      <dgm:t>
        <a:bodyPr/>
        <a:lstStyle/>
        <a:p>
          <a:r>
            <a:rPr lang="en-US" dirty="0"/>
            <a:t>Using the address information, utilize Yelp API to get list of restaurants in a 2 miles radius. Build </a:t>
          </a:r>
          <a:r>
            <a:rPr lang="en-US" dirty="0" err="1"/>
            <a:t>DataFrame</a:t>
          </a:r>
          <a:r>
            <a:rPr lang="en-US" dirty="0"/>
            <a:t> to store data.</a:t>
          </a:r>
        </a:p>
      </dgm:t>
    </dgm:pt>
    <dgm:pt modelId="{4931D636-C44A-43A3-B347-944F06D8301A}" type="parTrans" cxnId="{693A4BB7-71F4-4906-B079-3AF8B1950D70}">
      <dgm:prSet/>
      <dgm:spPr/>
      <dgm:t>
        <a:bodyPr/>
        <a:lstStyle/>
        <a:p>
          <a:endParaRPr lang="en-US"/>
        </a:p>
      </dgm:t>
    </dgm:pt>
    <dgm:pt modelId="{5B792DE9-F1C3-4464-9BA7-5C18066CD6E3}" type="sibTrans" cxnId="{693A4BB7-71F4-4906-B079-3AF8B1950D70}">
      <dgm:prSet/>
      <dgm:spPr/>
      <dgm:t>
        <a:bodyPr/>
        <a:lstStyle/>
        <a:p>
          <a:endParaRPr lang="en-US"/>
        </a:p>
      </dgm:t>
    </dgm:pt>
    <dgm:pt modelId="{CD7EB17B-7A02-4F56-9500-E226636A52E9}">
      <dgm:prSet/>
      <dgm:spPr/>
      <dgm:t>
        <a:bodyPr/>
        <a:lstStyle/>
        <a:p>
          <a:r>
            <a:rPr lang="en-US" dirty="0"/>
            <a:t>6</a:t>
          </a:r>
        </a:p>
      </dgm:t>
    </dgm:pt>
    <dgm:pt modelId="{BCCF705C-2119-4F7A-AFB4-434D33BD3F27}" type="parTrans" cxnId="{D23BBAD4-CF87-48CF-9EB5-2C348D441ECD}">
      <dgm:prSet/>
      <dgm:spPr/>
      <dgm:t>
        <a:bodyPr/>
        <a:lstStyle/>
        <a:p>
          <a:endParaRPr lang="en-US"/>
        </a:p>
      </dgm:t>
    </dgm:pt>
    <dgm:pt modelId="{4DFFEED3-36C5-4AA7-90A7-20D81BD92C1F}" type="sibTrans" cxnId="{D23BBAD4-CF87-48CF-9EB5-2C348D441ECD}">
      <dgm:prSet/>
      <dgm:spPr/>
      <dgm:t>
        <a:bodyPr/>
        <a:lstStyle/>
        <a:p>
          <a:endParaRPr lang="en-US"/>
        </a:p>
      </dgm:t>
    </dgm:pt>
    <dgm:pt modelId="{064F87E9-D299-469D-8B51-885AA1644692}">
      <dgm:prSet/>
      <dgm:spPr/>
      <dgm:t>
        <a:bodyPr/>
        <a:lstStyle/>
        <a:p>
          <a:r>
            <a:rPr lang="en-US" dirty="0"/>
            <a:t>7</a:t>
          </a:r>
        </a:p>
      </dgm:t>
    </dgm:pt>
    <dgm:pt modelId="{22571423-902C-4A03-AE8C-19C755B945EA}" type="parTrans" cxnId="{4991651A-609C-44A2-B52B-3B9CB23C1086}">
      <dgm:prSet/>
      <dgm:spPr/>
      <dgm:t>
        <a:bodyPr/>
        <a:lstStyle/>
        <a:p>
          <a:endParaRPr lang="en-US"/>
        </a:p>
      </dgm:t>
    </dgm:pt>
    <dgm:pt modelId="{6850207D-0027-4E4A-B3C4-D2BA25893C26}" type="sibTrans" cxnId="{4991651A-609C-44A2-B52B-3B9CB23C1086}">
      <dgm:prSet/>
      <dgm:spPr/>
      <dgm:t>
        <a:bodyPr/>
        <a:lstStyle/>
        <a:p>
          <a:endParaRPr lang="en-US"/>
        </a:p>
      </dgm:t>
    </dgm:pt>
    <dgm:pt modelId="{986A92D9-ED7A-4473-A1AF-55592FB55229}">
      <dgm:prSet/>
      <dgm:spPr/>
      <dgm:t>
        <a:bodyPr/>
        <a:lstStyle/>
        <a:p>
          <a:r>
            <a:rPr lang="en-US" dirty="0"/>
            <a:t>8</a:t>
          </a:r>
        </a:p>
      </dgm:t>
    </dgm:pt>
    <dgm:pt modelId="{308EB03D-39C0-4C74-A172-2231DDB976F8}" type="parTrans" cxnId="{9E1D9ECF-04FB-48AA-9DAD-5D55B5E31E76}">
      <dgm:prSet/>
      <dgm:spPr/>
      <dgm:t>
        <a:bodyPr/>
        <a:lstStyle/>
        <a:p>
          <a:endParaRPr lang="en-US"/>
        </a:p>
      </dgm:t>
    </dgm:pt>
    <dgm:pt modelId="{C0C104EF-C238-4489-BB66-A82287F71ED2}" type="sibTrans" cxnId="{9E1D9ECF-04FB-48AA-9DAD-5D55B5E31E76}">
      <dgm:prSet/>
      <dgm:spPr/>
      <dgm:t>
        <a:bodyPr/>
        <a:lstStyle/>
        <a:p>
          <a:endParaRPr lang="en-US"/>
        </a:p>
      </dgm:t>
    </dgm:pt>
    <dgm:pt modelId="{EB74EF4A-7856-4C9C-AFCC-871F6235D15F}">
      <dgm:prSet/>
      <dgm:spPr/>
      <dgm:t>
        <a:bodyPr/>
        <a:lstStyle/>
        <a:p>
          <a:r>
            <a:rPr lang="en-US" dirty="0"/>
            <a:t>Using Vader Sentiment Analyzer, analyze review sentiments for our Yelp restaurants. Build </a:t>
          </a:r>
          <a:r>
            <a:rPr lang="en-US" dirty="0" err="1"/>
            <a:t>DataFrame</a:t>
          </a:r>
          <a:r>
            <a:rPr lang="en-US" dirty="0"/>
            <a:t> to store data.</a:t>
          </a:r>
        </a:p>
      </dgm:t>
    </dgm:pt>
    <dgm:pt modelId="{A80D26A3-C6FD-457E-8C16-5DFE9EBBEB71}" type="parTrans" cxnId="{1EDB3208-BFBA-4CE2-A40F-D5A57A808B7C}">
      <dgm:prSet/>
      <dgm:spPr/>
      <dgm:t>
        <a:bodyPr/>
        <a:lstStyle/>
        <a:p>
          <a:endParaRPr lang="en-US"/>
        </a:p>
      </dgm:t>
    </dgm:pt>
    <dgm:pt modelId="{BE426792-A20E-4FDD-AE36-B7849D695FEE}" type="sibTrans" cxnId="{1EDB3208-BFBA-4CE2-A40F-D5A57A808B7C}">
      <dgm:prSet/>
      <dgm:spPr/>
      <dgm:t>
        <a:bodyPr/>
        <a:lstStyle/>
        <a:p>
          <a:endParaRPr lang="en-US"/>
        </a:p>
      </dgm:t>
    </dgm:pt>
    <dgm:pt modelId="{0637793A-CCC8-43AC-B3B3-3207E1F6F4C3}">
      <dgm:prSet/>
      <dgm:spPr/>
      <dgm:t>
        <a:bodyPr/>
        <a:lstStyle/>
        <a:p>
          <a:r>
            <a:rPr lang="en-US" dirty="0"/>
            <a:t>Merged restaurant and sentiment </a:t>
          </a:r>
          <a:r>
            <a:rPr lang="en-US" dirty="0" err="1"/>
            <a:t>DataFrames</a:t>
          </a:r>
          <a:r>
            <a:rPr lang="en-US" dirty="0"/>
            <a:t> into one </a:t>
          </a:r>
          <a:r>
            <a:rPr lang="en-US" dirty="0" err="1"/>
            <a:t>DataFrame</a:t>
          </a:r>
          <a:r>
            <a:rPr lang="en-US" dirty="0"/>
            <a:t>.</a:t>
          </a:r>
        </a:p>
      </dgm:t>
    </dgm:pt>
    <dgm:pt modelId="{BE98E786-0401-4E2D-8A90-D9D05CF011CA}" type="parTrans" cxnId="{278A21A3-41C2-4743-ADF7-5DF8C3E8C792}">
      <dgm:prSet/>
      <dgm:spPr/>
      <dgm:t>
        <a:bodyPr/>
        <a:lstStyle/>
        <a:p>
          <a:endParaRPr lang="en-US"/>
        </a:p>
      </dgm:t>
    </dgm:pt>
    <dgm:pt modelId="{BC2DFD24-AA21-4B32-82A6-03B90B76C357}" type="sibTrans" cxnId="{278A21A3-41C2-4743-ADF7-5DF8C3E8C792}">
      <dgm:prSet/>
      <dgm:spPr/>
      <dgm:t>
        <a:bodyPr/>
        <a:lstStyle/>
        <a:p>
          <a:endParaRPr lang="en-US"/>
        </a:p>
      </dgm:t>
    </dgm:pt>
    <dgm:pt modelId="{F0A71629-5478-43A5-8229-00E2E9FAB727}">
      <dgm:prSet/>
      <dgm:spPr/>
      <dgm:t>
        <a:bodyPr/>
        <a:lstStyle/>
        <a:p>
          <a:r>
            <a:rPr lang="en-US" dirty="0"/>
            <a:t>Created graphs and charts to analyze our merged </a:t>
          </a:r>
          <a:r>
            <a:rPr lang="en-US" dirty="0" err="1"/>
            <a:t>DataFrame</a:t>
          </a:r>
          <a:r>
            <a:rPr lang="en-US" dirty="0"/>
            <a:t>.</a:t>
          </a:r>
        </a:p>
      </dgm:t>
    </dgm:pt>
    <dgm:pt modelId="{45E7382D-6C40-4952-9DD6-159E65F703C1}" type="parTrans" cxnId="{3200A382-94FA-464E-BCA1-A2C01F7FF9DF}">
      <dgm:prSet/>
      <dgm:spPr/>
      <dgm:t>
        <a:bodyPr/>
        <a:lstStyle/>
        <a:p>
          <a:endParaRPr lang="en-US"/>
        </a:p>
      </dgm:t>
    </dgm:pt>
    <dgm:pt modelId="{3B3E8C21-2F28-46D9-8BDE-5A1120D1FA60}" type="sibTrans" cxnId="{3200A382-94FA-464E-BCA1-A2C01F7FF9DF}">
      <dgm:prSet/>
      <dgm:spPr/>
      <dgm:t>
        <a:bodyPr/>
        <a:lstStyle/>
        <a:p>
          <a:endParaRPr lang="en-US"/>
        </a:p>
      </dgm:t>
    </dgm:pt>
    <dgm:pt modelId="{0A6D5C5B-1B7A-4614-9E72-66A42C81801A}">
      <dgm:prSet/>
      <dgm:spPr/>
      <dgm:t>
        <a:bodyPr/>
        <a:lstStyle/>
        <a:p>
          <a:r>
            <a:rPr lang="en-US" dirty="0"/>
            <a:t>9</a:t>
          </a:r>
        </a:p>
      </dgm:t>
    </dgm:pt>
    <dgm:pt modelId="{DBE0D2EB-AF7D-4363-8C54-BE35BC2087FF}" type="parTrans" cxnId="{DC248EA1-2DC7-4D6E-A2DB-FCC12196929C}">
      <dgm:prSet/>
      <dgm:spPr/>
      <dgm:t>
        <a:bodyPr/>
        <a:lstStyle/>
        <a:p>
          <a:endParaRPr lang="en-US"/>
        </a:p>
      </dgm:t>
    </dgm:pt>
    <dgm:pt modelId="{433836BD-5BD7-40F8-B9BE-B305182AA4B5}" type="sibTrans" cxnId="{DC248EA1-2DC7-4D6E-A2DB-FCC12196929C}">
      <dgm:prSet/>
      <dgm:spPr/>
      <dgm:t>
        <a:bodyPr/>
        <a:lstStyle/>
        <a:p>
          <a:endParaRPr lang="en-US"/>
        </a:p>
      </dgm:t>
    </dgm:pt>
    <dgm:pt modelId="{72720F0E-5F50-4B55-9111-14F8C3A0D650}">
      <dgm:prSet/>
      <dgm:spPr/>
      <dgm:t>
        <a:bodyPr/>
        <a:lstStyle/>
        <a:p>
          <a:r>
            <a:rPr lang="en-US" dirty="0"/>
            <a:t>Create map to show restaurant locations within walking distance from our location.</a:t>
          </a:r>
        </a:p>
      </dgm:t>
    </dgm:pt>
    <dgm:pt modelId="{7878EC20-CB73-4E67-B34B-B4C3F37BD387}" type="parTrans" cxnId="{CDDAC18A-41C0-4E54-B71F-C75EC9A44D68}">
      <dgm:prSet/>
      <dgm:spPr/>
      <dgm:t>
        <a:bodyPr/>
        <a:lstStyle/>
        <a:p>
          <a:endParaRPr lang="en-US"/>
        </a:p>
      </dgm:t>
    </dgm:pt>
    <dgm:pt modelId="{C98C1AFC-8DEA-47D3-91E9-F7E246835076}" type="sibTrans" cxnId="{CDDAC18A-41C0-4E54-B71F-C75EC9A44D68}">
      <dgm:prSet/>
      <dgm:spPr/>
      <dgm:t>
        <a:bodyPr/>
        <a:lstStyle/>
        <a:p>
          <a:endParaRPr lang="en-US"/>
        </a:p>
      </dgm:t>
    </dgm:pt>
    <dgm:pt modelId="{14110640-7C5C-4A47-A486-7BB224BBF034}" type="pres">
      <dgm:prSet presAssocID="{F17FDE65-5F91-4570-B90F-D8CC776C633A}" presName="linearFlow" presStyleCnt="0">
        <dgm:presLayoutVars>
          <dgm:dir/>
          <dgm:animLvl val="lvl"/>
          <dgm:resizeHandles val="exact"/>
        </dgm:presLayoutVars>
      </dgm:prSet>
      <dgm:spPr/>
    </dgm:pt>
    <dgm:pt modelId="{D47CB8E2-6DA0-46CA-9866-2BDCB4B3C6DA}" type="pres">
      <dgm:prSet presAssocID="{51F74FD8-7DA6-4285-86B9-C2A214500959}" presName="composite" presStyleCnt="0"/>
      <dgm:spPr/>
    </dgm:pt>
    <dgm:pt modelId="{FCD8ED5A-3968-4CA5-8466-B148B08B0916}" type="pres">
      <dgm:prSet presAssocID="{51F74FD8-7DA6-4285-86B9-C2A214500959}" presName="parentText" presStyleLbl="alignNode1" presStyleIdx="0" presStyleCnt="9">
        <dgm:presLayoutVars>
          <dgm:chMax val="1"/>
          <dgm:bulletEnabled val="1"/>
        </dgm:presLayoutVars>
      </dgm:prSet>
      <dgm:spPr/>
    </dgm:pt>
    <dgm:pt modelId="{6F8D3BAB-1BDD-4009-8515-767FF69F5952}" type="pres">
      <dgm:prSet presAssocID="{51F74FD8-7DA6-4285-86B9-C2A214500959}" presName="descendantText" presStyleLbl="alignAcc1" presStyleIdx="0" presStyleCnt="9">
        <dgm:presLayoutVars>
          <dgm:bulletEnabled val="1"/>
        </dgm:presLayoutVars>
      </dgm:prSet>
      <dgm:spPr/>
    </dgm:pt>
    <dgm:pt modelId="{A106554F-0798-4BA5-8A70-4F9E7C2C2640}" type="pres">
      <dgm:prSet presAssocID="{C3F4F7FE-AD1A-4335-B5A7-3A702FC34387}" presName="sp" presStyleCnt="0"/>
      <dgm:spPr/>
    </dgm:pt>
    <dgm:pt modelId="{DB3A1C8F-2CB4-4364-92A7-7EA1DA1E7C52}" type="pres">
      <dgm:prSet presAssocID="{C92CFB4D-A4FF-4B2D-8A1B-5A68F97FE1AA}" presName="composite" presStyleCnt="0"/>
      <dgm:spPr/>
    </dgm:pt>
    <dgm:pt modelId="{0C718D75-7E2A-4E80-B9F4-9419AB9FF0EF}" type="pres">
      <dgm:prSet presAssocID="{C92CFB4D-A4FF-4B2D-8A1B-5A68F97FE1AA}" presName="parentText" presStyleLbl="alignNode1" presStyleIdx="1" presStyleCnt="9">
        <dgm:presLayoutVars>
          <dgm:chMax val="1"/>
          <dgm:bulletEnabled val="1"/>
        </dgm:presLayoutVars>
      </dgm:prSet>
      <dgm:spPr/>
    </dgm:pt>
    <dgm:pt modelId="{78C8F336-F0D8-4958-A89E-2E15DCEE6B35}" type="pres">
      <dgm:prSet presAssocID="{C92CFB4D-A4FF-4B2D-8A1B-5A68F97FE1AA}" presName="descendantText" presStyleLbl="alignAcc1" presStyleIdx="1" presStyleCnt="9">
        <dgm:presLayoutVars>
          <dgm:bulletEnabled val="1"/>
        </dgm:presLayoutVars>
      </dgm:prSet>
      <dgm:spPr/>
    </dgm:pt>
    <dgm:pt modelId="{69A264A7-AA0D-4F98-85AF-01BCD206FE6A}" type="pres">
      <dgm:prSet presAssocID="{3CE034BA-B47A-4373-B717-2AC928F1D102}" presName="sp" presStyleCnt="0"/>
      <dgm:spPr/>
    </dgm:pt>
    <dgm:pt modelId="{62E49441-453C-407D-BA67-F919C2F4E429}" type="pres">
      <dgm:prSet presAssocID="{6155B624-F1D8-4D5B-BF65-56875744964E}" presName="composite" presStyleCnt="0"/>
      <dgm:spPr/>
    </dgm:pt>
    <dgm:pt modelId="{0F7F9607-342E-480D-8FC0-2374B28C22F4}" type="pres">
      <dgm:prSet presAssocID="{6155B624-F1D8-4D5B-BF65-56875744964E}" presName="parentText" presStyleLbl="alignNode1" presStyleIdx="2" presStyleCnt="9">
        <dgm:presLayoutVars>
          <dgm:chMax val="1"/>
          <dgm:bulletEnabled val="1"/>
        </dgm:presLayoutVars>
      </dgm:prSet>
      <dgm:spPr/>
    </dgm:pt>
    <dgm:pt modelId="{F2888D92-64D3-45A9-B34E-3E58F79C1170}" type="pres">
      <dgm:prSet presAssocID="{6155B624-F1D8-4D5B-BF65-56875744964E}" presName="descendantText" presStyleLbl="alignAcc1" presStyleIdx="2" presStyleCnt="9">
        <dgm:presLayoutVars>
          <dgm:bulletEnabled val="1"/>
        </dgm:presLayoutVars>
      </dgm:prSet>
      <dgm:spPr/>
    </dgm:pt>
    <dgm:pt modelId="{5FE08081-45AC-4EA4-B90A-63BE5FE3A5D6}" type="pres">
      <dgm:prSet presAssocID="{8685E129-0740-44F6-B59C-027202874501}" presName="sp" presStyleCnt="0"/>
      <dgm:spPr/>
    </dgm:pt>
    <dgm:pt modelId="{33A5C84F-ECA2-4528-A417-9C998405C48B}" type="pres">
      <dgm:prSet presAssocID="{54F9DA5C-AE20-4C07-925F-06C1C19A364D}" presName="composite" presStyleCnt="0"/>
      <dgm:spPr/>
    </dgm:pt>
    <dgm:pt modelId="{2EA79BC2-68E8-439E-93CC-2EAF21026384}" type="pres">
      <dgm:prSet presAssocID="{54F9DA5C-AE20-4C07-925F-06C1C19A364D}" presName="parentText" presStyleLbl="alignNode1" presStyleIdx="3" presStyleCnt="9">
        <dgm:presLayoutVars>
          <dgm:chMax val="1"/>
          <dgm:bulletEnabled val="1"/>
        </dgm:presLayoutVars>
      </dgm:prSet>
      <dgm:spPr/>
    </dgm:pt>
    <dgm:pt modelId="{040DDC56-E8FA-4F10-B934-38AF519638AA}" type="pres">
      <dgm:prSet presAssocID="{54F9DA5C-AE20-4C07-925F-06C1C19A364D}" presName="descendantText" presStyleLbl="alignAcc1" presStyleIdx="3" presStyleCnt="9">
        <dgm:presLayoutVars>
          <dgm:bulletEnabled val="1"/>
        </dgm:presLayoutVars>
      </dgm:prSet>
      <dgm:spPr/>
    </dgm:pt>
    <dgm:pt modelId="{8A8C69BC-7C2C-46F7-B598-4A1CAC7119CD}" type="pres">
      <dgm:prSet presAssocID="{C6DFA972-A067-47DF-A411-358F5F73187C}" presName="sp" presStyleCnt="0"/>
      <dgm:spPr/>
    </dgm:pt>
    <dgm:pt modelId="{99F802F9-B0F1-4153-9728-399EFA8CD75D}" type="pres">
      <dgm:prSet presAssocID="{4516EADE-BFFF-442F-99A8-AEDC81C9D502}" presName="composite" presStyleCnt="0"/>
      <dgm:spPr/>
    </dgm:pt>
    <dgm:pt modelId="{0FD12A97-22C4-461C-BB75-E08B45115357}" type="pres">
      <dgm:prSet presAssocID="{4516EADE-BFFF-442F-99A8-AEDC81C9D502}" presName="parentText" presStyleLbl="alignNode1" presStyleIdx="4" presStyleCnt="9">
        <dgm:presLayoutVars>
          <dgm:chMax val="1"/>
          <dgm:bulletEnabled val="1"/>
        </dgm:presLayoutVars>
      </dgm:prSet>
      <dgm:spPr/>
    </dgm:pt>
    <dgm:pt modelId="{F791F6CF-5615-4E37-91C3-28FBC1F85652}" type="pres">
      <dgm:prSet presAssocID="{4516EADE-BFFF-442F-99A8-AEDC81C9D502}" presName="descendantText" presStyleLbl="alignAcc1" presStyleIdx="4" presStyleCnt="9">
        <dgm:presLayoutVars>
          <dgm:bulletEnabled val="1"/>
        </dgm:presLayoutVars>
      </dgm:prSet>
      <dgm:spPr/>
    </dgm:pt>
    <dgm:pt modelId="{67657FFA-9B14-4581-8935-3391FCA83F46}" type="pres">
      <dgm:prSet presAssocID="{8B0996F2-24FF-4DBC-9475-7D2DED776951}" presName="sp" presStyleCnt="0"/>
      <dgm:spPr/>
    </dgm:pt>
    <dgm:pt modelId="{4334907E-5369-40C2-87F2-0BD46734FABE}" type="pres">
      <dgm:prSet presAssocID="{CD7EB17B-7A02-4F56-9500-E226636A52E9}" presName="composite" presStyleCnt="0"/>
      <dgm:spPr/>
    </dgm:pt>
    <dgm:pt modelId="{544601FD-EA3A-491E-B3E1-9C2AE856DEAD}" type="pres">
      <dgm:prSet presAssocID="{CD7EB17B-7A02-4F56-9500-E226636A52E9}" presName="parentText" presStyleLbl="alignNode1" presStyleIdx="5" presStyleCnt="9">
        <dgm:presLayoutVars>
          <dgm:chMax val="1"/>
          <dgm:bulletEnabled val="1"/>
        </dgm:presLayoutVars>
      </dgm:prSet>
      <dgm:spPr/>
    </dgm:pt>
    <dgm:pt modelId="{B52A17E5-E1C1-49CD-B605-C8490F1B3C47}" type="pres">
      <dgm:prSet presAssocID="{CD7EB17B-7A02-4F56-9500-E226636A52E9}" presName="descendantText" presStyleLbl="alignAcc1" presStyleIdx="5" presStyleCnt="9">
        <dgm:presLayoutVars>
          <dgm:bulletEnabled val="1"/>
        </dgm:presLayoutVars>
      </dgm:prSet>
      <dgm:spPr/>
    </dgm:pt>
    <dgm:pt modelId="{735A9733-2256-42A7-91D1-21444D542C97}" type="pres">
      <dgm:prSet presAssocID="{4DFFEED3-36C5-4AA7-90A7-20D81BD92C1F}" presName="sp" presStyleCnt="0"/>
      <dgm:spPr/>
    </dgm:pt>
    <dgm:pt modelId="{B8FAB87C-30CA-40B3-AE2D-BBDF2AC95F99}" type="pres">
      <dgm:prSet presAssocID="{064F87E9-D299-469D-8B51-885AA1644692}" presName="composite" presStyleCnt="0"/>
      <dgm:spPr/>
    </dgm:pt>
    <dgm:pt modelId="{8F2ECCB5-73AA-4127-AC58-DFD7C8E20476}" type="pres">
      <dgm:prSet presAssocID="{064F87E9-D299-469D-8B51-885AA1644692}" presName="parentText" presStyleLbl="alignNode1" presStyleIdx="6" presStyleCnt="9">
        <dgm:presLayoutVars>
          <dgm:chMax val="1"/>
          <dgm:bulletEnabled val="1"/>
        </dgm:presLayoutVars>
      </dgm:prSet>
      <dgm:spPr/>
    </dgm:pt>
    <dgm:pt modelId="{B41184CB-3DB6-4C22-B570-0AB30FF271C3}" type="pres">
      <dgm:prSet presAssocID="{064F87E9-D299-469D-8B51-885AA1644692}" presName="descendantText" presStyleLbl="alignAcc1" presStyleIdx="6" presStyleCnt="9">
        <dgm:presLayoutVars>
          <dgm:bulletEnabled val="1"/>
        </dgm:presLayoutVars>
      </dgm:prSet>
      <dgm:spPr/>
    </dgm:pt>
    <dgm:pt modelId="{FD74B8CB-8EBC-426C-A904-5ED609840DC1}" type="pres">
      <dgm:prSet presAssocID="{6850207D-0027-4E4A-B3C4-D2BA25893C26}" presName="sp" presStyleCnt="0"/>
      <dgm:spPr/>
    </dgm:pt>
    <dgm:pt modelId="{B5802154-457A-4D97-A61A-344D1913A443}" type="pres">
      <dgm:prSet presAssocID="{986A92D9-ED7A-4473-A1AF-55592FB55229}" presName="composite" presStyleCnt="0"/>
      <dgm:spPr/>
    </dgm:pt>
    <dgm:pt modelId="{7CAA71A4-C860-46FA-99DF-300C0658C25E}" type="pres">
      <dgm:prSet presAssocID="{986A92D9-ED7A-4473-A1AF-55592FB55229}" presName="parentText" presStyleLbl="alignNode1" presStyleIdx="7" presStyleCnt="9">
        <dgm:presLayoutVars>
          <dgm:chMax val="1"/>
          <dgm:bulletEnabled val="1"/>
        </dgm:presLayoutVars>
      </dgm:prSet>
      <dgm:spPr/>
    </dgm:pt>
    <dgm:pt modelId="{20245BC4-BC25-41D6-8748-BD762F969E17}" type="pres">
      <dgm:prSet presAssocID="{986A92D9-ED7A-4473-A1AF-55592FB55229}" presName="descendantText" presStyleLbl="alignAcc1" presStyleIdx="7" presStyleCnt="9">
        <dgm:presLayoutVars>
          <dgm:bulletEnabled val="1"/>
        </dgm:presLayoutVars>
      </dgm:prSet>
      <dgm:spPr/>
    </dgm:pt>
    <dgm:pt modelId="{30260879-1A19-4ECB-AC29-93A8A8681A14}" type="pres">
      <dgm:prSet presAssocID="{C0C104EF-C238-4489-BB66-A82287F71ED2}" presName="sp" presStyleCnt="0"/>
      <dgm:spPr/>
    </dgm:pt>
    <dgm:pt modelId="{FE71D627-C2AD-4142-B8BA-1D85F9A465C7}" type="pres">
      <dgm:prSet presAssocID="{0A6D5C5B-1B7A-4614-9E72-66A42C81801A}" presName="composite" presStyleCnt="0"/>
      <dgm:spPr/>
    </dgm:pt>
    <dgm:pt modelId="{D8903CEF-47E3-4B94-8667-0CF2A9E85567}" type="pres">
      <dgm:prSet presAssocID="{0A6D5C5B-1B7A-4614-9E72-66A42C81801A}" presName="parentText" presStyleLbl="alignNode1" presStyleIdx="8" presStyleCnt="9">
        <dgm:presLayoutVars>
          <dgm:chMax val="1"/>
          <dgm:bulletEnabled val="1"/>
        </dgm:presLayoutVars>
      </dgm:prSet>
      <dgm:spPr/>
    </dgm:pt>
    <dgm:pt modelId="{1A7F59F9-F291-4AEB-84E5-4AFB8BB65CD9}" type="pres">
      <dgm:prSet presAssocID="{0A6D5C5B-1B7A-4614-9E72-66A42C81801A}" presName="descendantText" presStyleLbl="alignAcc1" presStyleIdx="8" presStyleCnt="9">
        <dgm:presLayoutVars>
          <dgm:bulletEnabled val="1"/>
        </dgm:presLayoutVars>
      </dgm:prSet>
      <dgm:spPr/>
    </dgm:pt>
  </dgm:ptLst>
  <dgm:cxnLst>
    <dgm:cxn modelId="{1EDB3208-BFBA-4CE2-A40F-D5A57A808B7C}" srcId="{CD7EB17B-7A02-4F56-9500-E226636A52E9}" destId="{EB74EF4A-7856-4C9C-AFCC-871F6235D15F}" srcOrd="0" destOrd="0" parTransId="{A80D26A3-C6FD-457E-8C16-5DFE9EBBEB71}" sibTransId="{BE426792-A20E-4FDD-AE36-B7849D695FEE}"/>
    <dgm:cxn modelId="{C9D89708-0030-45D0-9DF6-B0AD4450A22A}" type="presOf" srcId="{72720F0E-5F50-4B55-9111-14F8C3A0D650}" destId="{1A7F59F9-F291-4AEB-84E5-4AFB8BB65CD9}" srcOrd="0" destOrd="0" presId="urn:microsoft.com/office/officeart/2005/8/layout/chevron2"/>
    <dgm:cxn modelId="{41924810-A00A-4A7C-AB3F-81C68A8E04A2}" srcId="{C92CFB4D-A4FF-4B2D-8A1B-5A68F97FE1AA}" destId="{2D0ED473-085F-4FB0-9BFE-F2F807BFEE60}" srcOrd="0" destOrd="0" parTransId="{97362AB0-4B14-4F58-909A-74D7219DAC96}" sibTransId="{08DA4E63-B951-4C95-8AE6-860AE436E198}"/>
    <dgm:cxn modelId="{E51BBA11-EB19-4FE1-B976-9965994D893C}" srcId="{F17FDE65-5F91-4570-B90F-D8CC776C633A}" destId="{6155B624-F1D8-4D5B-BF65-56875744964E}" srcOrd="2" destOrd="0" parTransId="{45BC7266-5F40-4E7D-AE27-73045E273742}" sibTransId="{8685E129-0740-44F6-B59C-027202874501}"/>
    <dgm:cxn modelId="{C5FDFE18-C992-49ED-B42B-CB6FECFF5400}" srcId="{4516EADE-BFFF-442F-99A8-AEDC81C9D502}" destId="{ECA9A705-0C86-416A-8F5B-A53A000B9EF4}" srcOrd="0" destOrd="0" parTransId="{3D786115-1866-4357-A500-BA5176AEF29A}" sibTransId="{B4240E71-B413-4078-906E-5D22066ECB7C}"/>
    <dgm:cxn modelId="{4991651A-609C-44A2-B52B-3B9CB23C1086}" srcId="{F17FDE65-5F91-4570-B90F-D8CC776C633A}" destId="{064F87E9-D299-469D-8B51-885AA1644692}" srcOrd="6" destOrd="0" parTransId="{22571423-902C-4A03-AE8C-19C755B945EA}" sibTransId="{6850207D-0027-4E4A-B3C4-D2BA25893C26}"/>
    <dgm:cxn modelId="{D5337A28-81E7-48A1-A6BD-9FEA26EDD00E}" srcId="{F17FDE65-5F91-4570-B90F-D8CC776C633A}" destId="{51F74FD8-7DA6-4285-86B9-C2A214500959}" srcOrd="0" destOrd="0" parTransId="{6FA8DA34-AA15-4518-9783-3F72E354A288}" sibTransId="{C3F4F7FE-AD1A-4335-B5A7-3A702FC34387}"/>
    <dgm:cxn modelId="{E5722B37-2A32-4D7E-904F-A06E4B58E628}" type="presOf" srcId="{ECA9A705-0C86-416A-8F5B-A53A000B9EF4}" destId="{F791F6CF-5615-4E37-91C3-28FBC1F85652}" srcOrd="0" destOrd="0" presId="urn:microsoft.com/office/officeart/2005/8/layout/chevron2"/>
    <dgm:cxn modelId="{9555B937-B4C4-4A60-8953-C4F5B2022B8C}" type="presOf" srcId="{52C07ED8-2C75-4E07-AB3A-02E8B546B7C1}" destId="{F2888D92-64D3-45A9-B34E-3E58F79C1170}" srcOrd="0" destOrd="0" presId="urn:microsoft.com/office/officeart/2005/8/layout/chevron2"/>
    <dgm:cxn modelId="{FC7CCF3D-F2CA-4493-B47B-81741E180EAB}" type="presOf" srcId="{51F74FD8-7DA6-4285-86B9-C2A214500959}" destId="{FCD8ED5A-3968-4CA5-8466-B148B08B0916}" srcOrd="0" destOrd="0" presId="urn:microsoft.com/office/officeart/2005/8/layout/chevron2"/>
    <dgm:cxn modelId="{4ABADA40-11C0-42E5-87BF-E658EC431849}" type="presOf" srcId="{C92CFB4D-A4FF-4B2D-8A1B-5A68F97FE1AA}" destId="{0C718D75-7E2A-4E80-B9F4-9419AB9FF0EF}" srcOrd="0" destOrd="0" presId="urn:microsoft.com/office/officeart/2005/8/layout/chevron2"/>
    <dgm:cxn modelId="{943BA35D-41C4-4680-902A-CA202FB6A396}" type="presOf" srcId="{986A92D9-ED7A-4473-A1AF-55592FB55229}" destId="{7CAA71A4-C860-46FA-99DF-300C0658C25E}" srcOrd="0" destOrd="0" presId="urn:microsoft.com/office/officeart/2005/8/layout/chevron2"/>
    <dgm:cxn modelId="{8C6D735E-8E35-4282-BB7E-584B4FA7E666}" type="presOf" srcId="{4516EADE-BFFF-442F-99A8-AEDC81C9D502}" destId="{0FD12A97-22C4-461C-BB75-E08B45115357}" srcOrd="0" destOrd="0" presId="urn:microsoft.com/office/officeart/2005/8/layout/chevron2"/>
    <dgm:cxn modelId="{B1ACDF44-2D5F-4CC5-B0E8-77F46A3EA281}" srcId="{F17FDE65-5F91-4570-B90F-D8CC776C633A}" destId="{54F9DA5C-AE20-4C07-925F-06C1C19A364D}" srcOrd="3" destOrd="0" parTransId="{CE61796D-9E32-4B06-B7C2-838D3143D083}" sibTransId="{C6DFA972-A067-47DF-A411-358F5F73187C}"/>
    <dgm:cxn modelId="{D31FA877-4C2D-4E42-8AE6-F32FA74BD95F}" type="presOf" srcId="{2D0ED473-085F-4FB0-9BFE-F2F807BFEE60}" destId="{78C8F336-F0D8-4958-A89E-2E15DCEE6B35}" srcOrd="0" destOrd="0" presId="urn:microsoft.com/office/officeart/2005/8/layout/chevron2"/>
    <dgm:cxn modelId="{8933A977-860C-4292-8F0E-9E9FFBA97771}" srcId="{51F74FD8-7DA6-4285-86B9-C2A214500959}" destId="{D6486AA4-ECBA-45FE-84F6-5D7056BE8E32}" srcOrd="0" destOrd="0" parTransId="{5B1984E2-9062-40E0-8815-AB97372616B8}" sibTransId="{AD837C47-7473-4EE1-B44F-5B048BC0F1EC}"/>
    <dgm:cxn modelId="{3200A382-94FA-464E-BCA1-A2C01F7FF9DF}" srcId="{986A92D9-ED7A-4473-A1AF-55592FB55229}" destId="{F0A71629-5478-43A5-8229-00E2E9FAB727}" srcOrd="0" destOrd="0" parTransId="{45E7382D-6C40-4952-9DD6-159E65F703C1}" sibTransId="{3B3E8C21-2F28-46D9-8BDE-5A1120D1FA60}"/>
    <dgm:cxn modelId="{4AC26B8A-2C4B-4C5A-9545-86BFB489C299}" srcId="{F17FDE65-5F91-4570-B90F-D8CC776C633A}" destId="{4516EADE-BFFF-442F-99A8-AEDC81C9D502}" srcOrd="4" destOrd="0" parTransId="{D5B517ED-B6C7-453B-896C-F63F1FBFE45D}" sibTransId="{8B0996F2-24FF-4DBC-9475-7D2DED776951}"/>
    <dgm:cxn modelId="{0AACAC8A-B12E-4DF4-98ED-C3FC8498655A}" srcId="{6155B624-F1D8-4D5B-BF65-56875744964E}" destId="{52C07ED8-2C75-4E07-AB3A-02E8B546B7C1}" srcOrd="0" destOrd="0" parTransId="{4BE4BACC-434D-432F-89DF-CE335E40817A}" sibTransId="{0ED3C84C-A9E0-46EA-8DDB-7FD64E2069D4}"/>
    <dgm:cxn modelId="{CDDAC18A-41C0-4E54-B71F-C75EC9A44D68}" srcId="{0A6D5C5B-1B7A-4614-9E72-66A42C81801A}" destId="{72720F0E-5F50-4B55-9111-14F8C3A0D650}" srcOrd="0" destOrd="0" parTransId="{7878EC20-CB73-4E67-B34B-B4C3F37BD387}" sibTransId="{C98C1AFC-8DEA-47D3-91E9-F7E246835076}"/>
    <dgm:cxn modelId="{E6CA9997-3F4E-4789-9308-F8FC496A44AA}" type="presOf" srcId="{CD7EB17B-7A02-4F56-9500-E226636A52E9}" destId="{544601FD-EA3A-491E-B3E1-9C2AE856DEAD}" srcOrd="0" destOrd="0" presId="urn:microsoft.com/office/officeart/2005/8/layout/chevron2"/>
    <dgm:cxn modelId="{DC248EA1-2DC7-4D6E-A2DB-FCC12196929C}" srcId="{F17FDE65-5F91-4570-B90F-D8CC776C633A}" destId="{0A6D5C5B-1B7A-4614-9E72-66A42C81801A}" srcOrd="8" destOrd="0" parTransId="{DBE0D2EB-AF7D-4363-8C54-BE35BC2087FF}" sibTransId="{433836BD-5BD7-40F8-B9BE-B305182AA4B5}"/>
    <dgm:cxn modelId="{278A21A3-41C2-4743-ADF7-5DF8C3E8C792}" srcId="{064F87E9-D299-469D-8B51-885AA1644692}" destId="{0637793A-CCC8-43AC-B3B3-3207E1F6F4C3}" srcOrd="0" destOrd="0" parTransId="{BE98E786-0401-4E2D-8A90-D9D05CF011CA}" sibTransId="{BC2DFD24-AA21-4B32-82A6-03B90B76C357}"/>
    <dgm:cxn modelId="{194951AA-1090-4988-8760-3E75E2B4E5EF}" type="presOf" srcId="{F0A71629-5478-43A5-8229-00E2E9FAB727}" destId="{20245BC4-BC25-41D6-8748-BD762F969E17}" srcOrd="0" destOrd="0" presId="urn:microsoft.com/office/officeart/2005/8/layout/chevron2"/>
    <dgm:cxn modelId="{72377FAE-B321-4FB1-8FA1-C5474ED345AD}" type="presOf" srcId="{F17FDE65-5F91-4570-B90F-D8CC776C633A}" destId="{14110640-7C5C-4A47-A486-7BB224BBF034}" srcOrd="0" destOrd="0" presId="urn:microsoft.com/office/officeart/2005/8/layout/chevron2"/>
    <dgm:cxn modelId="{693A4BB7-71F4-4906-B079-3AF8B1950D70}" srcId="{54F9DA5C-AE20-4C07-925F-06C1C19A364D}" destId="{A99A4F83-DF73-461C-8801-78E6076E8AA1}" srcOrd="0" destOrd="0" parTransId="{4931D636-C44A-43A3-B347-944F06D8301A}" sibTransId="{5B792DE9-F1C3-4464-9BA7-5C18066CD6E3}"/>
    <dgm:cxn modelId="{47EE6ABC-7173-4476-9F1C-0A8A9B430BDC}" type="presOf" srcId="{0637793A-CCC8-43AC-B3B3-3207E1F6F4C3}" destId="{B41184CB-3DB6-4C22-B570-0AB30FF271C3}" srcOrd="0" destOrd="0" presId="urn:microsoft.com/office/officeart/2005/8/layout/chevron2"/>
    <dgm:cxn modelId="{D283CEC8-9B07-4E4B-806F-ED63113017B0}" type="presOf" srcId="{D6486AA4-ECBA-45FE-84F6-5D7056BE8E32}" destId="{6F8D3BAB-1BDD-4009-8515-767FF69F5952}" srcOrd="0" destOrd="0" presId="urn:microsoft.com/office/officeart/2005/8/layout/chevron2"/>
    <dgm:cxn modelId="{6EC92ACF-3830-4A06-B975-8E65D30C3544}" type="presOf" srcId="{EB74EF4A-7856-4C9C-AFCC-871F6235D15F}" destId="{B52A17E5-E1C1-49CD-B605-C8490F1B3C47}" srcOrd="0" destOrd="0" presId="urn:microsoft.com/office/officeart/2005/8/layout/chevron2"/>
    <dgm:cxn modelId="{9E1D9ECF-04FB-48AA-9DAD-5D55B5E31E76}" srcId="{F17FDE65-5F91-4570-B90F-D8CC776C633A}" destId="{986A92D9-ED7A-4473-A1AF-55592FB55229}" srcOrd="7" destOrd="0" parTransId="{308EB03D-39C0-4C74-A172-2231DDB976F8}" sibTransId="{C0C104EF-C238-4489-BB66-A82287F71ED2}"/>
    <dgm:cxn modelId="{4B5AA3D3-21F3-4E46-9CF7-C089AE86B337}" type="presOf" srcId="{54F9DA5C-AE20-4C07-925F-06C1C19A364D}" destId="{2EA79BC2-68E8-439E-93CC-2EAF21026384}" srcOrd="0" destOrd="0" presId="urn:microsoft.com/office/officeart/2005/8/layout/chevron2"/>
    <dgm:cxn modelId="{3F8560D4-8A8A-448A-99B1-0D1A1BC0E94A}" type="presOf" srcId="{064F87E9-D299-469D-8B51-885AA1644692}" destId="{8F2ECCB5-73AA-4127-AC58-DFD7C8E20476}" srcOrd="0" destOrd="0" presId="urn:microsoft.com/office/officeart/2005/8/layout/chevron2"/>
    <dgm:cxn modelId="{D23BBAD4-CF87-48CF-9EB5-2C348D441ECD}" srcId="{F17FDE65-5F91-4570-B90F-D8CC776C633A}" destId="{CD7EB17B-7A02-4F56-9500-E226636A52E9}" srcOrd="5" destOrd="0" parTransId="{BCCF705C-2119-4F7A-AFB4-434D33BD3F27}" sibTransId="{4DFFEED3-36C5-4AA7-90A7-20D81BD92C1F}"/>
    <dgm:cxn modelId="{ED3534D9-CCCB-43E7-99C3-077D33111ADA}" type="presOf" srcId="{A99A4F83-DF73-461C-8801-78E6076E8AA1}" destId="{040DDC56-E8FA-4F10-B934-38AF519638AA}" srcOrd="0" destOrd="0" presId="urn:microsoft.com/office/officeart/2005/8/layout/chevron2"/>
    <dgm:cxn modelId="{20972EE0-2641-4CAF-8877-B15F2DBD4E58}" type="presOf" srcId="{6155B624-F1D8-4D5B-BF65-56875744964E}" destId="{0F7F9607-342E-480D-8FC0-2374B28C22F4}" srcOrd="0" destOrd="0" presId="urn:microsoft.com/office/officeart/2005/8/layout/chevron2"/>
    <dgm:cxn modelId="{AF400FF8-01CC-44F6-B62C-32C8CC12F1ED}" srcId="{F17FDE65-5F91-4570-B90F-D8CC776C633A}" destId="{C92CFB4D-A4FF-4B2D-8A1B-5A68F97FE1AA}" srcOrd="1" destOrd="0" parTransId="{A4D17DB6-37CF-4F61-A514-3E4094834A9A}" sibTransId="{3CE034BA-B47A-4373-B717-2AC928F1D102}"/>
    <dgm:cxn modelId="{027AB3FA-87CE-49A0-BE1A-11A1962B2A63}" type="presOf" srcId="{0A6D5C5B-1B7A-4614-9E72-66A42C81801A}" destId="{D8903CEF-47E3-4B94-8667-0CF2A9E85567}" srcOrd="0" destOrd="0" presId="urn:microsoft.com/office/officeart/2005/8/layout/chevron2"/>
    <dgm:cxn modelId="{03427D33-46FC-4FC3-9AFD-8CA304C9ECCF}" type="presParOf" srcId="{14110640-7C5C-4A47-A486-7BB224BBF034}" destId="{D47CB8E2-6DA0-46CA-9866-2BDCB4B3C6DA}" srcOrd="0" destOrd="0" presId="urn:microsoft.com/office/officeart/2005/8/layout/chevron2"/>
    <dgm:cxn modelId="{C6888AA8-D20A-493B-A674-AD899CBCF9C2}" type="presParOf" srcId="{D47CB8E2-6DA0-46CA-9866-2BDCB4B3C6DA}" destId="{FCD8ED5A-3968-4CA5-8466-B148B08B0916}" srcOrd="0" destOrd="0" presId="urn:microsoft.com/office/officeart/2005/8/layout/chevron2"/>
    <dgm:cxn modelId="{D4963D52-A896-4777-AB0E-027A9ACD6D2D}" type="presParOf" srcId="{D47CB8E2-6DA0-46CA-9866-2BDCB4B3C6DA}" destId="{6F8D3BAB-1BDD-4009-8515-767FF69F5952}" srcOrd="1" destOrd="0" presId="urn:microsoft.com/office/officeart/2005/8/layout/chevron2"/>
    <dgm:cxn modelId="{4D96F2CD-0B5A-4CE9-8482-D9E63ACFC768}" type="presParOf" srcId="{14110640-7C5C-4A47-A486-7BB224BBF034}" destId="{A106554F-0798-4BA5-8A70-4F9E7C2C2640}" srcOrd="1" destOrd="0" presId="urn:microsoft.com/office/officeart/2005/8/layout/chevron2"/>
    <dgm:cxn modelId="{A568E0AF-5D39-4247-A47C-511177F274F8}" type="presParOf" srcId="{14110640-7C5C-4A47-A486-7BB224BBF034}" destId="{DB3A1C8F-2CB4-4364-92A7-7EA1DA1E7C52}" srcOrd="2" destOrd="0" presId="urn:microsoft.com/office/officeart/2005/8/layout/chevron2"/>
    <dgm:cxn modelId="{E2A3887D-3CAD-420D-AF3F-C54BB06E14D0}" type="presParOf" srcId="{DB3A1C8F-2CB4-4364-92A7-7EA1DA1E7C52}" destId="{0C718D75-7E2A-4E80-B9F4-9419AB9FF0EF}" srcOrd="0" destOrd="0" presId="urn:microsoft.com/office/officeart/2005/8/layout/chevron2"/>
    <dgm:cxn modelId="{4547CF91-FC4C-483B-947E-57F5D2487519}" type="presParOf" srcId="{DB3A1C8F-2CB4-4364-92A7-7EA1DA1E7C52}" destId="{78C8F336-F0D8-4958-A89E-2E15DCEE6B35}" srcOrd="1" destOrd="0" presId="urn:microsoft.com/office/officeart/2005/8/layout/chevron2"/>
    <dgm:cxn modelId="{2631D689-6EB1-4FF8-8178-EA909C91D44B}" type="presParOf" srcId="{14110640-7C5C-4A47-A486-7BB224BBF034}" destId="{69A264A7-AA0D-4F98-85AF-01BCD206FE6A}" srcOrd="3" destOrd="0" presId="urn:microsoft.com/office/officeart/2005/8/layout/chevron2"/>
    <dgm:cxn modelId="{8292AF76-379F-45DA-B505-1C59A5133FEB}" type="presParOf" srcId="{14110640-7C5C-4A47-A486-7BB224BBF034}" destId="{62E49441-453C-407D-BA67-F919C2F4E429}" srcOrd="4" destOrd="0" presId="urn:microsoft.com/office/officeart/2005/8/layout/chevron2"/>
    <dgm:cxn modelId="{CE4F935D-7719-4DA1-8E1B-1CA40AEF1A37}" type="presParOf" srcId="{62E49441-453C-407D-BA67-F919C2F4E429}" destId="{0F7F9607-342E-480D-8FC0-2374B28C22F4}" srcOrd="0" destOrd="0" presId="urn:microsoft.com/office/officeart/2005/8/layout/chevron2"/>
    <dgm:cxn modelId="{C00448A8-032A-4F01-BEDF-BC45AA3886F4}" type="presParOf" srcId="{62E49441-453C-407D-BA67-F919C2F4E429}" destId="{F2888D92-64D3-45A9-B34E-3E58F79C1170}" srcOrd="1" destOrd="0" presId="urn:microsoft.com/office/officeart/2005/8/layout/chevron2"/>
    <dgm:cxn modelId="{05F76152-DCF7-4D08-BD6A-DF99968042ED}" type="presParOf" srcId="{14110640-7C5C-4A47-A486-7BB224BBF034}" destId="{5FE08081-45AC-4EA4-B90A-63BE5FE3A5D6}" srcOrd="5" destOrd="0" presId="urn:microsoft.com/office/officeart/2005/8/layout/chevron2"/>
    <dgm:cxn modelId="{B30931D4-62D7-4D10-8CBA-69462F7C0E56}" type="presParOf" srcId="{14110640-7C5C-4A47-A486-7BB224BBF034}" destId="{33A5C84F-ECA2-4528-A417-9C998405C48B}" srcOrd="6" destOrd="0" presId="urn:microsoft.com/office/officeart/2005/8/layout/chevron2"/>
    <dgm:cxn modelId="{4E1F93F9-A63F-469C-9FEA-2E382D834033}" type="presParOf" srcId="{33A5C84F-ECA2-4528-A417-9C998405C48B}" destId="{2EA79BC2-68E8-439E-93CC-2EAF21026384}" srcOrd="0" destOrd="0" presId="urn:microsoft.com/office/officeart/2005/8/layout/chevron2"/>
    <dgm:cxn modelId="{042A4D73-6D43-434D-9FDA-BC9FF40B3E6B}" type="presParOf" srcId="{33A5C84F-ECA2-4528-A417-9C998405C48B}" destId="{040DDC56-E8FA-4F10-B934-38AF519638AA}" srcOrd="1" destOrd="0" presId="urn:microsoft.com/office/officeart/2005/8/layout/chevron2"/>
    <dgm:cxn modelId="{0645750B-7A62-4601-9522-E515E0748704}" type="presParOf" srcId="{14110640-7C5C-4A47-A486-7BB224BBF034}" destId="{8A8C69BC-7C2C-46F7-B598-4A1CAC7119CD}" srcOrd="7" destOrd="0" presId="urn:microsoft.com/office/officeart/2005/8/layout/chevron2"/>
    <dgm:cxn modelId="{93662E21-C3A3-4825-8DE9-836DD43CE5E6}" type="presParOf" srcId="{14110640-7C5C-4A47-A486-7BB224BBF034}" destId="{99F802F9-B0F1-4153-9728-399EFA8CD75D}" srcOrd="8" destOrd="0" presId="urn:microsoft.com/office/officeart/2005/8/layout/chevron2"/>
    <dgm:cxn modelId="{63547CEC-E26A-4F63-B528-6776BC2A44AC}" type="presParOf" srcId="{99F802F9-B0F1-4153-9728-399EFA8CD75D}" destId="{0FD12A97-22C4-461C-BB75-E08B45115357}" srcOrd="0" destOrd="0" presId="urn:microsoft.com/office/officeart/2005/8/layout/chevron2"/>
    <dgm:cxn modelId="{B3513D9A-CA19-45DB-8738-EE95EC1FB669}" type="presParOf" srcId="{99F802F9-B0F1-4153-9728-399EFA8CD75D}" destId="{F791F6CF-5615-4E37-91C3-28FBC1F85652}" srcOrd="1" destOrd="0" presId="urn:microsoft.com/office/officeart/2005/8/layout/chevron2"/>
    <dgm:cxn modelId="{B063FA19-9054-46FE-8483-DE5B0D1C8956}" type="presParOf" srcId="{14110640-7C5C-4A47-A486-7BB224BBF034}" destId="{67657FFA-9B14-4581-8935-3391FCA83F46}" srcOrd="9" destOrd="0" presId="urn:microsoft.com/office/officeart/2005/8/layout/chevron2"/>
    <dgm:cxn modelId="{C8C68C51-AA3A-4245-B34F-6E28D6937907}" type="presParOf" srcId="{14110640-7C5C-4A47-A486-7BB224BBF034}" destId="{4334907E-5369-40C2-87F2-0BD46734FABE}" srcOrd="10" destOrd="0" presId="urn:microsoft.com/office/officeart/2005/8/layout/chevron2"/>
    <dgm:cxn modelId="{011EF445-32AD-47C0-A419-F5A1999B2043}" type="presParOf" srcId="{4334907E-5369-40C2-87F2-0BD46734FABE}" destId="{544601FD-EA3A-491E-B3E1-9C2AE856DEAD}" srcOrd="0" destOrd="0" presId="urn:microsoft.com/office/officeart/2005/8/layout/chevron2"/>
    <dgm:cxn modelId="{F1D9369D-4D1F-4C0C-8362-7259A56E6C85}" type="presParOf" srcId="{4334907E-5369-40C2-87F2-0BD46734FABE}" destId="{B52A17E5-E1C1-49CD-B605-C8490F1B3C47}" srcOrd="1" destOrd="0" presId="urn:microsoft.com/office/officeart/2005/8/layout/chevron2"/>
    <dgm:cxn modelId="{6ED7CB47-3E51-4CE7-B51E-0C43BC8C0EBF}" type="presParOf" srcId="{14110640-7C5C-4A47-A486-7BB224BBF034}" destId="{735A9733-2256-42A7-91D1-21444D542C97}" srcOrd="11" destOrd="0" presId="urn:microsoft.com/office/officeart/2005/8/layout/chevron2"/>
    <dgm:cxn modelId="{ACCAF240-1A34-4889-90C8-73146C77512E}" type="presParOf" srcId="{14110640-7C5C-4A47-A486-7BB224BBF034}" destId="{B8FAB87C-30CA-40B3-AE2D-BBDF2AC95F99}" srcOrd="12" destOrd="0" presId="urn:microsoft.com/office/officeart/2005/8/layout/chevron2"/>
    <dgm:cxn modelId="{9D7659AF-D334-404D-BF01-A85B66286FFF}" type="presParOf" srcId="{B8FAB87C-30CA-40B3-AE2D-BBDF2AC95F99}" destId="{8F2ECCB5-73AA-4127-AC58-DFD7C8E20476}" srcOrd="0" destOrd="0" presId="urn:microsoft.com/office/officeart/2005/8/layout/chevron2"/>
    <dgm:cxn modelId="{05BF41CB-9016-4666-B8D7-7BB2D6594560}" type="presParOf" srcId="{B8FAB87C-30CA-40B3-AE2D-BBDF2AC95F99}" destId="{B41184CB-3DB6-4C22-B570-0AB30FF271C3}" srcOrd="1" destOrd="0" presId="urn:microsoft.com/office/officeart/2005/8/layout/chevron2"/>
    <dgm:cxn modelId="{75AD3B7F-D707-4D9A-9121-02ED7720B71D}" type="presParOf" srcId="{14110640-7C5C-4A47-A486-7BB224BBF034}" destId="{FD74B8CB-8EBC-426C-A904-5ED609840DC1}" srcOrd="13" destOrd="0" presId="urn:microsoft.com/office/officeart/2005/8/layout/chevron2"/>
    <dgm:cxn modelId="{1818CB6B-6E64-4C0F-85A3-10C1E146C580}" type="presParOf" srcId="{14110640-7C5C-4A47-A486-7BB224BBF034}" destId="{B5802154-457A-4D97-A61A-344D1913A443}" srcOrd="14" destOrd="0" presId="urn:microsoft.com/office/officeart/2005/8/layout/chevron2"/>
    <dgm:cxn modelId="{06D4B307-1B4D-4FCE-BE1E-886C5420085B}" type="presParOf" srcId="{B5802154-457A-4D97-A61A-344D1913A443}" destId="{7CAA71A4-C860-46FA-99DF-300C0658C25E}" srcOrd="0" destOrd="0" presId="urn:microsoft.com/office/officeart/2005/8/layout/chevron2"/>
    <dgm:cxn modelId="{9E449186-A9D6-4D7E-8C60-E8BA1A1FD115}" type="presParOf" srcId="{B5802154-457A-4D97-A61A-344D1913A443}" destId="{20245BC4-BC25-41D6-8748-BD762F969E17}" srcOrd="1" destOrd="0" presId="urn:microsoft.com/office/officeart/2005/8/layout/chevron2"/>
    <dgm:cxn modelId="{FCB59678-3637-4DE4-B0D4-6AC01B64D3B8}" type="presParOf" srcId="{14110640-7C5C-4A47-A486-7BB224BBF034}" destId="{30260879-1A19-4ECB-AC29-93A8A8681A14}" srcOrd="15" destOrd="0" presId="urn:microsoft.com/office/officeart/2005/8/layout/chevron2"/>
    <dgm:cxn modelId="{FC3394A2-8D79-4AE4-A8BE-FFD06BF8345A}" type="presParOf" srcId="{14110640-7C5C-4A47-A486-7BB224BBF034}" destId="{FE71D627-C2AD-4142-B8BA-1D85F9A465C7}" srcOrd="16" destOrd="0" presId="urn:microsoft.com/office/officeart/2005/8/layout/chevron2"/>
    <dgm:cxn modelId="{BC834547-8F51-4092-BCE6-BD3620A0867A}" type="presParOf" srcId="{FE71D627-C2AD-4142-B8BA-1D85F9A465C7}" destId="{D8903CEF-47E3-4B94-8667-0CF2A9E85567}" srcOrd="0" destOrd="0" presId="urn:microsoft.com/office/officeart/2005/8/layout/chevron2"/>
    <dgm:cxn modelId="{4235526D-320A-46A6-B266-AC251D189D22}" type="presParOf" srcId="{FE71D627-C2AD-4142-B8BA-1D85F9A465C7}" destId="{1A7F59F9-F291-4AEB-84E5-4AFB8BB65CD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8ED5A-3968-4CA5-8466-B148B08B0916}">
      <dsp:nvSpPr>
        <dsp:cNvPr id="0" name=""/>
        <dsp:cNvSpPr/>
      </dsp:nvSpPr>
      <dsp:spPr>
        <a:xfrm rot="5400000">
          <a:off x="-165798" y="165864"/>
          <a:ext cx="1105325" cy="7737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Brainstorm</a:t>
          </a:r>
        </a:p>
      </dsp:txBody>
      <dsp:txXfrm rot="-5400000">
        <a:off x="2" y="386929"/>
        <a:ext cx="773727" cy="331598"/>
      </dsp:txXfrm>
    </dsp:sp>
    <dsp:sp modelId="{6F8D3BAB-1BDD-4009-8515-767FF69F5952}">
      <dsp:nvSpPr>
        <dsp:cNvPr id="0" name=""/>
        <dsp:cNvSpPr/>
      </dsp:nvSpPr>
      <dsp:spPr>
        <a:xfrm rot="5400000">
          <a:off x="3383229" y="-2609435"/>
          <a:ext cx="718461" cy="59374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Discuss and Agree upon Project Topic, Description</a:t>
          </a:r>
        </a:p>
      </dsp:txBody>
      <dsp:txXfrm rot="-5400000">
        <a:off x="773727" y="35139"/>
        <a:ext cx="5902393" cy="648317"/>
      </dsp:txXfrm>
    </dsp:sp>
    <dsp:sp modelId="{0C718D75-7E2A-4E80-B9F4-9419AB9FF0EF}">
      <dsp:nvSpPr>
        <dsp:cNvPr id="0" name=""/>
        <dsp:cNvSpPr/>
      </dsp:nvSpPr>
      <dsp:spPr>
        <a:xfrm rot="5400000">
          <a:off x="-165798" y="1154140"/>
          <a:ext cx="1105325" cy="7737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Questions</a:t>
          </a:r>
        </a:p>
      </dsp:txBody>
      <dsp:txXfrm rot="-5400000">
        <a:off x="2" y="1375205"/>
        <a:ext cx="773727" cy="331598"/>
      </dsp:txXfrm>
    </dsp:sp>
    <dsp:sp modelId="{78C8F336-F0D8-4958-A89E-2E15DCEE6B35}">
      <dsp:nvSpPr>
        <dsp:cNvPr id="0" name=""/>
        <dsp:cNvSpPr/>
      </dsp:nvSpPr>
      <dsp:spPr>
        <a:xfrm rot="5400000">
          <a:off x="3383229" y="-1621159"/>
          <a:ext cx="718461" cy="59374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Formulate Questions and Hypotheses</a:t>
          </a:r>
        </a:p>
      </dsp:txBody>
      <dsp:txXfrm rot="-5400000">
        <a:off x="773727" y="1023415"/>
        <a:ext cx="5902393" cy="648317"/>
      </dsp:txXfrm>
    </dsp:sp>
    <dsp:sp modelId="{0F7F9607-342E-480D-8FC0-2374B28C22F4}">
      <dsp:nvSpPr>
        <dsp:cNvPr id="0" name=""/>
        <dsp:cNvSpPr/>
      </dsp:nvSpPr>
      <dsp:spPr>
        <a:xfrm rot="5400000">
          <a:off x="-165798" y="2142417"/>
          <a:ext cx="1105325" cy="7737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</a:t>
          </a:r>
        </a:p>
      </dsp:txBody>
      <dsp:txXfrm rot="-5400000">
        <a:off x="2" y="2363482"/>
        <a:ext cx="773727" cy="331598"/>
      </dsp:txXfrm>
    </dsp:sp>
    <dsp:sp modelId="{F2888D92-64D3-45A9-B34E-3E58F79C1170}">
      <dsp:nvSpPr>
        <dsp:cNvPr id="0" name=""/>
        <dsp:cNvSpPr/>
      </dsp:nvSpPr>
      <dsp:spPr>
        <a:xfrm rot="5400000">
          <a:off x="3383229" y="-632883"/>
          <a:ext cx="718461" cy="59374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Review Data Sources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Research API Documentation</a:t>
          </a:r>
        </a:p>
      </dsp:txBody>
      <dsp:txXfrm rot="-5400000">
        <a:off x="773727" y="2011691"/>
        <a:ext cx="5902393" cy="648317"/>
      </dsp:txXfrm>
    </dsp:sp>
    <dsp:sp modelId="{2EA79BC2-68E8-439E-93CC-2EAF21026384}">
      <dsp:nvSpPr>
        <dsp:cNvPr id="0" name=""/>
        <dsp:cNvSpPr/>
      </dsp:nvSpPr>
      <dsp:spPr>
        <a:xfrm rot="5400000">
          <a:off x="-165798" y="3130693"/>
          <a:ext cx="1105325" cy="7737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Plan</a:t>
          </a:r>
        </a:p>
      </dsp:txBody>
      <dsp:txXfrm rot="-5400000">
        <a:off x="2" y="3351758"/>
        <a:ext cx="773727" cy="331598"/>
      </dsp:txXfrm>
    </dsp:sp>
    <dsp:sp modelId="{040DDC56-E8FA-4F10-B934-38AF519638AA}">
      <dsp:nvSpPr>
        <dsp:cNvPr id="0" name=""/>
        <dsp:cNvSpPr/>
      </dsp:nvSpPr>
      <dsp:spPr>
        <a:xfrm rot="5400000">
          <a:off x="3383229" y="355392"/>
          <a:ext cx="718461" cy="59374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Plot Coding Scheme</a:t>
          </a:r>
        </a:p>
      </dsp:txBody>
      <dsp:txXfrm rot="-5400000">
        <a:off x="773727" y="2999966"/>
        <a:ext cx="5902393" cy="648317"/>
      </dsp:txXfrm>
    </dsp:sp>
    <dsp:sp modelId="{0FD12A97-22C4-461C-BB75-E08B45115357}">
      <dsp:nvSpPr>
        <dsp:cNvPr id="0" name=""/>
        <dsp:cNvSpPr/>
      </dsp:nvSpPr>
      <dsp:spPr>
        <a:xfrm rot="5400000">
          <a:off x="-165798" y="4118969"/>
          <a:ext cx="1105325" cy="7737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Tasks</a:t>
          </a:r>
        </a:p>
      </dsp:txBody>
      <dsp:txXfrm rot="-5400000">
        <a:off x="2" y="4340034"/>
        <a:ext cx="773727" cy="331598"/>
      </dsp:txXfrm>
    </dsp:sp>
    <dsp:sp modelId="{F791F6CF-5615-4E37-91C3-28FBC1F85652}">
      <dsp:nvSpPr>
        <dsp:cNvPr id="0" name=""/>
        <dsp:cNvSpPr/>
      </dsp:nvSpPr>
      <dsp:spPr>
        <a:xfrm rot="5400000">
          <a:off x="3383229" y="1343668"/>
          <a:ext cx="718461" cy="59374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Create responsibilities by team member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Create schedule for completing tasks</a:t>
          </a:r>
        </a:p>
      </dsp:txBody>
      <dsp:txXfrm rot="-5400000">
        <a:off x="773727" y="3988242"/>
        <a:ext cx="5902393" cy="648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8ED5A-3968-4CA5-8466-B148B08B0916}">
      <dsp:nvSpPr>
        <dsp:cNvPr id="0" name=""/>
        <dsp:cNvSpPr/>
      </dsp:nvSpPr>
      <dsp:spPr>
        <a:xfrm rot="5400000">
          <a:off x="-92995" y="95019"/>
          <a:ext cx="619970" cy="4339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</a:t>
          </a:r>
        </a:p>
      </dsp:txBody>
      <dsp:txXfrm rot="-5400000">
        <a:off x="1" y="219014"/>
        <a:ext cx="433979" cy="185991"/>
      </dsp:txXfrm>
    </dsp:sp>
    <dsp:sp modelId="{6F8D3BAB-1BDD-4009-8515-767FF69F5952}">
      <dsp:nvSpPr>
        <dsp:cNvPr id="0" name=""/>
        <dsp:cNvSpPr/>
      </dsp:nvSpPr>
      <dsp:spPr>
        <a:xfrm rot="5400000">
          <a:off x="3371095" y="-2935092"/>
          <a:ext cx="402980" cy="62772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Import dependencies, file operations, functions, and functional logic. </a:t>
          </a:r>
        </a:p>
      </dsp:txBody>
      <dsp:txXfrm rot="-5400000">
        <a:off x="433979" y="21696"/>
        <a:ext cx="6257541" cy="363636"/>
      </dsp:txXfrm>
    </dsp:sp>
    <dsp:sp modelId="{0C718D75-7E2A-4E80-B9F4-9419AB9FF0EF}">
      <dsp:nvSpPr>
        <dsp:cNvPr id="0" name=""/>
        <dsp:cNvSpPr/>
      </dsp:nvSpPr>
      <dsp:spPr>
        <a:xfrm rot="5400000">
          <a:off x="-92995" y="649337"/>
          <a:ext cx="619970" cy="4339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</a:t>
          </a:r>
        </a:p>
      </dsp:txBody>
      <dsp:txXfrm rot="-5400000">
        <a:off x="1" y="773332"/>
        <a:ext cx="433979" cy="185991"/>
      </dsp:txXfrm>
    </dsp:sp>
    <dsp:sp modelId="{78C8F336-F0D8-4958-A89E-2E15DCEE6B35}">
      <dsp:nvSpPr>
        <dsp:cNvPr id="0" name=""/>
        <dsp:cNvSpPr/>
      </dsp:nvSpPr>
      <dsp:spPr>
        <a:xfrm rot="5400000">
          <a:off x="3371095" y="-2380774"/>
          <a:ext cx="402980" cy="62772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Using Google API, determine our location latitude and longitude.</a:t>
          </a:r>
        </a:p>
      </dsp:txBody>
      <dsp:txXfrm rot="-5400000">
        <a:off x="433979" y="576014"/>
        <a:ext cx="6257541" cy="363636"/>
      </dsp:txXfrm>
    </dsp:sp>
    <dsp:sp modelId="{0F7F9607-342E-480D-8FC0-2374B28C22F4}">
      <dsp:nvSpPr>
        <dsp:cNvPr id="0" name=""/>
        <dsp:cNvSpPr/>
      </dsp:nvSpPr>
      <dsp:spPr>
        <a:xfrm rot="5400000">
          <a:off x="-92995" y="1203655"/>
          <a:ext cx="619970" cy="4339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</a:t>
          </a:r>
        </a:p>
      </dsp:txBody>
      <dsp:txXfrm rot="-5400000">
        <a:off x="1" y="1327650"/>
        <a:ext cx="433979" cy="185991"/>
      </dsp:txXfrm>
    </dsp:sp>
    <dsp:sp modelId="{F2888D92-64D3-45A9-B34E-3E58F79C1170}">
      <dsp:nvSpPr>
        <dsp:cNvPr id="0" name=""/>
        <dsp:cNvSpPr/>
      </dsp:nvSpPr>
      <dsp:spPr>
        <a:xfrm rot="5400000">
          <a:off x="3371095" y="-1826456"/>
          <a:ext cx="402980" cy="62772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Reverse Geocode latitude and longitude to determine address information.</a:t>
          </a:r>
        </a:p>
      </dsp:txBody>
      <dsp:txXfrm rot="-5400000">
        <a:off x="433979" y="1130332"/>
        <a:ext cx="6257541" cy="363636"/>
      </dsp:txXfrm>
    </dsp:sp>
    <dsp:sp modelId="{2EA79BC2-68E8-439E-93CC-2EAF21026384}">
      <dsp:nvSpPr>
        <dsp:cNvPr id="0" name=""/>
        <dsp:cNvSpPr/>
      </dsp:nvSpPr>
      <dsp:spPr>
        <a:xfrm rot="5400000">
          <a:off x="-92995" y="1757973"/>
          <a:ext cx="619970" cy="4339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</a:t>
          </a:r>
        </a:p>
      </dsp:txBody>
      <dsp:txXfrm rot="-5400000">
        <a:off x="1" y="1881968"/>
        <a:ext cx="433979" cy="185991"/>
      </dsp:txXfrm>
    </dsp:sp>
    <dsp:sp modelId="{040DDC56-E8FA-4F10-B934-38AF519638AA}">
      <dsp:nvSpPr>
        <dsp:cNvPr id="0" name=""/>
        <dsp:cNvSpPr/>
      </dsp:nvSpPr>
      <dsp:spPr>
        <a:xfrm rot="5400000">
          <a:off x="3371095" y="-1272138"/>
          <a:ext cx="402980" cy="62772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Using the address information, utilize Yelp API to get list of restaurants in a 2 miles radius. Build </a:t>
          </a:r>
          <a:r>
            <a:rPr lang="en-US" sz="1300" kern="1200" dirty="0" err="1"/>
            <a:t>DataFrame</a:t>
          </a:r>
          <a:r>
            <a:rPr lang="en-US" sz="1300" kern="1200" dirty="0"/>
            <a:t> to store data.</a:t>
          </a:r>
        </a:p>
      </dsp:txBody>
      <dsp:txXfrm rot="-5400000">
        <a:off x="433979" y="1684650"/>
        <a:ext cx="6257541" cy="363636"/>
      </dsp:txXfrm>
    </dsp:sp>
    <dsp:sp modelId="{0FD12A97-22C4-461C-BB75-E08B45115357}">
      <dsp:nvSpPr>
        <dsp:cNvPr id="0" name=""/>
        <dsp:cNvSpPr/>
      </dsp:nvSpPr>
      <dsp:spPr>
        <a:xfrm rot="5400000">
          <a:off x="-92995" y="2312291"/>
          <a:ext cx="619970" cy="4339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</a:t>
          </a:r>
        </a:p>
      </dsp:txBody>
      <dsp:txXfrm rot="-5400000">
        <a:off x="1" y="2436286"/>
        <a:ext cx="433979" cy="185991"/>
      </dsp:txXfrm>
    </dsp:sp>
    <dsp:sp modelId="{F791F6CF-5615-4E37-91C3-28FBC1F85652}">
      <dsp:nvSpPr>
        <dsp:cNvPr id="0" name=""/>
        <dsp:cNvSpPr/>
      </dsp:nvSpPr>
      <dsp:spPr>
        <a:xfrm rot="5400000">
          <a:off x="3371095" y="-717820"/>
          <a:ext cx="402980" cy="62772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Using Yelp API, pull reviews for restaurants from the first Yelp API Pull. Build second </a:t>
          </a:r>
          <a:r>
            <a:rPr lang="en-US" sz="1300" kern="1200" dirty="0" err="1"/>
            <a:t>DataFrame</a:t>
          </a:r>
          <a:r>
            <a:rPr lang="en-US" sz="1300" kern="1200" dirty="0"/>
            <a:t> for storing review data.</a:t>
          </a:r>
        </a:p>
      </dsp:txBody>
      <dsp:txXfrm rot="-5400000">
        <a:off x="433979" y="2238968"/>
        <a:ext cx="6257541" cy="363636"/>
      </dsp:txXfrm>
    </dsp:sp>
    <dsp:sp modelId="{544601FD-EA3A-491E-B3E1-9C2AE856DEAD}">
      <dsp:nvSpPr>
        <dsp:cNvPr id="0" name=""/>
        <dsp:cNvSpPr/>
      </dsp:nvSpPr>
      <dsp:spPr>
        <a:xfrm rot="5400000">
          <a:off x="-92995" y="2866609"/>
          <a:ext cx="619970" cy="4339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6</a:t>
          </a:r>
        </a:p>
      </dsp:txBody>
      <dsp:txXfrm rot="-5400000">
        <a:off x="1" y="2990604"/>
        <a:ext cx="433979" cy="185991"/>
      </dsp:txXfrm>
    </dsp:sp>
    <dsp:sp modelId="{B52A17E5-E1C1-49CD-B605-C8490F1B3C47}">
      <dsp:nvSpPr>
        <dsp:cNvPr id="0" name=""/>
        <dsp:cNvSpPr/>
      </dsp:nvSpPr>
      <dsp:spPr>
        <a:xfrm rot="5400000">
          <a:off x="3371095" y="-163502"/>
          <a:ext cx="402980" cy="62772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Using Vader Sentiment Analyzer, analyze review sentiments for our Yelp restaurants. Build </a:t>
          </a:r>
          <a:r>
            <a:rPr lang="en-US" sz="1300" kern="1200" dirty="0" err="1"/>
            <a:t>DataFrame</a:t>
          </a:r>
          <a:r>
            <a:rPr lang="en-US" sz="1300" kern="1200" dirty="0"/>
            <a:t> to store data.</a:t>
          </a:r>
        </a:p>
      </dsp:txBody>
      <dsp:txXfrm rot="-5400000">
        <a:off x="433979" y="2793286"/>
        <a:ext cx="6257541" cy="363636"/>
      </dsp:txXfrm>
    </dsp:sp>
    <dsp:sp modelId="{8F2ECCB5-73AA-4127-AC58-DFD7C8E20476}">
      <dsp:nvSpPr>
        <dsp:cNvPr id="0" name=""/>
        <dsp:cNvSpPr/>
      </dsp:nvSpPr>
      <dsp:spPr>
        <a:xfrm rot="5400000">
          <a:off x="-92995" y="3420927"/>
          <a:ext cx="619970" cy="4339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7</a:t>
          </a:r>
        </a:p>
      </dsp:txBody>
      <dsp:txXfrm rot="-5400000">
        <a:off x="1" y="3544922"/>
        <a:ext cx="433979" cy="185991"/>
      </dsp:txXfrm>
    </dsp:sp>
    <dsp:sp modelId="{B41184CB-3DB6-4C22-B570-0AB30FF271C3}">
      <dsp:nvSpPr>
        <dsp:cNvPr id="0" name=""/>
        <dsp:cNvSpPr/>
      </dsp:nvSpPr>
      <dsp:spPr>
        <a:xfrm rot="5400000">
          <a:off x="3371095" y="390815"/>
          <a:ext cx="402980" cy="62772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Merged restaurant and sentiment </a:t>
          </a:r>
          <a:r>
            <a:rPr lang="en-US" sz="1300" kern="1200" dirty="0" err="1"/>
            <a:t>DataFrames</a:t>
          </a:r>
          <a:r>
            <a:rPr lang="en-US" sz="1300" kern="1200" dirty="0"/>
            <a:t> into one </a:t>
          </a:r>
          <a:r>
            <a:rPr lang="en-US" sz="1300" kern="1200" dirty="0" err="1"/>
            <a:t>DataFrame</a:t>
          </a:r>
          <a:r>
            <a:rPr lang="en-US" sz="1300" kern="1200" dirty="0"/>
            <a:t>.</a:t>
          </a:r>
        </a:p>
      </dsp:txBody>
      <dsp:txXfrm rot="-5400000">
        <a:off x="433979" y="3347603"/>
        <a:ext cx="6257541" cy="363636"/>
      </dsp:txXfrm>
    </dsp:sp>
    <dsp:sp modelId="{7CAA71A4-C860-46FA-99DF-300C0658C25E}">
      <dsp:nvSpPr>
        <dsp:cNvPr id="0" name=""/>
        <dsp:cNvSpPr/>
      </dsp:nvSpPr>
      <dsp:spPr>
        <a:xfrm rot="5400000">
          <a:off x="-92995" y="3975245"/>
          <a:ext cx="619970" cy="4339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8</a:t>
          </a:r>
        </a:p>
      </dsp:txBody>
      <dsp:txXfrm rot="-5400000">
        <a:off x="1" y="4099240"/>
        <a:ext cx="433979" cy="185991"/>
      </dsp:txXfrm>
    </dsp:sp>
    <dsp:sp modelId="{20245BC4-BC25-41D6-8748-BD762F969E17}">
      <dsp:nvSpPr>
        <dsp:cNvPr id="0" name=""/>
        <dsp:cNvSpPr/>
      </dsp:nvSpPr>
      <dsp:spPr>
        <a:xfrm rot="5400000">
          <a:off x="3371095" y="945133"/>
          <a:ext cx="402980" cy="62772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Created graphs and charts to analyze our merged </a:t>
          </a:r>
          <a:r>
            <a:rPr lang="en-US" sz="1300" kern="1200" dirty="0" err="1"/>
            <a:t>DataFrame</a:t>
          </a:r>
          <a:r>
            <a:rPr lang="en-US" sz="1300" kern="1200" dirty="0"/>
            <a:t>.</a:t>
          </a:r>
        </a:p>
      </dsp:txBody>
      <dsp:txXfrm rot="-5400000">
        <a:off x="433979" y="3901921"/>
        <a:ext cx="6257541" cy="363636"/>
      </dsp:txXfrm>
    </dsp:sp>
    <dsp:sp modelId="{D8903CEF-47E3-4B94-8667-0CF2A9E85567}">
      <dsp:nvSpPr>
        <dsp:cNvPr id="0" name=""/>
        <dsp:cNvSpPr/>
      </dsp:nvSpPr>
      <dsp:spPr>
        <a:xfrm rot="5400000">
          <a:off x="-92995" y="4529563"/>
          <a:ext cx="619970" cy="4339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9</a:t>
          </a:r>
        </a:p>
      </dsp:txBody>
      <dsp:txXfrm rot="-5400000">
        <a:off x="1" y="4653558"/>
        <a:ext cx="433979" cy="185991"/>
      </dsp:txXfrm>
    </dsp:sp>
    <dsp:sp modelId="{1A7F59F9-F291-4AEB-84E5-4AFB8BB65CD9}">
      <dsp:nvSpPr>
        <dsp:cNvPr id="0" name=""/>
        <dsp:cNvSpPr/>
      </dsp:nvSpPr>
      <dsp:spPr>
        <a:xfrm rot="5400000">
          <a:off x="3371095" y="1499451"/>
          <a:ext cx="402980" cy="62772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Create map to show restaurant locations within walking distance from our location.</a:t>
          </a:r>
        </a:p>
      </dsp:txBody>
      <dsp:txXfrm rot="-5400000">
        <a:off x="433979" y="4456239"/>
        <a:ext cx="6257541" cy="363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36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9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6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8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6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3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8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4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77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22576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jp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hyperlink" Target="https://www.yelp.com/developers/documentation/v3/business_reviews" TargetMode="External"/><Relationship Id="rId2" Type="http://schemas.openxmlformats.org/officeDocument/2006/relationships/hyperlink" Target="https://github.com/cjhutto/vaderSenti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places/web-service/details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9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4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  <a:noFill/>
        </p:spPr>
      </p:pic>
      <p:sp>
        <p:nvSpPr>
          <p:cNvPr id="55" name="Freeform: Shape 4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9111" y="-262376"/>
            <a:ext cx="5838229" cy="839155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6" name="Picture 4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57" name="Rectangle 4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Freeform: Shape 4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932" y="0"/>
            <a:ext cx="5902158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2282700"/>
            <a:ext cx="725361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34B64-DF37-422D-87C0-CABB49742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875" y="2590984"/>
            <a:ext cx="5527231" cy="3608480"/>
          </a:xfrm>
        </p:spPr>
        <p:txBody>
          <a:bodyPr>
            <a:normAutofit/>
          </a:bodyPr>
          <a:lstStyle/>
          <a:p>
            <a:pPr algn="l"/>
            <a:r>
              <a:rPr lang="en-US" sz="7000" dirty="0"/>
              <a:t>Where to eat at UCI?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7CD42-4C1D-45FB-93E0-ACD6CCBD5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876" y="1079212"/>
            <a:ext cx="4828222" cy="1335503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defRPr sz="2100" b="1"/>
            </a:pPr>
            <a:r>
              <a:rPr lang="en-US" sz="2200" dirty="0"/>
              <a:t>Team #1</a:t>
            </a:r>
          </a:p>
          <a:p>
            <a:pPr algn="l">
              <a:lnSpc>
                <a:spcPct val="110000"/>
              </a:lnSpc>
              <a:defRPr sz="2100"/>
            </a:pPr>
            <a:r>
              <a:rPr lang="en-US" sz="2200" dirty="0"/>
              <a:t>Brian </a:t>
            </a:r>
            <a:r>
              <a:rPr lang="en-US" sz="2200" dirty="0" err="1"/>
              <a:t>Ahn</a:t>
            </a:r>
            <a:r>
              <a:rPr lang="en-US" sz="2200" dirty="0"/>
              <a:t>, Anthony Alvarez, Janette Bennett, Shyla Samuel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477F09-FD84-4B88-816C-264EC68C9A8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180" y="4890174"/>
            <a:ext cx="1608989" cy="16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56F7-8216-441A-94FB-ED597203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B2647-BD2B-4788-A9B2-5E0077C49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Multiple aspects of data cleaning were addressed during the coding process.</a:t>
            </a:r>
          </a:p>
          <a:p>
            <a:r>
              <a:rPr lang="en-US" dirty="0"/>
              <a:t>Created miles to meters / meters to miles to perform calculations.</a:t>
            </a:r>
          </a:p>
          <a:p>
            <a:r>
              <a:rPr lang="en-US" dirty="0"/>
              <a:t>Reviewed JSON data lists to pull correct dictionary and/or lists for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r>
              <a:rPr lang="en-US" dirty="0"/>
              <a:t>Formatting dates and times.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4D8F4B8D-CB62-49AA-BBC9-BFBF0FA43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B11A20E-F906-44AF-9B8C-5C7607ED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89F2FE7-0776-45FC-BA50-B33FD5272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E28EA0B-064B-42ED-AEB7-E2B518F58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1116F9-B2D8-434E-93A2-825F539EC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D5904A-E774-4246-92D2-BE5B19785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BE1A2A-A7C6-43CB-8083-8FAEC2AF8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9CC3A56-4485-46D5-A528-D6B8E5CCA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C982C0DC-1808-4B41-B137-5D6222E82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3F92186-0C8D-49A0-9EB5-16C61E0AA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1397A448-4CE0-40B1-8E84-965554238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1895C9-0096-4F21-A68F-B40B268F8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CAAA6-9EE3-4392-B1EB-1CE40E98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78EF1C-9876-44CB-8131-D889B8AA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33" y="808056"/>
            <a:ext cx="2489535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400" dirty="0"/>
              <a:t>Python Coding	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306715-2759-48DB-AA92-D52771D18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606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A4C3F0-9F82-4225-B576-B1757ECBE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333" y="2052116"/>
            <a:ext cx="2489535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500"/>
              </a:spcBef>
              <a:spcAft>
                <a:spcPts val="600"/>
              </a:spcAft>
            </a:pPr>
            <a:r>
              <a:rPr lang="en-US" dirty="0"/>
              <a:t>Execution of the Coding Scheme presented by Anthony Alvarez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7B413D-D2F5-4B09-B4D2-539ABA94BF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845"/>
          <a:stretch/>
        </p:blipFill>
        <p:spPr>
          <a:xfrm>
            <a:off x="4572407" y="227"/>
            <a:ext cx="3966283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EA5714D7-CC27-404B-B1EE-4EF235980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6939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28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5E9F-1AEA-45BD-B80F-2BAA150E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C5B1-7A8D-46C3-A9EE-DD878429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After running our final code with </a:t>
            </a:r>
            <a:r>
              <a:rPr lang="en-US" dirty="0" err="1"/>
              <a:t>DataFrames</a:t>
            </a:r>
            <a:r>
              <a:rPr lang="en-US" dirty="0"/>
              <a:t>, Graphs, and Maps, we reviewed the results by:</a:t>
            </a:r>
          </a:p>
          <a:p>
            <a:r>
              <a:rPr lang="en-US" dirty="0"/>
              <a:t>Distance</a:t>
            </a:r>
          </a:p>
          <a:p>
            <a:r>
              <a:rPr lang="en-US" dirty="0"/>
              <a:t>Yelp Rating</a:t>
            </a:r>
          </a:p>
          <a:p>
            <a:r>
              <a:rPr lang="en-US" dirty="0"/>
              <a:t>Yelp Average Dollar Value</a:t>
            </a:r>
          </a:p>
          <a:p>
            <a:r>
              <a:rPr lang="en-US" dirty="0"/>
              <a:t>Yelp Reviews through Vader Sentiment Analyzer</a:t>
            </a:r>
          </a:p>
          <a:p>
            <a:r>
              <a:rPr lang="en-US" dirty="0"/>
              <a:t>Google Maps</a:t>
            </a:r>
          </a:p>
          <a:p>
            <a:pPr marL="0" indent="0">
              <a:buNone/>
            </a:pPr>
            <a:r>
              <a:rPr lang="en-US" dirty="0"/>
              <a:t>The answers to our questions, along with code and chart, graph, or map are…</a:t>
            </a:r>
          </a:p>
        </p:txBody>
      </p:sp>
    </p:spTree>
    <p:extLst>
      <p:ext uri="{BB962C8B-B14F-4D97-AF65-F5344CB8AC3E}">
        <p14:creationId xmlns:p14="http://schemas.microsoft.com/office/powerpoint/2010/main" val="1050395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6CD3A-F0F1-497D-9DFF-97EA2C0E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restaurants were closest to our location?</a:t>
            </a:r>
            <a:endParaRPr lang="en-US" dirty="0"/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15CA9913-C6D1-499C-B69C-2347ABAD8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39775"/>
              </p:ext>
            </p:extLst>
          </p:nvPr>
        </p:nvGraphicFramePr>
        <p:xfrm>
          <a:off x="1371600" y="1885286"/>
          <a:ext cx="6400800" cy="45720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66691">
                  <a:extLst>
                    <a:ext uri="{9D8B030D-6E8A-4147-A177-3AD203B41FA5}">
                      <a16:colId xmlns:a16="http://schemas.microsoft.com/office/drawing/2014/main" val="489095770"/>
                    </a:ext>
                  </a:extLst>
                </a:gridCol>
                <a:gridCol w="862896">
                  <a:extLst>
                    <a:ext uri="{9D8B030D-6E8A-4147-A177-3AD203B41FA5}">
                      <a16:colId xmlns:a16="http://schemas.microsoft.com/office/drawing/2014/main" val="646957075"/>
                    </a:ext>
                  </a:extLst>
                </a:gridCol>
                <a:gridCol w="948595">
                  <a:extLst>
                    <a:ext uri="{9D8B030D-6E8A-4147-A177-3AD203B41FA5}">
                      <a16:colId xmlns:a16="http://schemas.microsoft.com/office/drawing/2014/main" val="2759626309"/>
                    </a:ext>
                  </a:extLst>
                </a:gridCol>
                <a:gridCol w="685589">
                  <a:extLst>
                    <a:ext uri="{9D8B030D-6E8A-4147-A177-3AD203B41FA5}">
                      <a16:colId xmlns:a16="http://schemas.microsoft.com/office/drawing/2014/main" val="1859929837"/>
                    </a:ext>
                  </a:extLst>
                </a:gridCol>
                <a:gridCol w="664903">
                  <a:extLst>
                    <a:ext uri="{9D8B030D-6E8A-4147-A177-3AD203B41FA5}">
                      <a16:colId xmlns:a16="http://schemas.microsoft.com/office/drawing/2014/main" val="3362498873"/>
                    </a:ext>
                  </a:extLst>
                </a:gridCol>
                <a:gridCol w="780153">
                  <a:extLst>
                    <a:ext uri="{9D8B030D-6E8A-4147-A177-3AD203B41FA5}">
                      <a16:colId xmlns:a16="http://schemas.microsoft.com/office/drawing/2014/main" val="4209729294"/>
                    </a:ext>
                  </a:extLst>
                </a:gridCol>
                <a:gridCol w="791973">
                  <a:extLst>
                    <a:ext uri="{9D8B030D-6E8A-4147-A177-3AD203B41FA5}">
                      <a16:colId xmlns:a16="http://schemas.microsoft.com/office/drawing/2014/main" val="33161134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distance miles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distance meters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price rating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price value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review count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review rating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20030326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BC's Cavern on the Green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128415581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CafÃ© Espresso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0.24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160136032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Elements Cafe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0.36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349287427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Subway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0.38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11183328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CafÃ© Med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0.49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256594752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Pippin Commons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0.52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338499248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Med Ed Cafe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0.54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318568115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Crystal Cove Cafe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0.57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35095970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Au Bon Pain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0.58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422187975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Anthill Pub &amp; Grille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0.59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73364888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Panda Express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230139239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Bridge Cafe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0.62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4080791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Wahoo's Fish Tacos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0.62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201326426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Wendy's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0.63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22173979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Thai Style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0.66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1062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$$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354739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467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5D7D-57D0-4648-9D43-D4038941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Restaurants Closest to our Location Google Maps Coding Result</a:t>
            </a:r>
          </a:p>
        </p:txBody>
      </p:sp>
      <p:pic>
        <p:nvPicPr>
          <p:cNvPr id="5" name="Content Placeholder 4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7E30691C-D3DE-485E-A083-04DF7711C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750"/>
          <a:stretch/>
        </p:blipFill>
        <p:spPr>
          <a:xfrm>
            <a:off x="1901768" y="2183687"/>
            <a:ext cx="5937560" cy="3765193"/>
          </a:xfrm>
        </p:spPr>
      </p:pic>
    </p:spTree>
    <p:extLst>
      <p:ext uri="{BB962C8B-B14F-4D97-AF65-F5344CB8AC3E}">
        <p14:creationId xmlns:p14="http://schemas.microsoft.com/office/powerpoint/2010/main" val="256432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6CD3A-F0F1-497D-9DFF-97EA2C0E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restaurants are the most affordable?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CA60C5-96A0-48D1-B41F-D8AE0E08F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177048"/>
              </p:ext>
            </p:extLst>
          </p:nvPr>
        </p:nvGraphicFramePr>
        <p:xfrm>
          <a:off x="1325461" y="1963024"/>
          <a:ext cx="6400801" cy="45720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66691">
                  <a:extLst>
                    <a:ext uri="{9D8B030D-6E8A-4147-A177-3AD203B41FA5}">
                      <a16:colId xmlns:a16="http://schemas.microsoft.com/office/drawing/2014/main" val="1407082556"/>
                    </a:ext>
                  </a:extLst>
                </a:gridCol>
                <a:gridCol w="862897">
                  <a:extLst>
                    <a:ext uri="{9D8B030D-6E8A-4147-A177-3AD203B41FA5}">
                      <a16:colId xmlns:a16="http://schemas.microsoft.com/office/drawing/2014/main" val="2070167674"/>
                    </a:ext>
                  </a:extLst>
                </a:gridCol>
                <a:gridCol w="948596">
                  <a:extLst>
                    <a:ext uri="{9D8B030D-6E8A-4147-A177-3AD203B41FA5}">
                      <a16:colId xmlns:a16="http://schemas.microsoft.com/office/drawing/2014/main" val="3590162102"/>
                    </a:ext>
                  </a:extLst>
                </a:gridCol>
                <a:gridCol w="685590">
                  <a:extLst>
                    <a:ext uri="{9D8B030D-6E8A-4147-A177-3AD203B41FA5}">
                      <a16:colId xmlns:a16="http://schemas.microsoft.com/office/drawing/2014/main" val="3489158929"/>
                    </a:ext>
                  </a:extLst>
                </a:gridCol>
                <a:gridCol w="664902">
                  <a:extLst>
                    <a:ext uri="{9D8B030D-6E8A-4147-A177-3AD203B41FA5}">
                      <a16:colId xmlns:a16="http://schemas.microsoft.com/office/drawing/2014/main" val="743705801"/>
                    </a:ext>
                  </a:extLst>
                </a:gridCol>
                <a:gridCol w="780152">
                  <a:extLst>
                    <a:ext uri="{9D8B030D-6E8A-4147-A177-3AD203B41FA5}">
                      <a16:colId xmlns:a16="http://schemas.microsoft.com/office/drawing/2014/main" val="3649562647"/>
                    </a:ext>
                  </a:extLst>
                </a:gridCol>
                <a:gridCol w="791973">
                  <a:extLst>
                    <a:ext uri="{9D8B030D-6E8A-4147-A177-3AD203B41FA5}">
                      <a16:colId xmlns:a16="http://schemas.microsoft.com/office/drawing/2014/main" val="1698964709"/>
                    </a:ext>
                  </a:extLst>
                </a:gridCol>
              </a:tblGrid>
              <a:tr h="4854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distance miles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distance meters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price rating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price value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review count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review rating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2721405639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BC's Cavern on the Green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729489527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CafÃ© Espresso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3369566237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Elements Cafe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579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316197720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Subway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876987372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CafÃ© Med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2791492028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Pippin Commons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2586403040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Med Ed Cafe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896483646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Crystal Cove Cafe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3882089111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Au Bon Pain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119283181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Anthill Pub &amp; Grille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3897549072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Panda Express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2056248363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Bridge Cafe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2448559846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Wahoo's Fish Tacos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808236089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Wendy's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2785341559"/>
                  </a:ext>
                </a:extLst>
              </a:tr>
              <a:tr h="2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Thai Style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0.66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1062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$$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1" marR="7921" marT="7921" marB="0" anchor="b"/>
                </a:tc>
                <a:extLst>
                  <a:ext uri="{0D108BD9-81ED-4DB2-BD59-A6C34878D82A}">
                    <a16:rowId xmlns:a16="http://schemas.microsoft.com/office/drawing/2014/main" val="311141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89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A156FDA-BF11-4971-B18E-8C5B939F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3B273D-A774-45E3-B236-ECA52792E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B04CCE-AFD6-469A-8DAE-9C4B073F0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101FF76-B3A2-4BA6-88A2-C44C72B5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FA679C-19AE-41DA-AC39-FBAB44B4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3F0841-3A4E-4B87-B725-71B7489F1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70144-4C28-4380-BCA7-5F496224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33" y="808056"/>
            <a:ext cx="2001080" cy="1077229"/>
          </a:xfrm>
        </p:spPr>
        <p:txBody>
          <a:bodyPr>
            <a:normAutofit/>
          </a:bodyPr>
          <a:lstStyle/>
          <a:p>
            <a:pPr algn="l"/>
            <a:r>
              <a:rPr lang="en-US" sz="1300" dirty="0"/>
              <a:t>Which restaurants are the most affordable?</a:t>
            </a:r>
            <a:br>
              <a:rPr lang="en-US" sz="1300" dirty="0"/>
            </a:br>
            <a:br>
              <a:rPr lang="en-US" sz="1300" dirty="0"/>
            </a:br>
            <a:endParaRPr lang="en-US" sz="1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6108BB-94AF-4C56-B1CD-B770F6FE4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606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46" name="Content Placeholder 11">
            <a:extLst>
              <a:ext uri="{FF2B5EF4-FFF2-40B4-BE49-F238E27FC236}">
                <a16:creationId xmlns:a16="http://schemas.microsoft.com/office/drawing/2014/main" id="{EDCE477E-B528-4970-AF6B-7FBD6CF2D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333" y="2052116"/>
            <a:ext cx="1998162" cy="3997828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By plotting the distance (x-axis) vs average dollar amount (y-axis) and number of reviews, we can see that generally most of the restaurants within a 1 mile radius are listed as either 1 price ($) or 2 price ($$) value.</a:t>
            </a:r>
          </a:p>
          <a:p>
            <a:r>
              <a:rPr lang="en-US" sz="1400" dirty="0"/>
              <a:t>Therefore, most of the restaurants within a 1 mile radius are deemed affordable.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F17D38-D32B-4B58-8017-A8BDCF6D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113" y="0"/>
            <a:ext cx="446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 descr="A close up of a map&#10;&#10;Description generated with high confidence">
            <a:extLst>
              <a:ext uri="{FF2B5EF4-FFF2-40B4-BE49-F238E27FC236}">
                <a16:creationId xmlns:a16="http://schemas.microsoft.com/office/drawing/2014/main" id="{03B2439B-740B-4C5A-A61F-0B6B14CF7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039" y="1837537"/>
            <a:ext cx="3977982" cy="3182386"/>
          </a:xfrm>
          <a:prstGeom prst="rect">
            <a:avLst/>
          </a:prstGeom>
          <a:ln w="12700">
            <a:noFill/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3DD0B4B-64C1-4C9A-B315-87C0AA878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7033" y="240175"/>
            <a:ext cx="409581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2A6DB3-787A-4D6E-81DE-A4E7BA6C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718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3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6CD3A-F0F1-497D-9DFF-97EA2C0E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restaurants are the most popular by rating among the community?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B005243-F9EB-4BE4-9294-2F34913713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907878"/>
              </p:ext>
            </p:extLst>
          </p:nvPr>
        </p:nvGraphicFramePr>
        <p:xfrm>
          <a:off x="1438529" y="1885286"/>
          <a:ext cx="6400799" cy="45720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76831">
                  <a:extLst>
                    <a:ext uri="{9D8B030D-6E8A-4147-A177-3AD203B41FA5}">
                      <a16:colId xmlns:a16="http://schemas.microsoft.com/office/drawing/2014/main" val="1361457507"/>
                    </a:ext>
                  </a:extLst>
                </a:gridCol>
                <a:gridCol w="712827">
                  <a:extLst>
                    <a:ext uri="{9D8B030D-6E8A-4147-A177-3AD203B41FA5}">
                      <a16:colId xmlns:a16="http://schemas.microsoft.com/office/drawing/2014/main" val="4175067949"/>
                    </a:ext>
                  </a:extLst>
                </a:gridCol>
                <a:gridCol w="783622">
                  <a:extLst>
                    <a:ext uri="{9D8B030D-6E8A-4147-A177-3AD203B41FA5}">
                      <a16:colId xmlns:a16="http://schemas.microsoft.com/office/drawing/2014/main" val="2017631182"/>
                    </a:ext>
                  </a:extLst>
                </a:gridCol>
                <a:gridCol w="566355">
                  <a:extLst>
                    <a:ext uri="{9D8B030D-6E8A-4147-A177-3AD203B41FA5}">
                      <a16:colId xmlns:a16="http://schemas.microsoft.com/office/drawing/2014/main" val="3120766208"/>
                    </a:ext>
                  </a:extLst>
                </a:gridCol>
                <a:gridCol w="549267">
                  <a:extLst>
                    <a:ext uri="{9D8B030D-6E8A-4147-A177-3AD203B41FA5}">
                      <a16:colId xmlns:a16="http://schemas.microsoft.com/office/drawing/2014/main" val="100763515"/>
                    </a:ext>
                  </a:extLst>
                </a:gridCol>
                <a:gridCol w="644475">
                  <a:extLst>
                    <a:ext uri="{9D8B030D-6E8A-4147-A177-3AD203B41FA5}">
                      <a16:colId xmlns:a16="http://schemas.microsoft.com/office/drawing/2014/main" val="3304301116"/>
                    </a:ext>
                  </a:extLst>
                </a:gridCol>
                <a:gridCol w="654239">
                  <a:extLst>
                    <a:ext uri="{9D8B030D-6E8A-4147-A177-3AD203B41FA5}">
                      <a16:colId xmlns:a16="http://schemas.microsoft.com/office/drawing/2014/main" val="2127511757"/>
                    </a:ext>
                  </a:extLst>
                </a:gridCol>
                <a:gridCol w="1113183">
                  <a:extLst>
                    <a:ext uri="{9D8B030D-6E8A-4147-A177-3AD203B41FA5}">
                      <a16:colId xmlns:a16="http://schemas.microsoft.com/office/drawing/2014/main" val="1787887178"/>
                    </a:ext>
                  </a:extLst>
                </a:gridCol>
              </a:tblGrid>
              <a:tr h="4451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distance miles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distance meters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price rating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price value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review count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review rating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3431387195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CafÃ</a:t>
                      </a:r>
                      <a:r>
                        <a:rPr lang="en-US" sz="800" u="none" strike="noStrike" dirty="0">
                          <a:effectLst/>
                        </a:rPr>
                        <a:t>© Med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791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4.5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Restaurants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2280594663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Med Ed Cafe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0.54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869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4.5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Cafes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3807996031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Bridge Cafe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0.62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4.5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Cafes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1526485317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Thai Style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0.66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1062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$$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4.5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Thai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185675940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In-N-Out Burger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1126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4.5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Burgers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3113738896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 Diplomate Cafe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1713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4.5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Bakeries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3534680999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Elements Cafe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American (New)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3817325518"/>
                  </a:ext>
                </a:extLst>
              </a:tr>
              <a:tr h="4451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Crystal Cove Cafe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American (Traditional)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1818271532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Anthill Pub &amp; Grille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Bars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1119351547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Blaze Fast-Fire'd Pizza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Pizza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1586823876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Slapfish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$$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Seafood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913532615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DelSushi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$$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Japanese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1580676169"/>
                  </a:ext>
                </a:extLst>
              </a:tr>
              <a:tr h="4451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Specialty's CafÃ© &amp; Bakery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Bakeries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2020143088"/>
                  </a:ext>
                </a:extLst>
              </a:tr>
              <a:tr h="4451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Nekter Juice Bar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Juice Bars &amp; Smoothies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3846058995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Mendocino Farms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$$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Sandwiches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2" marR="6542" marT="6542" marB="0" anchor="b"/>
                </a:tc>
                <a:extLst>
                  <a:ext uri="{0D108BD9-81ED-4DB2-BD59-A6C34878D82A}">
                    <a16:rowId xmlns:a16="http://schemas.microsoft.com/office/drawing/2014/main" val="2186898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84774"/>
      </p:ext>
    </p:extLst>
  </p:cSld>
  <p:clrMapOvr>
    <a:masterClrMapping/>
  </p:clrMapOvr>
  <p:transition spd="slow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A156FDA-BF11-4971-B18E-8C5B939F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3B273D-A774-45E3-B236-ECA52792E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B04CCE-AFD6-469A-8DAE-9C4B073F0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101FF76-B3A2-4BA6-88A2-C44C72B5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FA679C-19AE-41DA-AC39-FBAB44B4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3F0841-3A4E-4B87-B725-71B7489F1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F5A56-FDDB-4047-951E-7CA814F8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33" y="808056"/>
            <a:ext cx="2001080" cy="1077229"/>
          </a:xfrm>
        </p:spPr>
        <p:txBody>
          <a:bodyPr>
            <a:normAutofit/>
          </a:bodyPr>
          <a:lstStyle/>
          <a:p>
            <a:pPr algn="l"/>
            <a:r>
              <a:rPr lang="en-US" sz="1300" dirty="0"/>
              <a:t>Which restaurants are the most popular by rating among the community?</a:t>
            </a:r>
            <a:br>
              <a:rPr lang="en-US" sz="1300" dirty="0"/>
            </a:br>
            <a:endParaRPr lang="en-US" sz="1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6108BB-94AF-4C56-B1CD-B770F6FE4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606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AA02E58-C4A3-4214-BA6C-E1759B9E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333" y="2052116"/>
            <a:ext cx="1998162" cy="3997828"/>
          </a:xfrm>
        </p:spPr>
        <p:txBody>
          <a:bodyPr>
            <a:normAutofit/>
          </a:bodyPr>
          <a:lstStyle/>
          <a:p>
            <a:r>
              <a:rPr lang="en-US" sz="1400" dirty="0"/>
              <a:t>This bar chart represents the top 10 rated restaurants (y-axis) by distance (x-axis).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F17D38-D32B-4B58-8017-A8BDCF6D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113" y="0"/>
            <a:ext cx="446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B29DFEF4-D6A1-434C-8409-7C89A81D8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039" y="1936987"/>
            <a:ext cx="3977982" cy="2983486"/>
          </a:xfrm>
          <a:prstGeom prst="rect">
            <a:avLst/>
          </a:prstGeom>
          <a:ln w="12700">
            <a:noFill/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3DD0B4B-64C1-4C9A-B315-87C0AA878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7033" y="240175"/>
            <a:ext cx="409581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2A6DB3-787A-4D6E-81DE-A4E7BA6C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718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5092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A156FDA-BF11-4971-B18E-8C5B939F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3B273D-A774-45E3-B236-ECA52792E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B04CCE-AFD6-469A-8DAE-9C4B073F0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101FF76-B3A2-4BA6-88A2-C44C72B5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FA679C-19AE-41DA-AC39-FBAB44B4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3F0841-3A4E-4B87-B725-71B7489F1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48791-54E5-469E-AF55-A5993EBA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33" y="808056"/>
            <a:ext cx="2001080" cy="1077229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Which restaurants had the most reviews?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6108BB-94AF-4C56-B1CD-B770F6FE4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606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13E8112-2BB7-4E0C-8890-E90C8CFA2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333" y="2052116"/>
            <a:ext cx="1998162" cy="3997828"/>
          </a:xfrm>
        </p:spPr>
        <p:txBody>
          <a:bodyPr>
            <a:normAutofit/>
          </a:bodyPr>
          <a:lstStyle/>
          <a:p>
            <a:r>
              <a:rPr lang="en-US" sz="1400" dirty="0"/>
              <a:t>This pie chart represents the top 10 restaurants by reviews within a 1 mile radius and the percentage each restaurants owns of the top 10.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F17D38-D32B-4B58-8017-A8BDCF6D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113" y="0"/>
            <a:ext cx="446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15F7AED7-FC8E-464F-8CE9-159C86CA3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039" y="1936987"/>
            <a:ext cx="3977982" cy="2983486"/>
          </a:xfrm>
          <a:prstGeom prst="rect">
            <a:avLst/>
          </a:prstGeom>
          <a:ln w="12700">
            <a:noFill/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3DD0B4B-64C1-4C9A-B315-87C0AA878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7033" y="240175"/>
            <a:ext cx="409581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2A6DB3-787A-4D6E-81DE-A4E7BA6C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718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17">
            <a:extLst>
              <a:ext uri="{FF2B5EF4-FFF2-40B4-BE49-F238E27FC236}">
                <a16:creationId xmlns:a16="http://schemas.microsoft.com/office/drawing/2014/main" id="{83B0443E-4B7D-4900-94F4-58D302E88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49" name="Picture 119">
            <a:extLst>
              <a:ext uri="{FF2B5EF4-FFF2-40B4-BE49-F238E27FC236}">
                <a16:creationId xmlns:a16="http://schemas.microsoft.com/office/drawing/2014/main" id="{F2222981-862A-4BD4-855D-B659EECE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50" name="Rectangle 121">
            <a:extLst>
              <a:ext uri="{FF2B5EF4-FFF2-40B4-BE49-F238E27FC236}">
                <a16:creationId xmlns:a16="http://schemas.microsoft.com/office/drawing/2014/main" id="{28E33F96-A7C2-4A00-BB25-FC4275645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Rectangle 123">
            <a:extLst>
              <a:ext uri="{FF2B5EF4-FFF2-40B4-BE49-F238E27FC236}">
                <a16:creationId xmlns:a16="http://schemas.microsoft.com/office/drawing/2014/main" id="{C0E432DC-4C9C-4F88-8C19-1DABB7E61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13FB83EE-F43E-498D-9AD9-0E76A0C0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Rectangle 127">
            <a:extLst>
              <a:ext uri="{FF2B5EF4-FFF2-40B4-BE49-F238E27FC236}">
                <a16:creationId xmlns:a16="http://schemas.microsoft.com/office/drawing/2014/main" id="{36D5FE94-7968-41BF-8C06-A7072E7E7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xtBox 129">
            <a:extLst>
              <a:ext uri="{FF2B5EF4-FFF2-40B4-BE49-F238E27FC236}">
                <a16:creationId xmlns:a16="http://schemas.microsoft.com/office/drawing/2014/main" id="{CE34F7FD-5A9C-4E7D-9B4C-BB23469A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55" name="Rectangle 131">
            <a:extLst>
              <a:ext uri="{FF2B5EF4-FFF2-40B4-BE49-F238E27FC236}">
                <a16:creationId xmlns:a16="http://schemas.microsoft.com/office/drawing/2014/main" id="{065C4B61-8200-4B28-9CF4-C7A2C5A48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133">
            <a:extLst>
              <a:ext uri="{FF2B5EF4-FFF2-40B4-BE49-F238E27FC236}">
                <a16:creationId xmlns:a16="http://schemas.microsoft.com/office/drawing/2014/main" id="{7D64A454-4A23-4CD4-9333-F003E2E75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57" name="Picture 135">
            <a:extLst>
              <a:ext uri="{FF2B5EF4-FFF2-40B4-BE49-F238E27FC236}">
                <a16:creationId xmlns:a16="http://schemas.microsoft.com/office/drawing/2014/main" id="{7351203A-E004-46C9-98AB-6ABB6505E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58" name="Rectangle 137">
            <a:extLst>
              <a:ext uri="{FF2B5EF4-FFF2-40B4-BE49-F238E27FC236}">
                <a16:creationId xmlns:a16="http://schemas.microsoft.com/office/drawing/2014/main" id="{5E304BAA-6FBF-4BBB-8CDC-A6D03FC39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39">
            <a:extLst>
              <a:ext uri="{FF2B5EF4-FFF2-40B4-BE49-F238E27FC236}">
                <a16:creationId xmlns:a16="http://schemas.microsoft.com/office/drawing/2014/main" id="{0FB4FD74-B013-44F6-986D-0328F9582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41">
            <a:extLst>
              <a:ext uri="{FF2B5EF4-FFF2-40B4-BE49-F238E27FC236}">
                <a16:creationId xmlns:a16="http://schemas.microsoft.com/office/drawing/2014/main" id="{A50ACF61-FC11-4BB7-B109-BBA3CABC6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CCF8C-5AB6-4FF2-BB6E-5745D13D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352" y="808056"/>
            <a:ext cx="2844995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400"/>
              <a:t>Project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85764-C345-4CF3-BFD8-D0EE32A2A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7352" y="2052116"/>
            <a:ext cx="2810705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400" dirty="0"/>
              <a:t>Our project is to use Yelp to determine which restaurants are the most popular within a two mile radius of our classroom. </a:t>
            </a:r>
          </a:p>
          <a:p>
            <a:pPr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400" dirty="0"/>
              <a:t>We are hungry, busy students with work, families and class responsibilities, with little time to grab a bite. </a:t>
            </a:r>
          </a:p>
          <a:p>
            <a:pPr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400" dirty="0"/>
              <a:t>We’d like to know where the UCI campus community gets their sustenance. We’d also like to know if there is any preference by this community regarding price point, cuisine, or distance.</a:t>
            </a:r>
          </a:p>
          <a:p>
            <a:pPr indent="-338328"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pic>
        <p:nvPicPr>
          <p:cNvPr id="14" name="Picture 13" descr="A store front at night&#10;&#10;Description generated with very high confidence">
            <a:extLst>
              <a:ext uri="{FF2B5EF4-FFF2-40B4-BE49-F238E27FC236}">
                <a16:creationId xmlns:a16="http://schemas.microsoft.com/office/drawing/2014/main" id="{9D8CB5C9-3B04-4633-902E-52A5D691F2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55" r="19405" b="-6"/>
          <a:stretch/>
        </p:blipFill>
        <p:spPr>
          <a:xfrm>
            <a:off x="4807347" y="641225"/>
            <a:ext cx="1568910" cy="270495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0" name="Picture 9" descr="A store front at day&#10;&#10;Description generated with very high confidence">
            <a:extLst>
              <a:ext uri="{FF2B5EF4-FFF2-40B4-BE49-F238E27FC236}">
                <a16:creationId xmlns:a16="http://schemas.microsoft.com/office/drawing/2014/main" id="{415CA93C-6945-4F9F-8547-7EF5AF3FF1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623" r="26861"/>
          <a:stretch/>
        </p:blipFill>
        <p:spPr>
          <a:xfrm>
            <a:off x="6492342" y="641226"/>
            <a:ext cx="1568911" cy="270009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61" name="TextBox 143">
            <a:extLst>
              <a:ext uri="{FF2B5EF4-FFF2-40B4-BE49-F238E27FC236}">
                <a16:creationId xmlns:a16="http://schemas.microsoft.com/office/drawing/2014/main" id="{1E35AD3E-2137-448B-ADD9-CAC752E22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0126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16" name="Picture 15" descr="A group of people in front of a building&#10;&#10;Description generated with high confidence">
            <a:extLst>
              <a:ext uri="{FF2B5EF4-FFF2-40B4-BE49-F238E27FC236}">
                <a16:creationId xmlns:a16="http://schemas.microsoft.com/office/drawing/2014/main" id="{32869DE4-ACC6-4C26-B6D0-5BF7E55464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465" r="17662" b="-4"/>
          <a:stretch/>
        </p:blipFill>
        <p:spPr>
          <a:xfrm>
            <a:off x="4812155" y="3509766"/>
            <a:ext cx="1563492" cy="270170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8" name="Picture 7" descr="A house with trees in the background&#10;&#10;Description generated with very high confidence">
            <a:extLst>
              <a:ext uri="{FF2B5EF4-FFF2-40B4-BE49-F238E27FC236}">
                <a16:creationId xmlns:a16="http://schemas.microsoft.com/office/drawing/2014/main" id="{AE217C07-7AA0-43B9-B055-768768464D9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643" r="36061" b="-3"/>
          <a:stretch/>
        </p:blipFill>
        <p:spPr>
          <a:xfrm>
            <a:off x="6496296" y="3509765"/>
            <a:ext cx="1563492" cy="270170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62" name="Rectangle 145">
            <a:extLst>
              <a:ext uri="{FF2B5EF4-FFF2-40B4-BE49-F238E27FC236}">
                <a16:creationId xmlns:a16="http://schemas.microsoft.com/office/drawing/2014/main" id="{46ADB7D8-10A3-4E80-8703-044A2EFBC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718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6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A156FDA-BF11-4971-B18E-8C5B939F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3B273D-A774-45E3-B236-ECA52792E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B04CCE-AFD6-469A-8DAE-9C4B073F0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101FF76-B3A2-4BA6-88A2-C44C72B5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FA679C-19AE-41DA-AC39-FBAB44B4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3F0841-3A4E-4B87-B725-71B7489F1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BCEFD-BE0E-4E29-823C-DAA8FD49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33" y="808056"/>
            <a:ext cx="2001080" cy="1077229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Which restaurants are least recommended by the community?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6108BB-94AF-4C56-B1CD-B770F6FE4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606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64132C1-8F5A-41A0-BB42-8B307DBDC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333" y="2052116"/>
            <a:ext cx="1998162" cy="3997828"/>
          </a:xfrm>
        </p:spPr>
        <p:txBody>
          <a:bodyPr>
            <a:normAutofit/>
          </a:bodyPr>
          <a:lstStyle/>
          <a:p>
            <a:r>
              <a:rPr lang="en-US" sz="1400" dirty="0"/>
              <a:t>This chart represents the least rated restaurants within a 10 mile radius.</a:t>
            </a:r>
          </a:p>
          <a:p>
            <a:r>
              <a:rPr lang="en-US" sz="1400" dirty="0"/>
              <a:t>This is indicative of poor reviews, frequency of diners, and longevity in the community.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F17D38-D32B-4B58-8017-A8BDCF6D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113" y="0"/>
            <a:ext cx="446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17E76A0E-3F42-4A8B-A43E-65B8DCF42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039" y="1936987"/>
            <a:ext cx="3977982" cy="2983486"/>
          </a:xfrm>
          <a:prstGeom prst="rect">
            <a:avLst/>
          </a:prstGeom>
          <a:ln w="12700">
            <a:noFill/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3DD0B4B-64C1-4C9A-B315-87C0AA878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7033" y="240175"/>
            <a:ext cx="409581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2A6DB3-787A-4D6E-81DE-A4E7BA6C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718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55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DC9E1A-55CB-4E31-8D37-386EE676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 reviews mean?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3787A-BFF3-43F3-84CB-889BBFAE1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Vader Sentiment Analyzer</a:t>
            </a:r>
          </a:p>
        </p:txBody>
      </p:sp>
    </p:spTree>
    <p:extLst>
      <p:ext uri="{BB962C8B-B14F-4D97-AF65-F5344CB8AC3E}">
        <p14:creationId xmlns:p14="http://schemas.microsoft.com/office/powerpoint/2010/main" val="237851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E8C9223-2FD4-4E9C-9409-4991BF585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C833961-5B20-4DF6-BBC9-F5F45D1D1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9C5DFD7-A2F0-44D8-8518-E363D2B30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6CEA3BB-92B9-4E41-9E1E-CF0EFD3D1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37E685-55CA-4AEF-8E49-136FDA8B7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950102-0087-4D5A-AEB2-B117FD34B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29910-11C6-4466-9E06-4A38E5B3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33" y="808056"/>
            <a:ext cx="2489535" cy="1077229"/>
          </a:xfrm>
        </p:spPr>
        <p:txBody>
          <a:bodyPr>
            <a:normAutofit/>
          </a:bodyPr>
          <a:lstStyle/>
          <a:p>
            <a:pPr algn="l"/>
            <a:r>
              <a:rPr lang="en-US" sz="1100" dirty="0"/>
              <a:t>Which restaurant reviews had the highest compound sentiment rating after Vader Analysis?</a:t>
            </a:r>
            <a:br>
              <a:rPr lang="en-US" sz="1100" dirty="0"/>
            </a:br>
            <a:br>
              <a:rPr lang="en-US" sz="1100" dirty="0"/>
            </a:br>
            <a:endParaRPr 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23689F-9F17-46D7-B392-E4B6F58CD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606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E07F663-E55F-4732-86B5-D803E11894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579175"/>
              </p:ext>
            </p:extLst>
          </p:nvPr>
        </p:nvGraphicFramePr>
        <p:xfrm>
          <a:off x="909269" y="1550473"/>
          <a:ext cx="3376771" cy="475804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684639">
                  <a:extLst>
                    <a:ext uri="{9D8B030D-6E8A-4147-A177-3AD203B41FA5}">
                      <a16:colId xmlns:a16="http://schemas.microsoft.com/office/drawing/2014/main" val="3909177441"/>
                    </a:ext>
                  </a:extLst>
                </a:gridCol>
                <a:gridCol w="553767">
                  <a:extLst>
                    <a:ext uri="{9D8B030D-6E8A-4147-A177-3AD203B41FA5}">
                      <a16:colId xmlns:a16="http://schemas.microsoft.com/office/drawing/2014/main" val="419744675"/>
                    </a:ext>
                  </a:extLst>
                </a:gridCol>
                <a:gridCol w="530745">
                  <a:extLst>
                    <a:ext uri="{9D8B030D-6E8A-4147-A177-3AD203B41FA5}">
                      <a16:colId xmlns:a16="http://schemas.microsoft.com/office/drawing/2014/main" val="4052194812"/>
                    </a:ext>
                  </a:extLst>
                </a:gridCol>
                <a:gridCol w="523054">
                  <a:extLst>
                    <a:ext uri="{9D8B030D-6E8A-4147-A177-3AD203B41FA5}">
                      <a16:colId xmlns:a16="http://schemas.microsoft.com/office/drawing/2014/main" val="3484622339"/>
                    </a:ext>
                  </a:extLst>
                </a:gridCol>
                <a:gridCol w="1084566">
                  <a:extLst>
                    <a:ext uri="{9D8B030D-6E8A-4147-A177-3AD203B41FA5}">
                      <a16:colId xmlns:a16="http://schemas.microsoft.com/office/drawing/2014/main" val="899258828"/>
                    </a:ext>
                  </a:extLst>
                </a:gridCol>
              </a:tblGrid>
              <a:tr h="524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Compound Score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Negative Score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Neutral Score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Postive Score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Restaurant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3103982152"/>
                  </a:ext>
                </a:extLst>
              </a:tr>
              <a:tr h="178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0.852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Global Cafe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4216016873"/>
                  </a:ext>
                </a:extLst>
              </a:tr>
              <a:tr h="351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0.810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The Habit Burger Grill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2193992243"/>
                  </a:ext>
                </a:extLst>
              </a:tr>
              <a:tr h="178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0.784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Bridge Cafe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4072514630"/>
                  </a:ext>
                </a:extLst>
              </a:tr>
              <a:tr h="351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0.774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Tender Greens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4046118964"/>
                  </a:ext>
                </a:extLst>
              </a:tr>
              <a:tr h="178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0.773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Temakira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3408728880"/>
                  </a:ext>
                </a:extLst>
              </a:tr>
              <a:tr h="178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0.772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Taco Rosa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1998714582"/>
                  </a:ext>
                </a:extLst>
              </a:tr>
              <a:tr h="351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0.725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Le Diplomate Cafe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5752507"/>
                  </a:ext>
                </a:extLst>
              </a:tr>
              <a:tr h="178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0.725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Thai Style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1161185986"/>
                  </a:ext>
                </a:extLst>
              </a:tr>
              <a:tr h="351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0.712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Wahoo's Fish Tacos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2688442021"/>
                  </a:ext>
                </a:extLst>
              </a:tr>
              <a:tr h="178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0.712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0.226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Ray's Pizza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3275946159"/>
                  </a:ext>
                </a:extLst>
              </a:tr>
              <a:tr h="524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0.705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Yushoken Izakaya &amp; Ramen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472082979"/>
                  </a:ext>
                </a:extLst>
              </a:tr>
              <a:tr h="524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0.681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Specialty's CafÃ© &amp; Bakery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638088800"/>
                  </a:ext>
                </a:extLst>
              </a:tr>
              <a:tr h="178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0.673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Eureka!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3085824607"/>
                  </a:ext>
                </a:extLst>
              </a:tr>
              <a:tr h="351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0.661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The Anteatery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1679168751"/>
                  </a:ext>
                </a:extLst>
              </a:tr>
              <a:tr h="178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0.629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Which </a:t>
                      </a:r>
                      <a:r>
                        <a:rPr lang="en-US" sz="1000" u="none" strike="noStrike" dirty="0" err="1">
                          <a:effectLst/>
                        </a:rPr>
                        <a:t>Wich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3" marR="4253" marT="4253" marB="0" anchor="b"/>
                </a:tc>
                <a:extLst>
                  <a:ext uri="{0D108BD9-81ED-4DB2-BD59-A6C34878D82A}">
                    <a16:rowId xmlns:a16="http://schemas.microsoft.com/office/drawing/2014/main" val="440999857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00F40E70-F967-479F-ABFE-79D4172E9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6335" y="0"/>
            <a:ext cx="39723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 descr="A pencil and paper&#10;&#10;Description generated with high confidence">
            <a:extLst>
              <a:ext uri="{FF2B5EF4-FFF2-40B4-BE49-F238E27FC236}">
                <a16:creationId xmlns:a16="http://schemas.microsoft.com/office/drawing/2014/main" id="{0BE45266-7D03-4A9B-8240-69BE98646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758" y="2032935"/>
            <a:ext cx="3480204" cy="2784163"/>
          </a:xfrm>
          <a:prstGeom prst="rect">
            <a:avLst/>
          </a:prstGeom>
          <a:ln w="12700">
            <a:noFill/>
          </a:ln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47FE154-68BF-4979-A1D5-9AC97BB9C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2474" y="236475"/>
            <a:ext cx="3599267" cy="6380571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C0F818-7CC8-439F-913B-3CCED12C8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718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70E0172-7A6D-4946-8F34-564DAEF3A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0444"/>
              </p:ext>
            </p:extLst>
          </p:nvPr>
        </p:nvGraphicFramePr>
        <p:xfrm>
          <a:off x="4889507" y="5053572"/>
          <a:ext cx="3251234" cy="1145892"/>
        </p:xfrm>
        <a:graphic>
          <a:graphicData uri="http://schemas.openxmlformats.org/drawingml/2006/table">
            <a:tbl>
              <a:tblPr/>
              <a:tblGrid>
                <a:gridCol w="557542">
                  <a:extLst>
                    <a:ext uri="{9D8B030D-6E8A-4147-A177-3AD203B41FA5}">
                      <a16:colId xmlns:a16="http://schemas.microsoft.com/office/drawing/2014/main" val="1825287192"/>
                    </a:ext>
                  </a:extLst>
                </a:gridCol>
                <a:gridCol w="578306">
                  <a:extLst>
                    <a:ext uri="{9D8B030D-6E8A-4147-A177-3AD203B41FA5}">
                      <a16:colId xmlns:a16="http://schemas.microsoft.com/office/drawing/2014/main" val="299189802"/>
                    </a:ext>
                  </a:extLst>
                </a:gridCol>
                <a:gridCol w="525042">
                  <a:extLst>
                    <a:ext uri="{9D8B030D-6E8A-4147-A177-3AD203B41FA5}">
                      <a16:colId xmlns:a16="http://schemas.microsoft.com/office/drawing/2014/main" val="288378718"/>
                    </a:ext>
                  </a:extLst>
                </a:gridCol>
                <a:gridCol w="517433">
                  <a:extLst>
                    <a:ext uri="{9D8B030D-6E8A-4147-A177-3AD203B41FA5}">
                      <a16:colId xmlns:a16="http://schemas.microsoft.com/office/drawing/2014/main" val="17792326"/>
                    </a:ext>
                  </a:extLst>
                </a:gridCol>
                <a:gridCol w="1072911">
                  <a:extLst>
                    <a:ext uri="{9D8B030D-6E8A-4147-A177-3AD203B41FA5}">
                      <a16:colId xmlns:a16="http://schemas.microsoft.com/office/drawing/2014/main" val="2997041353"/>
                    </a:ext>
                  </a:extLst>
                </a:gridCol>
              </a:tblGrid>
              <a:tr h="286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Compound Score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 Score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 Score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Postive Score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Restaurant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440533"/>
                  </a:ext>
                </a:extLst>
              </a:tr>
              <a:tr h="286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-0.245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 In The Box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298377"/>
                  </a:ext>
                </a:extLst>
              </a:tr>
              <a:tr h="286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-0.170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0.783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Elements Cafe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772719"/>
                  </a:ext>
                </a:extLst>
              </a:tr>
              <a:tr h="286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-0.153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0.839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 For Tea</a:t>
                      </a:r>
                    </a:p>
                  </a:txBody>
                  <a:tcPr marL="9418" marR="9418" marT="9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344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54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156FDA-BF11-4971-B18E-8C5B939F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3B273D-A774-45E3-B236-ECA52792E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B04CCE-AFD6-469A-8DAE-9C4B073F0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101FF76-B3A2-4BA6-88A2-C44C72B5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FA679C-19AE-41DA-AC39-FBAB44B4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3F0841-3A4E-4B87-B725-71B7489F1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DF0A3-3E2F-4B36-BDC7-8F4D1A69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33" y="808056"/>
            <a:ext cx="2001080" cy="1077229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Overall Sentiment Ratings by Distance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6108BB-94AF-4C56-B1CD-B770F6FE4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606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B17F8A-0F06-43D9-980D-0C05EE4DB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333" y="2052116"/>
            <a:ext cx="1998162" cy="3997828"/>
          </a:xfrm>
        </p:spPr>
        <p:txBody>
          <a:bodyPr>
            <a:normAutofit/>
          </a:bodyPr>
          <a:lstStyle/>
          <a:p>
            <a:r>
              <a:rPr lang="en-US" sz="1400" dirty="0"/>
              <a:t>This bubble plot represents most of the restaurants within 1 mile radius are generally reviewed as positive, especially within the lower and mid level price points.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F17D38-D32B-4B58-8017-A8BDCF6D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113" y="0"/>
            <a:ext cx="446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B2858C0F-48A3-4DC5-B702-6300B9C0D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039" y="1936987"/>
            <a:ext cx="3977982" cy="2983486"/>
          </a:xfrm>
          <a:prstGeom prst="rect">
            <a:avLst/>
          </a:prstGeom>
          <a:ln w="12700">
            <a:noFill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3DD0B4B-64C1-4C9A-B315-87C0AA878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7033" y="240175"/>
            <a:ext cx="409581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2A6DB3-787A-4D6E-81DE-A4E7BA6C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718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6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FBC84A-3F3B-422A-BB05-35A7CBFB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to these restaurants?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35646B-1FCB-4625-96FB-2DD6981D1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Heat Map of Activity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A65322D-FA6F-412F-99B7-80DAE1697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62150" y="3119005"/>
            <a:ext cx="2859088" cy="266310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3607EB-DDAE-41A7-ADBD-58D1118EE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Traffic Map of Activity</a:t>
            </a:r>
          </a:p>
        </p:txBody>
      </p:sp>
      <p:pic>
        <p:nvPicPr>
          <p:cNvPr id="11" name="Content Placeholder 10" descr="A close up of a map&#10;&#10;Description generated with high confidence">
            <a:extLst>
              <a:ext uri="{FF2B5EF4-FFF2-40B4-BE49-F238E27FC236}">
                <a16:creationId xmlns:a16="http://schemas.microsoft.com/office/drawing/2014/main" id="{9DB6881F-E95E-4E7F-8C74-46D806AA3E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984750" y="3119005"/>
            <a:ext cx="2859088" cy="3575410"/>
          </a:xfrm>
        </p:spPr>
      </p:pic>
    </p:spTree>
    <p:extLst>
      <p:ext uri="{BB962C8B-B14F-4D97-AF65-F5344CB8AC3E}">
        <p14:creationId xmlns:p14="http://schemas.microsoft.com/office/powerpoint/2010/main" val="37743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96">
            <a:extLst>
              <a:ext uri="{FF2B5EF4-FFF2-40B4-BE49-F238E27FC236}">
                <a16:creationId xmlns:a16="http://schemas.microsoft.com/office/drawing/2014/main" id="{4D8F4B8D-CB62-49AA-BBC9-BFBF0FA43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32" name="Picture 98">
            <a:extLst>
              <a:ext uri="{FF2B5EF4-FFF2-40B4-BE49-F238E27FC236}">
                <a16:creationId xmlns:a16="http://schemas.microsoft.com/office/drawing/2014/main" id="{0B11A20E-F906-44AF-9B8C-5C7607ED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33" name="Rectangle 100">
            <a:extLst>
              <a:ext uri="{FF2B5EF4-FFF2-40B4-BE49-F238E27FC236}">
                <a16:creationId xmlns:a16="http://schemas.microsoft.com/office/drawing/2014/main" id="{589F2FE7-0776-45FC-BA50-B33FD5272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Rectangle 102">
            <a:extLst>
              <a:ext uri="{FF2B5EF4-FFF2-40B4-BE49-F238E27FC236}">
                <a16:creationId xmlns:a16="http://schemas.microsoft.com/office/drawing/2014/main" id="{9E28EA0B-064B-42ED-AEB7-E2B518F58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Rectangle 104">
            <a:extLst>
              <a:ext uri="{FF2B5EF4-FFF2-40B4-BE49-F238E27FC236}">
                <a16:creationId xmlns:a16="http://schemas.microsoft.com/office/drawing/2014/main" id="{50815A55-8D70-457A-807A-8497E4EB2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595076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Rectangle 106">
            <a:extLst>
              <a:ext uri="{FF2B5EF4-FFF2-40B4-BE49-F238E27FC236}">
                <a16:creationId xmlns:a16="http://schemas.microsoft.com/office/drawing/2014/main" id="{E9409685-E4D7-4C17-A7A6-C7C411192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410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xtBox 108">
            <a:extLst>
              <a:ext uri="{FF2B5EF4-FFF2-40B4-BE49-F238E27FC236}">
                <a16:creationId xmlns:a16="http://schemas.microsoft.com/office/drawing/2014/main" id="{0BB97CD4-5E08-4372-8A06-C645E5701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3461" y="3262852"/>
            <a:ext cx="31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38" name="Rectangle 110">
            <a:extLst>
              <a:ext uri="{FF2B5EF4-FFF2-40B4-BE49-F238E27FC236}">
                <a16:creationId xmlns:a16="http://schemas.microsoft.com/office/drawing/2014/main" id="{E6874AF5-447B-47AD-B03B-06576DF0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12">
            <a:extLst>
              <a:ext uri="{FF2B5EF4-FFF2-40B4-BE49-F238E27FC236}">
                <a16:creationId xmlns:a16="http://schemas.microsoft.com/office/drawing/2014/main" id="{99C0323D-9982-4687-AA2E-E71149384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40" name="Picture 114">
            <a:extLst>
              <a:ext uri="{FF2B5EF4-FFF2-40B4-BE49-F238E27FC236}">
                <a16:creationId xmlns:a16="http://schemas.microsoft.com/office/drawing/2014/main" id="{A4CBED0A-FB77-4350-B446-A403A1CD1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41" name="Rectangle 116">
            <a:extLst>
              <a:ext uri="{FF2B5EF4-FFF2-40B4-BE49-F238E27FC236}">
                <a16:creationId xmlns:a16="http://schemas.microsoft.com/office/drawing/2014/main" id="{DEC992F8-2510-4AE9-8670-56C776371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18">
            <a:extLst>
              <a:ext uri="{FF2B5EF4-FFF2-40B4-BE49-F238E27FC236}">
                <a16:creationId xmlns:a16="http://schemas.microsoft.com/office/drawing/2014/main" id="{9F521423-BC8C-48F6-A1EB-D81162A4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1092" y="0"/>
            <a:ext cx="347979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Placeholder 44" descr="A store front at day&#10;&#10;Description generated with very high confidence">
            <a:extLst>
              <a:ext uri="{FF2B5EF4-FFF2-40B4-BE49-F238E27FC236}">
                <a16:creationId xmlns:a16="http://schemas.microsoft.com/office/drawing/2014/main" id="{E308F034-8495-406C-B997-543900A69D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19420" r="17803"/>
          <a:stretch/>
        </p:blipFill>
        <p:spPr>
          <a:xfrm>
            <a:off x="755820" y="227"/>
            <a:ext cx="4305272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3" name="Rectangle 120">
            <a:extLst>
              <a:ext uri="{FF2B5EF4-FFF2-40B4-BE49-F238E27FC236}">
                <a16:creationId xmlns:a16="http://schemas.microsoft.com/office/drawing/2014/main" id="{41EDA369-D842-4F68-BC3E-77AACF3F3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22">
            <a:extLst>
              <a:ext uri="{FF2B5EF4-FFF2-40B4-BE49-F238E27FC236}">
                <a16:creationId xmlns:a16="http://schemas.microsoft.com/office/drawing/2014/main" id="{8DB6D651-36E5-48C4-9136-0F4D6FE74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1633" y="3265639"/>
            <a:ext cx="31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9A49F-7A2D-4C15-8DCD-6783EBB1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554" y="3428998"/>
            <a:ext cx="2147422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/>
            <a:r>
              <a:rPr lang="en-US" sz="3100" dirty="0"/>
              <a:t>Conclusion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Le Diplomate Cafe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DE08-39B9-492A-9A04-7281B29B5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790" y="2268786"/>
            <a:ext cx="2021186" cy="1160213"/>
          </a:xfrm>
        </p:spPr>
        <p:txBody>
          <a:bodyPr vert="horz" lIns="91440" tIns="0" rIns="91440" bIns="45720" rtlCol="0" anchor="b">
            <a:normAutofit/>
          </a:bodyPr>
          <a:lstStyle/>
          <a:p>
            <a:pPr algn="r" defTabSz="914400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300"/>
              <a:t>The best option based on distance, price value, average rating, and average compound sentiment is….</a:t>
            </a:r>
          </a:p>
        </p:txBody>
      </p:sp>
      <p:sp>
        <p:nvSpPr>
          <p:cNvPr id="145" name="Rectangle 124">
            <a:extLst>
              <a:ext uri="{FF2B5EF4-FFF2-40B4-BE49-F238E27FC236}">
                <a16:creationId xmlns:a16="http://schemas.microsoft.com/office/drawing/2014/main" id="{F29A9693-7962-4A56-80F6-BCC7260B1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718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6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20CC5F-F3F2-4304-A4B3-31512668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Diplomate Cafe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3A1830-F88C-4A59-B4C4-C81EFF565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9676" y="2056800"/>
            <a:ext cx="3611278" cy="3993144"/>
          </a:xfrm>
        </p:spPr>
        <p:txBody>
          <a:bodyPr>
            <a:normAutofit/>
          </a:bodyPr>
          <a:lstStyle/>
          <a:p>
            <a:r>
              <a:rPr lang="fr-FR" dirty="0" err="1"/>
              <a:t>Bakery</a:t>
            </a:r>
            <a:r>
              <a:rPr lang="fr-FR" dirty="0"/>
              <a:t> </a:t>
            </a:r>
            <a:r>
              <a:rPr lang="fr-FR" dirty="0" err="1"/>
              <a:t>specializing</a:t>
            </a:r>
            <a:r>
              <a:rPr lang="fr-FR" dirty="0"/>
              <a:t> in sandwiches and smoothies</a:t>
            </a:r>
          </a:p>
          <a:p>
            <a:r>
              <a:rPr lang="fr-FR" dirty="0"/>
              <a:t>4237 Campus Dr</a:t>
            </a:r>
          </a:p>
          <a:p>
            <a:r>
              <a:rPr lang="fr-FR" dirty="0"/>
              <a:t>0.75 miles </a:t>
            </a:r>
            <a:r>
              <a:rPr lang="fr-FR" dirty="0" err="1"/>
              <a:t>away</a:t>
            </a:r>
            <a:endParaRPr lang="fr-FR" dirty="0"/>
          </a:p>
          <a:p>
            <a:r>
              <a:rPr lang="fr-FR" dirty="0"/>
              <a:t>$ - </a:t>
            </a:r>
            <a:r>
              <a:rPr lang="fr-FR" dirty="0" err="1"/>
              <a:t>Inexpensive</a:t>
            </a:r>
            <a:r>
              <a:rPr lang="fr-FR" dirty="0"/>
              <a:t> Price Value</a:t>
            </a:r>
          </a:p>
          <a:p>
            <a:r>
              <a:rPr lang="fr-FR" dirty="0"/>
              <a:t>1713 </a:t>
            </a:r>
            <a:r>
              <a:rPr lang="fr-FR" dirty="0" err="1"/>
              <a:t>reviews</a:t>
            </a:r>
            <a:r>
              <a:rPr lang="fr-FR" dirty="0"/>
              <a:t>	</a:t>
            </a:r>
          </a:p>
          <a:p>
            <a:r>
              <a:rPr lang="fr-FR" dirty="0"/>
              <a:t>4.5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review</a:t>
            </a:r>
            <a:endParaRPr lang="fr-FR" dirty="0"/>
          </a:p>
          <a:p>
            <a:r>
              <a:rPr lang="en-US" dirty="0"/>
              <a:t>0.725 compound score</a:t>
            </a:r>
            <a:endParaRPr lang="fr-FR" dirty="0"/>
          </a:p>
        </p:txBody>
      </p:sp>
      <p:pic>
        <p:nvPicPr>
          <p:cNvPr id="10" name="Content Placeholder 9" descr="A person standing in front of a store&#10;&#10;Description generated with very high confidence">
            <a:extLst>
              <a:ext uri="{FF2B5EF4-FFF2-40B4-BE49-F238E27FC236}">
                <a16:creationId xmlns:a16="http://schemas.microsoft.com/office/drawing/2014/main" id="{22B19A10-1325-488A-A52F-1C4F1E0EA6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2827353"/>
            <a:ext cx="2143125" cy="2143125"/>
          </a:xfrm>
        </p:spPr>
      </p:pic>
      <p:pic>
        <p:nvPicPr>
          <p:cNvPr id="12" name="Picture 11" descr="A sandwich with meat and vegetables&#10;&#10;Description generated with very high confidence">
            <a:extLst>
              <a:ext uri="{FF2B5EF4-FFF2-40B4-BE49-F238E27FC236}">
                <a16:creationId xmlns:a16="http://schemas.microsoft.com/office/drawing/2014/main" id="{75229AB0-EF2E-4462-972F-35D33264E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678" y="1418683"/>
            <a:ext cx="2133600" cy="2143125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5127635D-8813-4335-A33C-F46C2FC6D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037" y="4676862"/>
            <a:ext cx="2438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8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8A37-2275-436E-B121-B0145306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University of California Irvine (UCI)?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35A917-B9C7-4B92-A98E-92307BF83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572" y="2159926"/>
            <a:ext cx="6446503" cy="42645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191BC7-82EA-4AC4-9CA8-5890D2A42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922" y="3968114"/>
            <a:ext cx="4083867" cy="208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7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4A877F-88C3-40C2-B9E9-86AB0B4E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to know!!!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BD96F0-C07E-4877-80FD-3B06776F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restaurants were closest to our location?</a:t>
            </a:r>
          </a:p>
          <a:p>
            <a:r>
              <a:rPr lang="en-US" dirty="0"/>
              <a:t>Which restaurants are the most affordable?</a:t>
            </a:r>
          </a:p>
          <a:p>
            <a:r>
              <a:rPr lang="en-US" dirty="0"/>
              <a:t>Which restaurants are the most popular by rating among the community?</a:t>
            </a:r>
          </a:p>
          <a:p>
            <a:r>
              <a:rPr lang="en-US" dirty="0"/>
              <a:t>Which restaurants are least recommended by the community?</a:t>
            </a:r>
          </a:p>
          <a:p>
            <a:r>
              <a:rPr lang="en-US" dirty="0"/>
              <a:t>Which restaurants had the most reviews?</a:t>
            </a:r>
          </a:p>
          <a:p>
            <a:r>
              <a:rPr lang="en-US" dirty="0"/>
              <a:t>How do we get to these restaurants?</a:t>
            </a:r>
          </a:p>
          <a:p>
            <a:r>
              <a:rPr lang="en-US" dirty="0"/>
              <a:t>Which restaurant was the best option for distance, affordability, rating, and reviews?</a:t>
            </a:r>
          </a:p>
        </p:txBody>
      </p:sp>
    </p:spTree>
    <p:extLst>
      <p:ext uri="{BB962C8B-B14F-4D97-AF65-F5344CB8AC3E}">
        <p14:creationId xmlns:p14="http://schemas.microsoft.com/office/powerpoint/2010/main" val="2419024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92C1-DA18-4C40-B542-F0A556BF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12055-E67E-4E34-AE19-5A28FB3C1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374FFB-4E17-4CFE-8D0B-1F403822FE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more than 40 restaurants within a two mile radius of location from which to purchase meals before and after class with affordable price points and ratings.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B48EB8-3684-4279-A649-FABC56943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Null Hypothesis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7E8E2B-4B46-400D-839B-3B795FB3DD5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If there are not more than 40 restaurants from which to choose within a 2 mile radius, then students will need to bring their own food.</a:t>
            </a:r>
          </a:p>
        </p:txBody>
      </p:sp>
    </p:spTree>
    <p:extLst>
      <p:ext uri="{BB962C8B-B14F-4D97-AF65-F5344CB8AC3E}">
        <p14:creationId xmlns:p14="http://schemas.microsoft.com/office/powerpoint/2010/main" val="1086839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7D95-D84F-4FEC-8EB9-37EFAC29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8A26F11-EACF-4930-800C-8C4E2BACD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143713"/>
              </p:ext>
            </p:extLst>
          </p:nvPr>
        </p:nvGraphicFramePr>
        <p:xfrm>
          <a:off x="1384182" y="1535185"/>
          <a:ext cx="6711193" cy="5058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827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CD8ED5A-3968-4CA5-8466-B148B08B09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FCD8ED5A-3968-4CA5-8466-B148B08B09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F8D3BAB-1BDD-4009-8515-767FF69F5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6F8D3BAB-1BDD-4009-8515-767FF69F59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C718D75-7E2A-4E80-B9F4-9419AB9FF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graphicEl>
                                              <a:dgm id="{0C718D75-7E2A-4E80-B9F4-9419AB9FF0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8C8F336-F0D8-4958-A89E-2E15DCEE6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graphicEl>
                                              <a:dgm id="{78C8F336-F0D8-4958-A89E-2E15DCEE6B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F7F9607-342E-480D-8FC0-2374B28C2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dgm id="{0F7F9607-342E-480D-8FC0-2374B28C22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2888D92-64D3-45A9-B34E-3E58F79C11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F2888D92-64D3-45A9-B34E-3E58F79C11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EA79BC2-68E8-439E-93CC-2EAF210263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graphicEl>
                                              <a:dgm id="{2EA79BC2-68E8-439E-93CC-2EAF210263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40DDC56-E8FA-4F10-B934-38AF51963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graphicEl>
                                              <a:dgm id="{040DDC56-E8FA-4F10-B934-38AF519638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FD12A97-22C4-461C-BB75-E08B45115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graphicEl>
                                              <a:dgm id="{0FD12A97-22C4-461C-BB75-E08B451153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791F6CF-5615-4E37-91C3-28FBC1F85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graphicEl>
                                              <a:dgm id="{F791F6CF-5615-4E37-91C3-28FBC1F856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7D95-D84F-4FEC-8EB9-37EFAC29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Tasks – Coding Scheme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8A26F11-EACF-4930-800C-8C4E2BACD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10543"/>
              </p:ext>
            </p:extLst>
          </p:nvPr>
        </p:nvGraphicFramePr>
        <p:xfrm>
          <a:off x="1384182" y="1535185"/>
          <a:ext cx="6711193" cy="5058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132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CD8ED5A-3968-4CA5-8466-B148B08B09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FCD8ED5A-3968-4CA5-8466-B148B08B09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F8D3BAB-1BDD-4009-8515-767FF69F5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6F8D3BAB-1BDD-4009-8515-767FF69F59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C718D75-7E2A-4E80-B9F4-9419AB9FF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graphicEl>
                                              <a:dgm id="{0C718D75-7E2A-4E80-B9F4-9419AB9FF0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8C8F336-F0D8-4958-A89E-2E15DCEE6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graphicEl>
                                              <a:dgm id="{78C8F336-F0D8-4958-A89E-2E15DCEE6B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F7F9607-342E-480D-8FC0-2374B28C2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dgm id="{0F7F9607-342E-480D-8FC0-2374B28C22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2888D92-64D3-45A9-B34E-3E58F79C11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F2888D92-64D3-45A9-B34E-3E58F79C11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EA79BC2-68E8-439E-93CC-2EAF210263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graphicEl>
                                              <a:dgm id="{2EA79BC2-68E8-439E-93CC-2EAF210263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40DDC56-E8FA-4F10-B934-38AF51963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graphicEl>
                                              <a:dgm id="{040DDC56-E8FA-4F10-B934-38AF519638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FD12A97-22C4-461C-BB75-E08B45115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graphicEl>
                                              <a:dgm id="{0FD12A97-22C4-461C-BB75-E08B451153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791F6CF-5615-4E37-91C3-28FBC1F85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graphicEl>
                                              <a:dgm id="{F791F6CF-5615-4E37-91C3-28FBC1F856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44601FD-EA3A-491E-B3E1-9C2AE856D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graphicEl>
                                              <a:dgm id="{544601FD-EA3A-491E-B3E1-9C2AE856DE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52A17E5-E1C1-49CD-B605-C8490F1B3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graphicEl>
                                              <a:dgm id="{B52A17E5-E1C1-49CD-B605-C8490F1B3C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F2ECCB5-73AA-4127-AC58-DFD7C8E20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graphicEl>
                                              <a:dgm id="{8F2ECCB5-73AA-4127-AC58-DFD7C8E204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41184CB-3DB6-4C22-B570-0AB30FF27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graphicEl>
                                              <a:dgm id="{B41184CB-3DB6-4C22-B570-0AB30FF27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CAA71A4-C860-46FA-99DF-300C0658C2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>
                                            <p:graphicEl>
                                              <a:dgm id="{7CAA71A4-C860-46FA-99DF-300C0658C2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0245BC4-BC25-41D6-8748-BD762F969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graphicEl>
                                              <a:dgm id="{20245BC4-BC25-41D6-8748-BD762F969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8903CEF-47E3-4B94-8667-0CF2A9E855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>
                                            <p:graphicEl>
                                              <a:dgm id="{D8903CEF-47E3-4B94-8667-0CF2A9E855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A7F59F9-F291-4AEB-84E5-4AFB8BB65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>
                                            <p:graphicEl>
                                              <a:dgm id="{1A7F59F9-F291-4AEB-84E5-4AFB8BB65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0B8898-6DEC-45C3-9FB3-4404AEDD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016A8C-0F2B-4A83-9CF2-C4782FB7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502" y="4994151"/>
            <a:ext cx="3376381" cy="1344195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600" dirty="0"/>
              <a:t>Vader Analysis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https://github.com/cjhutto/vaderSentiment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64C095-FA6B-472D-85D7-4CDBF47E8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46671"/>
            <a:ext cx="3397543" cy="11412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1D2EF0-D1DB-4519-9BE2-E3BD73B7B5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721"/>
          <a:stretch/>
        </p:blipFill>
        <p:spPr>
          <a:xfrm>
            <a:off x="4561640" y="2838882"/>
            <a:ext cx="3397543" cy="9889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81362D-2FD3-481C-8E1F-FE3DB9324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640" y="4994151"/>
            <a:ext cx="3407303" cy="1322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23FB7CA-D0CA-4F1D-9D69-CEB8EC225E0B}"/>
              </a:ext>
            </a:extLst>
          </p:cNvPr>
          <p:cNvSpPr txBox="1">
            <a:spLocks/>
          </p:cNvSpPr>
          <p:nvPr/>
        </p:nvSpPr>
        <p:spPr>
          <a:xfrm>
            <a:off x="1084503" y="2824338"/>
            <a:ext cx="3376381" cy="13441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58366" indent="-258366" algn="l" defTabSz="685800" rtl="0" eaLnBrk="1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96504" indent="-253604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44166" indent="-258366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82304" indent="-253604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629966" indent="-258366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975104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322576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670048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017520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Google Place &amp; Maps</a:t>
            </a:r>
          </a:p>
          <a:p>
            <a:pPr marL="0" indent="0">
              <a:buNone/>
            </a:pPr>
            <a:r>
              <a:rPr lang="en-US" sz="1600" dirty="0">
                <a:hlinkClick r:id="rId6"/>
              </a:rPr>
              <a:t>https://developers.google.com/places/web-service/details</a:t>
            </a:r>
            <a:endParaRPr lang="en-US" sz="16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BE1E3DE-EC42-42F3-87BC-194F63D95F5C}"/>
              </a:ext>
            </a:extLst>
          </p:cNvPr>
          <p:cNvSpPr txBox="1">
            <a:spLocks/>
          </p:cNvSpPr>
          <p:nvPr/>
        </p:nvSpPr>
        <p:spPr>
          <a:xfrm>
            <a:off x="1084503" y="1305927"/>
            <a:ext cx="3376381" cy="1396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58366" indent="-258366" algn="l" defTabSz="685800" rtl="0" eaLnBrk="1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96504" indent="-253604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44166" indent="-258366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82304" indent="-253604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629966" indent="-258366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975104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322576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670048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017520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Yelp API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hlinkClick r:id="rId7"/>
              </a:rPr>
              <a:t>https://www.yelp.com/developers/documentation/v3/business_reviews</a:t>
            </a:r>
            <a:endParaRPr lang="en-US" sz="1600" dirty="0"/>
          </a:p>
          <a:p>
            <a:endParaRPr lang="en-US" sz="16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2C31B5-810D-45B9-BCC0-51C64BB311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220" y="3910128"/>
            <a:ext cx="3386963" cy="871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23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56F7-8216-441A-94FB-ED597203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B2647-BD2B-4788-A9B2-5E0077C49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our review of the Yelp data, we determined our 2 mile radius was not feasible.</a:t>
            </a:r>
          </a:p>
          <a:p>
            <a:r>
              <a:rPr lang="en-US" dirty="0"/>
              <a:t>In order to determine the best place to “grab a bite to eat”, we reduced the radius to 1 mile to highlight establishments that can be walked to in less than 20 minutes.</a:t>
            </a:r>
          </a:p>
          <a:p>
            <a:r>
              <a:rPr lang="en-US" dirty="0"/>
              <a:t>Our data now reflects a 1 mile radius vs. 2 mile radius.</a:t>
            </a:r>
          </a:p>
        </p:txBody>
      </p:sp>
    </p:spTree>
    <p:extLst>
      <p:ext uri="{BB962C8B-B14F-4D97-AF65-F5344CB8AC3E}">
        <p14:creationId xmlns:p14="http://schemas.microsoft.com/office/powerpoint/2010/main" val="232929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1582</Words>
  <Application>Microsoft Office PowerPoint</Application>
  <PresentationFormat>On-screen Show (4:3)</PresentationFormat>
  <Paragraphs>577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MS Shell Dlg 2</vt:lpstr>
      <vt:lpstr>Wingdings</vt:lpstr>
      <vt:lpstr>Wingdings 3</vt:lpstr>
      <vt:lpstr>Madison</vt:lpstr>
      <vt:lpstr>Where to eat at UCI?</vt:lpstr>
      <vt:lpstr>Project Description</vt:lpstr>
      <vt:lpstr>Where is the University of California Irvine (UCI)?</vt:lpstr>
      <vt:lpstr>What we want to know!!!</vt:lpstr>
      <vt:lpstr>Hypothesis</vt:lpstr>
      <vt:lpstr>Project Plan</vt:lpstr>
      <vt:lpstr>Project Tasks – Coding Scheme</vt:lpstr>
      <vt:lpstr>Data Sources</vt:lpstr>
      <vt:lpstr>Data Exploration</vt:lpstr>
      <vt:lpstr>Data Clean-Up</vt:lpstr>
      <vt:lpstr>Python Coding </vt:lpstr>
      <vt:lpstr>Analysis Process</vt:lpstr>
      <vt:lpstr>What restaurants were closest to our location?</vt:lpstr>
      <vt:lpstr>Restaurants Closest to our Location Google Maps Coding Result</vt:lpstr>
      <vt:lpstr>Which restaurants are the most affordable?</vt:lpstr>
      <vt:lpstr>Which restaurants are the most affordable?  </vt:lpstr>
      <vt:lpstr>Which restaurants are the most popular by rating among the community?</vt:lpstr>
      <vt:lpstr>Which restaurants are the most popular by rating among the community? </vt:lpstr>
      <vt:lpstr>Which restaurants had the most reviews?</vt:lpstr>
      <vt:lpstr>Which restaurants are least recommended by the community?</vt:lpstr>
      <vt:lpstr>What do the reviews mean?</vt:lpstr>
      <vt:lpstr>Which restaurant reviews had the highest compound sentiment rating after Vader Analysis?  </vt:lpstr>
      <vt:lpstr>Overall Sentiment Ratings by Distance</vt:lpstr>
      <vt:lpstr>How do we get to these restaurants?</vt:lpstr>
      <vt:lpstr>Conclusion  Le Diplomate Cafe</vt:lpstr>
      <vt:lpstr>Le Diplomate Cafe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eat at UCI?</dc:title>
  <dc:creator>Janette Bennett</dc:creator>
  <cp:lastModifiedBy>Janette Bennett</cp:lastModifiedBy>
  <cp:revision>5</cp:revision>
  <dcterms:created xsi:type="dcterms:W3CDTF">2018-09-23T17:40:42Z</dcterms:created>
  <dcterms:modified xsi:type="dcterms:W3CDTF">2018-09-24T21:02:46Z</dcterms:modified>
</cp:coreProperties>
</file>