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261-597F-4F1E-B74E-E7240E016EA5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C19-3C92-4EF2-9745-89DA83CF61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261-597F-4F1E-B74E-E7240E016EA5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C19-3C92-4EF2-9745-89DA83CF61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62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261-597F-4F1E-B74E-E7240E016EA5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C19-3C92-4EF2-9745-89DA83CF61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79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261-597F-4F1E-B74E-E7240E016EA5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C19-3C92-4EF2-9745-89DA83CF61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20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261-597F-4F1E-B74E-E7240E016EA5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C19-3C92-4EF2-9745-89DA83CF61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60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261-597F-4F1E-B74E-E7240E016EA5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C19-3C92-4EF2-9745-89DA83CF61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56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261-597F-4F1E-B74E-E7240E016EA5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C19-3C92-4EF2-9745-89DA83CF61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92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261-597F-4F1E-B74E-E7240E016EA5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C19-3C92-4EF2-9745-89DA83CF61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00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261-597F-4F1E-B74E-E7240E016EA5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C19-3C92-4EF2-9745-89DA83CF61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26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261-597F-4F1E-B74E-E7240E016EA5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C19-3C92-4EF2-9745-89DA83CF61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7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261-597F-4F1E-B74E-E7240E016EA5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C19-3C92-4EF2-9745-89DA83CF61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6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7A261-597F-4F1E-B74E-E7240E016EA5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4AC19-3C92-4EF2-9745-89DA83CF61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08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6346039" y="2839324"/>
            <a:ext cx="520504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77945"/>
          <a:stretch/>
        </p:blipFill>
        <p:spPr>
          <a:xfrm>
            <a:off x="1112300" y="1"/>
            <a:ext cx="9629775" cy="7877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47028"/>
          <a:stretch/>
        </p:blipFill>
        <p:spPr>
          <a:xfrm>
            <a:off x="1112300" y="4965895"/>
            <a:ext cx="9629775" cy="18921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46040" y="1066036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/>
              <a:t>포천 </a:t>
            </a:r>
            <a:r>
              <a:rPr lang="ko-KR" altLang="en-US" sz="2000" b="1" dirty="0" err="1" smtClean="0"/>
              <a:t>꿈에그린캠핑장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346040" y="1528416"/>
            <a:ext cx="3185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주소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경기 포천시 </a:t>
            </a:r>
            <a:r>
              <a:rPr lang="ko-KR" altLang="en-US" sz="1600" dirty="0" err="1" smtClean="0"/>
              <a:t>어쩌구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저쩌구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1547446" y="996072"/>
            <a:ext cx="4586068" cy="26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521655" y="3847401"/>
            <a:ext cx="1019909" cy="64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717408" y="3847401"/>
            <a:ext cx="1019909" cy="64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13162" y="3847401"/>
            <a:ext cx="1019909" cy="64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113605" y="3847401"/>
            <a:ext cx="1019909" cy="64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346039" y="2330064"/>
            <a:ext cx="4899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캠핑장</a:t>
            </a:r>
            <a:r>
              <a:rPr lang="ko-KR" altLang="en-US" sz="1600" dirty="0" smtClean="0"/>
              <a:t> 설명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아이들과 함께하기 좋은 </a:t>
            </a:r>
            <a:r>
              <a:rPr lang="ko-KR" altLang="en-US" sz="1600" dirty="0" err="1" smtClean="0"/>
              <a:t>캠핑장입니다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346039" y="1929240"/>
            <a:ext cx="2544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전화번호</a:t>
            </a:r>
            <a:r>
              <a:rPr lang="en-US" altLang="ko-KR" sz="1600" dirty="0" smtClean="0"/>
              <a:t>: 010-0000-0000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183216" y="2853207"/>
            <a:ext cx="3363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시설</a:t>
            </a:r>
            <a:endParaRPr lang="en-US" altLang="ko-KR" sz="1200" dirty="0"/>
          </a:p>
          <a:p>
            <a:pPr algn="ctr"/>
            <a:r>
              <a:rPr lang="en-US" altLang="ko-KR" sz="1600" dirty="0" smtClean="0"/>
              <a:t>#</a:t>
            </a:r>
            <a:r>
              <a:rPr lang="ko-KR" altLang="en-US" sz="1600" dirty="0" smtClean="0"/>
              <a:t>개수대 </a:t>
            </a:r>
            <a:r>
              <a:rPr lang="en-US" altLang="ko-KR" sz="1600" dirty="0" smtClean="0"/>
              <a:t>#</a:t>
            </a:r>
            <a:r>
              <a:rPr lang="ko-KR" altLang="en-US" sz="1600" dirty="0" smtClean="0"/>
              <a:t>샤워실 </a:t>
            </a:r>
            <a:r>
              <a:rPr lang="en-US" altLang="ko-KR" sz="1600" dirty="0" smtClean="0"/>
              <a:t>#</a:t>
            </a:r>
            <a:r>
              <a:rPr lang="ko-KR" altLang="en-US" sz="1600" dirty="0" err="1" smtClean="0"/>
              <a:t>어쩌구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#</a:t>
            </a:r>
            <a:r>
              <a:rPr lang="ko-KR" altLang="en-US" sz="1600" dirty="0" err="1" smtClean="0"/>
              <a:t>저쩌구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6326275" y="3826593"/>
            <a:ext cx="5205046" cy="648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예약하기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2351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28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EZEN202</dc:creator>
  <cp:lastModifiedBy>EZEN202</cp:lastModifiedBy>
  <cp:revision>4</cp:revision>
  <dcterms:created xsi:type="dcterms:W3CDTF">2023-03-28T01:22:07Z</dcterms:created>
  <dcterms:modified xsi:type="dcterms:W3CDTF">2023-03-28T09:05:10Z</dcterms:modified>
</cp:coreProperties>
</file>