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8F6E85-68A8-43D7-A764-7758A22A3FBB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pPr latinLnBrk="1"/>
          <a:endParaRPr lang="ko-KR" altLang="en-US"/>
        </a:p>
      </dgm:t>
    </dgm:pt>
    <dgm:pt modelId="{D9BDC8A0-55EC-4FF3-8999-00B890DFB810}">
      <dgm:prSet/>
      <dgm:spPr>
        <a:solidFill>
          <a:schemeClr val="accent4"/>
        </a:solidFill>
      </dgm:spPr>
      <dgm:t>
        <a:bodyPr/>
        <a:lstStyle/>
        <a:p>
          <a:pPr rtl="0" latinLnBrk="1"/>
          <a:r>
            <a:rPr lang="ko-KR" altLang="en-US" dirty="0" smtClean="0"/>
            <a:t>게스트</a:t>
          </a:r>
          <a:endParaRPr lang="ko-KR" dirty="0"/>
        </a:p>
      </dgm:t>
    </dgm:pt>
    <dgm:pt modelId="{B7ACD054-242E-4BC2-B004-4F77B46D74D7}" type="parTrans" cxnId="{82D51532-5476-420C-8F1A-1A729BE77A60}">
      <dgm:prSet/>
      <dgm:spPr/>
      <dgm:t>
        <a:bodyPr/>
        <a:lstStyle/>
        <a:p>
          <a:pPr latinLnBrk="1"/>
          <a:endParaRPr lang="ko-KR" altLang="en-US"/>
        </a:p>
      </dgm:t>
    </dgm:pt>
    <dgm:pt modelId="{722F68B4-FE60-4D4D-9C75-F69A97D81372}" type="sibTrans" cxnId="{82D51532-5476-420C-8F1A-1A729BE77A60}">
      <dgm:prSet/>
      <dgm:spPr/>
      <dgm:t>
        <a:bodyPr/>
        <a:lstStyle/>
        <a:p>
          <a:pPr latinLnBrk="1"/>
          <a:endParaRPr lang="ko-KR" altLang="en-US"/>
        </a:p>
      </dgm:t>
    </dgm:pt>
    <dgm:pt modelId="{4470663E-DF97-421D-A18C-6D1E8C7F8CEF}">
      <dgm:prSet/>
      <dgm:spPr/>
      <dgm:t>
        <a:bodyPr/>
        <a:lstStyle/>
        <a:p>
          <a:pPr rtl="0" latinLnBrk="1"/>
          <a:r>
            <a:rPr lang="ko-KR" altLang="en-US" dirty="0" err="1" smtClean="0"/>
            <a:t>마이페이지</a:t>
          </a:r>
          <a:endParaRPr lang="ko-KR" dirty="0"/>
        </a:p>
      </dgm:t>
    </dgm:pt>
    <dgm:pt modelId="{874A2918-9F0B-433A-B36B-28BB512C1A89}" type="parTrans" cxnId="{50F388F0-D927-4333-A8D2-BA272F1CE0DA}">
      <dgm:prSet/>
      <dgm:spPr/>
      <dgm:t>
        <a:bodyPr/>
        <a:lstStyle/>
        <a:p>
          <a:pPr latinLnBrk="1"/>
          <a:endParaRPr lang="ko-KR" altLang="en-US"/>
        </a:p>
      </dgm:t>
    </dgm:pt>
    <dgm:pt modelId="{674A3E98-316C-4EE1-AD65-04BB2C09F27F}" type="sibTrans" cxnId="{50F388F0-D927-4333-A8D2-BA272F1CE0DA}">
      <dgm:prSet/>
      <dgm:spPr/>
      <dgm:t>
        <a:bodyPr/>
        <a:lstStyle/>
        <a:p>
          <a:pPr latinLnBrk="1"/>
          <a:endParaRPr lang="ko-KR" altLang="en-US"/>
        </a:p>
      </dgm:t>
    </dgm:pt>
    <dgm:pt modelId="{1B397BA3-5AA3-4AAD-BB9F-3EE06679AA3F}">
      <dgm:prSet/>
      <dgm:spPr/>
      <dgm:t>
        <a:bodyPr/>
        <a:lstStyle/>
        <a:p>
          <a:pPr rtl="0" latinLnBrk="1"/>
          <a:r>
            <a:rPr lang="ko-KR" altLang="en-US" dirty="0" smtClean="0"/>
            <a:t>회원가입</a:t>
          </a:r>
          <a:endParaRPr lang="ko-KR" dirty="0"/>
        </a:p>
      </dgm:t>
    </dgm:pt>
    <dgm:pt modelId="{5F46F3A1-B64A-4B6D-89AC-7E0CB8888EDA}" type="parTrans" cxnId="{5FCA992B-2E41-4FB9-AF14-18753D4E3DB3}">
      <dgm:prSet/>
      <dgm:spPr/>
      <dgm:t>
        <a:bodyPr/>
        <a:lstStyle/>
        <a:p>
          <a:pPr latinLnBrk="1"/>
          <a:endParaRPr lang="ko-KR" altLang="en-US"/>
        </a:p>
      </dgm:t>
    </dgm:pt>
    <dgm:pt modelId="{9C010DE8-D52F-415F-8994-F0CA6BB60FF8}" type="sibTrans" cxnId="{5FCA992B-2E41-4FB9-AF14-18753D4E3DB3}">
      <dgm:prSet/>
      <dgm:spPr/>
      <dgm:t>
        <a:bodyPr/>
        <a:lstStyle/>
        <a:p>
          <a:pPr latinLnBrk="1"/>
          <a:endParaRPr lang="ko-KR" altLang="en-US"/>
        </a:p>
      </dgm:t>
    </dgm:pt>
    <dgm:pt modelId="{4B8BADAB-84F5-4D10-91C0-6FED927F89C0}">
      <dgm:prSet/>
      <dgm:spPr/>
      <dgm:t>
        <a:bodyPr/>
        <a:lstStyle/>
        <a:p>
          <a:pPr rtl="0" latinLnBrk="1"/>
          <a:r>
            <a:rPr lang="ko-KR" altLang="en-US" dirty="0" err="1" smtClean="0"/>
            <a:t>회원수정</a:t>
          </a:r>
          <a:endParaRPr lang="ko-KR" dirty="0"/>
        </a:p>
      </dgm:t>
    </dgm:pt>
    <dgm:pt modelId="{C4EFE703-41C5-419C-A65E-A57DE3ADB31A}" type="parTrans" cxnId="{FD0F3554-F65A-43F8-AE19-F4898B8B8690}">
      <dgm:prSet/>
      <dgm:spPr/>
      <dgm:t>
        <a:bodyPr/>
        <a:lstStyle/>
        <a:p>
          <a:pPr latinLnBrk="1"/>
          <a:endParaRPr lang="ko-KR" altLang="en-US"/>
        </a:p>
      </dgm:t>
    </dgm:pt>
    <dgm:pt modelId="{E86B44E6-2951-4237-B651-7D094D72424D}" type="sibTrans" cxnId="{FD0F3554-F65A-43F8-AE19-F4898B8B8690}">
      <dgm:prSet/>
      <dgm:spPr/>
      <dgm:t>
        <a:bodyPr/>
        <a:lstStyle/>
        <a:p>
          <a:pPr latinLnBrk="1"/>
          <a:endParaRPr lang="ko-KR" altLang="en-US"/>
        </a:p>
      </dgm:t>
    </dgm:pt>
    <dgm:pt modelId="{95873094-74E3-4901-80CB-D794BED06E8D}">
      <dgm:prSet/>
      <dgm:spPr/>
      <dgm:t>
        <a:bodyPr/>
        <a:lstStyle/>
        <a:p>
          <a:pPr rtl="0" latinLnBrk="1"/>
          <a:r>
            <a:rPr lang="ko-KR" altLang="en-US" dirty="0" smtClean="0"/>
            <a:t>회원탈퇴</a:t>
          </a:r>
          <a:endParaRPr lang="ko-KR" dirty="0"/>
        </a:p>
      </dgm:t>
    </dgm:pt>
    <dgm:pt modelId="{B6997264-9705-4960-9C26-9EC510B8D6AC}" type="parTrans" cxnId="{6720592A-CEA2-47CA-83F1-9A3EEEEB03EC}">
      <dgm:prSet/>
      <dgm:spPr/>
      <dgm:t>
        <a:bodyPr/>
        <a:lstStyle/>
        <a:p>
          <a:pPr latinLnBrk="1"/>
          <a:endParaRPr lang="ko-KR" altLang="en-US"/>
        </a:p>
      </dgm:t>
    </dgm:pt>
    <dgm:pt modelId="{749610AD-C01B-40BE-83ED-5D134A5E3FC7}" type="sibTrans" cxnId="{6720592A-CEA2-47CA-83F1-9A3EEEEB03EC}">
      <dgm:prSet/>
      <dgm:spPr/>
      <dgm:t>
        <a:bodyPr/>
        <a:lstStyle/>
        <a:p>
          <a:pPr latinLnBrk="1"/>
          <a:endParaRPr lang="ko-KR" altLang="en-US"/>
        </a:p>
      </dgm:t>
    </dgm:pt>
    <dgm:pt modelId="{964D3EAA-969F-483C-9100-16AE4B3B6F81}">
      <dgm:prSet/>
      <dgm:spPr/>
      <dgm:t>
        <a:bodyPr/>
        <a:lstStyle/>
        <a:p>
          <a:pPr rtl="0" latinLnBrk="1"/>
          <a:r>
            <a:rPr lang="ko-KR" altLang="en-US" dirty="0" smtClean="0"/>
            <a:t>내 예약</a:t>
          </a:r>
          <a:endParaRPr lang="ko-KR" dirty="0"/>
        </a:p>
      </dgm:t>
    </dgm:pt>
    <dgm:pt modelId="{054AC967-0CF2-4448-AC41-92A1CBC526C0}" type="parTrans" cxnId="{6535EA22-F1A0-45CD-BC41-334ABC7DACF7}">
      <dgm:prSet/>
      <dgm:spPr/>
      <dgm:t>
        <a:bodyPr/>
        <a:lstStyle/>
        <a:p>
          <a:pPr latinLnBrk="1"/>
          <a:endParaRPr lang="ko-KR" altLang="en-US"/>
        </a:p>
      </dgm:t>
    </dgm:pt>
    <dgm:pt modelId="{0C03172D-5F64-402E-A997-D73C406B8EE6}" type="sibTrans" cxnId="{6535EA22-F1A0-45CD-BC41-334ABC7DACF7}">
      <dgm:prSet/>
      <dgm:spPr/>
      <dgm:t>
        <a:bodyPr/>
        <a:lstStyle/>
        <a:p>
          <a:pPr latinLnBrk="1"/>
          <a:endParaRPr lang="ko-KR" altLang="en-US"/>
        </a:p>
      </dgm:t>
    </dgm:pt>
    <dgm:pt modelId="{99E73D72-E5E9-4D14-9DEB-F482E319AD73}">
      <dgm:prSet/>
      <dgm:spPr/>
      <dgm:t>
        <a:bodyPr/>
        <a:lstStyle/>
        <a:p>
          <a:pPr rtl="0" latinLnBrk="1"/>
          <a:r>
            <a:rPr lang="ko-KR" altLang="en-US" dirty="0" err="1" smtClean="0"/>
            <a:t>결제대기</a:t>
          </a:r>
          <a:endParaRPr lang="ko-KR" dirty="0"/>
        </a:p>
      </dgm:t>
    </dgm:pt>
    <dgm:pt modelId="{5BD2687D-66C5-49A2-877D-D39C6BE6E5B2}" type="parTrans" cxnId="{F0A26DA9-5890-4EAC-A9A1-1B839B88769B}">
      <dgm:prSet/>
      <dgm:spPr/>
      <dgm:t>
        <a:bodyPr/>
        <a:lstStyle/>
        <a:p>
          <a:pPr latinLnBrk="1"/>
          <a:endParaRPr lang="ko-KR" altLang="en-US"/>
        </a:p>
      </dgm:t>
    </dgm:pt>
    <dgm:pt modelId="{6D7D61D4-E2B7-4CDC-A73B-D2DBABD9710D}" type="sibTrans" cxnId="{F0A26DA9-5890-4EAC-A9A1-1B839B88769B}">
      <dgm:prSet/>
      <dgm:spPr/>
      <dgm:t>
        <a:bodyPr/>
        <a:lstStyle/>
        <a:p>
          <a:pPr latinLnBrk="1"/>
          <a:endParaRPr lang="ko-KR" altLang="en-US"/>
        </a:p>
      </dgm:t>
    </dgm:pt>
    <dgm:pt modelId="{14B2873E-4C92-452F-A6B8-176AD26FA81E}">
      <dgm:prSet/>
      <dgm:spPr/>
      <dgm:t>
        <a:bodyPr/>
        <a:lstStyle/>
        <a:p>
          <a:pPr rtl="0" latinLnBrk="1"/>
          <a:r>
            <a:rPr lang="ko-KR" altLang="en-US" dirty="0" smtClean="0"/>
            <a:t>예약완료</a:t>
          </a:r>
          <a:endParaRPr lang="ko-KR" dirty="0"/>
        </a:p>
      </dgm:t>
    </dgm:pt>
    <dgm:pt modelId="{9DB104A3-5DAC-47F3-AC45-66E0C1CA1B41}" type="parTrans" cxnId="{D5784F94-CC6A-4876-ABD3-A3A3318F70B8}">
      <dgm:prSet/>
      <dgm:spPr/>
      <dgm:t>
        <a:bodyPr/>
        <a:lstStyle/>
        <a:p>
          <a:pPr latinLnBrk="1"/>
          <a:endParaRPr lang="ko-KR" altLang="en-US"/>
        </a:p>
      </dgm:t>
    </dgm:pt>
    <dgm:pt modelId="{67883DE6-1EE8-4A57-B6BC-D340EE193434}" type="sibTrans" cxnId="{D5784F94-CC6A-4876-ABD3-A3A3318F70B8}">
      <dgm:prSet/>
      <dgm:spPr/>
      <dgm:t>
        <a:bodyPr/>
        <a:lstStyle/>
        <a:p>
          <a:pPr latinLnBrk="1"/>
          <a:endParaRPr lang="ko-KR" altLang="en-US"/>
        </a:p>
      </dgm:t>
    </dgm:pt>
    <dgm:pt modelId="{2D914228-475B-4F0F-812B-4E6958ED1AC5}">
      <dgm:prSet/>
      <dgm:spPr/>
      <dgm:t>
        <a:bodyPr/>
        <a:lstStyle/>
        <a:p>
          <a:pPr rtl="0" latinLnBrk="1"/>
          <a:r>
            <a:rPr lang="ko-KR" altLang="en-US" dirty="0" smtClean="0"/>
            <a:t>체크아웃</a:t>
          </a:r>
          <a:endParaRPr lang="ko-KR" dirty="0"/>
        </a:p>
      </dgm:t>
    </dgm:pt>
    <dgm:pt modelId="{AABA3D2A-02FB-4BF2-AF70-7F429A62AB0D}" type="parTrans" cxnId="{B346C7DA-E752-404B-B1FA-C59BF09B51F3}">
      <dgm:prSet/>
      <dgm:spPr/>
      <dgm:t>
        <a:bodyPr/>
        <a:lstStyle/>
        <a:p>
          <a:pPr latinLnBrk="1"/>
          <a:endParaRPr lang="ko-KR" altLang="en-US"/>
        </a:p>
      </dgm:t>
    </dgm:pt>
    <dgm:pt modelId="{FA59E034-7E5F-4C26-9861-4EC48E9B3456}" type="sibTrans" cxnId="{B346C7DA-E752-404B-B1FA-C59BF09B51F3}">
      <dgm:prSet/>
      <dgm:spPr/>
      <dgm:t>
        <a:bodyPr/>
        <a:lstStyle/>
        <a:p>
          <a:pPr latinLnBrk="1"/>
          <a:endParaRPr lang="ko-KR" altLang="en-US"/>
        </a:p>
      </dgm:t>
    </dgm:pt>
    <dgm:pt modelId="{AA87141E-EFE5-4807-AAFD-513C745F3230}">
      <dgm:prSet/>
      <dgm:spPr/>
      <dgm:t>
        <a:bodyPr/>
        <a:lstStyle/>
        <a:p>
          <a:pPr rtl="0" latinLnBrk="1"/>
          <a:r>
            <a:rPr lang="ko-KR" altLang="en-US" dirty="0" smtClean="0"/>
            <a:t>취소</a:t>
          </a:r>
          <a:r>
            <a:rPr lang="en-US" altLang="ko-KR" smtClean="0"/>
            <a:t>/</a:t>
          </a:r>
          <a:r>
            <a:rPr lang="ko-KR" altLang="en-US" smtClean="0"/>
            <a:t>환불</a:t>
          </a:r>
          <a:endParaRPr lang="ko-KR" dirty="0"/>
        </a:p>
      </dgm:t>
    </dgm:pt>
    <dgm:pt modelId="{3AF945E0-19D8-46C5-BD62-69B0EBF8978D}" type="parTrans" cxnId="{5593D3F4-9817-43CA-9CD5-4BBD4C1AF820}">
      <dgm:prSet/>
      <dgm:spPr/>
      <dgm:t>
        <a:bodyPr/>
        <a:lstStyle/>
        <a:p>
          <a:pPr latinLnBrk="1"/>
          <a:endParaRPr lang="ko-KR" altLang="en-US"/>
        </a:p>
      </dgm:t>
    </dgm:pt>
    <dgm:pt modelId="{37F7D93C-1EBD-43F2-9DE2-D370C6A696C5}" type="sibTrans" cxnId="{5593D3F4-9817-43CA-9CD5-4BBD4C1AF820}">
      <dgm:prSet/>
      <dgm:spPr/>
      <dgm:t>
        <a:bodyPr/>
        <a:lstStyle/>
        <a:p>
          <a:pPr latinLnBrk="1"/>
          <a:endParaRPr lang="ko-KR" altLang="en-US"/>
        </a:p>
      </dgm:t>
    </dgm:pt>
    <dgm:pt modelId="{1240F56C-8121-4C26-A397-C8AB913F6110}">
      <dgm:prSet/>
      <dgm:spPr>
        <a:solidFill>
          <a:schemeClr val="accent4"/>
        </a:solidFill>
      </dgm:spPr>
      <dgm:t>
        <a:bodyPr/>
        <a:lstStyle/>
        <a:p>
          <a:pPr rtl="0" latinLnBrk="1"/>
          <a:r>
            <a:rPr lang="ko-KR" altLang="en-US" dirty="0" smtClean="0"/>
            <a:t>호스트</a:t>
          </a:r>
          <a:endParaRPr lang="ko-KR" dirty="0"/>
        </a:p>
      </dgm:t>
    </dgm:pt>
    <dgm:pt modelId="{7D760A1E-8927-45A9-B9AB-409AFBC99CCD}" type="parTrans" cxnId="{430685DE-43D5-4B7B-A2CB-E36036A9DC1C}">
      <dgm:prSet/>
      <dgm:spPr/>
      <dgm:t>
        <a:bodyPr/>
        <a:lstStyle/>
        <a:p>
          <a:pPr latinLnBrk="1"/>
          <a:endParaRPr lang="ko-KR" altLang="en-US"/>
        </a:p>
      </dgm:t>
    </dgm:pt>
    <dgm:pt modelId="{C28F967B-BB85-41D7-9C70-2CF2CA4AD3F3}" type="sibTrans" cxnId="{430685DE-43D5-4B7B-A2CB-E36036A9DC1C}">
      <dgm:prSet/>
      <dgm:spPr/>
      <dgm:t>
        <a:bodyPr/>
        <a:lstStyle/>
        <a:p>
          <a:pPr latinLnBrk="1"/>
          <a:endParaRPr lang="ko-KR" altLang="en-US"/>
        </a:p>
      </dgm:t>
    </dgm:pt>
    <dgm:pt modelId="{899837B5-1CE5-41EB-9217-958314609117}">
      <dgm:prSet/>
      <dgm:spPr/>
      <dgm:t>
        <a:bodyPr/>
        <a:lstStyle/>
        <a:p>
          <a:pPr rtl="0" latinLnBrk="1"/>
          <a:r>
            <a:rPr lang="ko-KR" altLang="en-US" dirty="0" err="1" smtClean="0"/>
            <a:t>캠핑장</a:t>
          </a:r>
          <a:r>
            <a:rPr lang="ko-KR" altLang="en-US" dirty="0" smtClean="0"/>
            <a:t> 관리</a:t>
          </a:r>
          <a:endParaRPr lang="ko-KR" dirty="0"/>
        </a:p>
      </dgm:t>
    </dgm:pt>
    <dgm:pt modelId="{818D3BE1-B905-43F7-899C-81CB07B02D61}" type="parTrans" cxnId="{57B8EA7A-67E2-4AD6-ADE7-386CA9FB3D2B}">
      <dgm:prSet/>
      <dgm:spPr/>
      <dgm:t>
        <a:bodyPr/>
        <a:lstStyle/>
        <a:p>
          <a:pPr latinLnBrk="1"/>
          <a:endParaRPr lang="ko-KR" altLang="en-US"/>
        </a:p>
      </dgm:t>
    </dgm:pt>
    <dgm:pt modelId="{317E2435-1515-4C70-BBAB-7A92BBEA9DFB}" type="sibTrans" cxnId="{57B8EA7A-67E2-4AD6-ADE7-386CA9FB3D2B}">
      <dgm:prSet/>
      <dgm:spPr/>
      <dgm:t>
        <a:bodyPr/>
        <a:lstStyle/>
        <a:p>
          <a:pPr latinLnBrk="1"/>
          <a:endParaRPr lang="ko-KR" altLang="en-US"/>
        </a:p>
      </dgm:t>
    </dgm:pt>
    <dgm:pt modelId="{8F9D7810-5740-47A2-96C8-2782CFD8A445}">
      <dgm:prSet/>
      <dgm:spPr/>
      <dgm:t>
        <a:bodyPr/>
        <a:lstStyle/>
        <a:p>
          <a:pPr rtl="0" latinLnBrk="1"/>
          <a:r>
            <a:rPr lang="ko-KR" altLang="en-US" dirty="0" smtClean="0"/>
            <a:t>예약 관리</a:t>
          </a:r>
          <a:endParaRPr lang="ko-KR" dirty="0"/>
        </a:p>
      </dgm:t>
    </dgm:pt>
    <dgm:pt modelId="{8F6710CF-1EE8-49DD-9420-61F2ECE8AF69}" type="parTrans" cxnId="{CD4D935E-3224-417A-BE32-41BF8797DCA3}">
      <dgm:prSet/>
      <dgm:spPr/>
      <dgm:t>
        <a:bodyPr/>
        <a:lstStyle/>
        <a:p>
          <a:pPr latinLnBrk="1"/>
          <a:endParaRPr lang="ko-KR" altLang="en-US"/>
        </a:p>
      </dgm:t>
    </dgm:pt>
    <dgm:pt modelId="{843E0265-DBD5-4286-A67A-511C92B94956}" type="sibTrans" cxnId="{CD4D935E-3224-417A-BE32-41BF8797DCA3}">
      <dgm:prSet/>
      <dgm:spPr/>
      <dgm:t>
        <a:bodyPr/>
        <a:lstStyle/>
        <a:p>
          <a:pPr latinLnBrk="1"/>
          <a:endParaRPr lang="ko-KR" altLang="en-US"/>
        </a:p>
      </dgm:t>
    </dgm:pt>
    <dgm:pt modelId="{0594C2EA-C152-45BF-A475-E3AC92E83DC4}">
      <dgm:prSet/>
      <dgm:spPr/>
      <dgm:t>
        <a:bodyPr/>
        <a:lstStyle/>
        <a:p>
          <a:pPr rtl="0" latinLnBrk="1"/>
          <a:r>
            <a:rPr lang="ko-KR" altLang="en-US" dirty="0" smtClean="0"/>
            <a:t>상세보기</a:t>
          </a:r>
          <a:endParaRPr lang="ko-KR" dirty="0"/>
        </a:p>
      </dgm:t>
    </dgm:pt>
    <dgm:pt modelId="{0D12B47B-D4D3-44FC-ABA6-CB90145DFE18}" type="parTrans" cxnId="{5FB09552-640E-4F08-87A0-4E93927F2D09}">
      <dgm:prSet/>
      <dgm:spPr/>
      <dgm:t>
        <a:bodyPr/>
        <a:lstStyle/>
        <a:p>
          <a:pPr latinLnBrk="1"/>
          <a:endParaRPr lang="ko-KR" altLang="en-US"/>
        </a:p>
      </dgm:t>
    </dgm:pt>
    <dgm:pt modelId="{4F04AAAA-3095-4F06-B0AD-35DCBCF1F49F}" type="sibTrans" cxnId="{5FB09552-640E-4F08-87A0-4E93927F2D09}">
      <dgm:prSet/>
      <dgm:spPr/>
      <dgm:t>
        <a:bodyPr/>
        <a:lstStyle/>
        <a:p>
          <a:pPr latinLnBrk="1"/>
          <a:endParaRPr lang="ko-KR" altLang="en-US"/>
        </a:p>
      </dgm:t>
    </dgm:pt>
    <dgm:pt modelId="{31C85851-D2A5-467F-8038-677F1E61CB78}">
      <dgm:prSet/>
      <dgm:spPr/>
      <dgm:t>
        <a:bodyPr/>
        <a:lstStyle/>
        <a:p>
          <a:pPr rtl="0" latinLnBrk="1"/>
          <a:r>
            <a:rPr lang="ko-KR" altLang="en-US" dirty="0" smtClean="0"/>
            <a:t>후기 게시판</a:t>
          </a:r>
          <a:endParaRPr lang="ko-KR" dirty="0"/>
        </a:p>
      </dgm:t>
    </dgm:pt>
    <dgm:pt modelId="{1E336B4A-8B3E-483D-A01B-83F6E5A75AED}" type="parTrans" cxnId="{0BFF70E8-775E-4402-A420-FCC371579CEF}">
      <dgm:prSet/>
      <dgm:spPr/>
      <dgm:t>
        <a:bodyPr/>
        <a:lstStyle/>
        <a:p>
          <a:pPr latinLnBrk="1"/>
          <a:endParaRPr lang="ko-KR" altLang="en-US"/>
        </a:p>
      </dgm:t>
    </dgm:pt>
    <dgm:pt modelId="{B2A27D1C-72F9-477C-8059-92D5A3EF8ABB}" type="sibTrans" cxnId="{0BFF70E8-775E-4402-A420-FCC371579CEF}">
      <dgm:prSet/>
      <dgm:spPr/>
      <dgm:t>
        <a:bodyPr/>
        <a:lstStyle/>
        <a:p>
          <a:pPr latinLnBrk="1"/>
          <a:endParaRPr lang="ko-KR" altLang="en-US"/>
        </a:p>
      </dgm:t>
    </dgm:pt>
    <dgm:pt modelId="{A33D130F-5BAA-4275-BD7F-21D6A2ED909C}">
      <dgm:prSet/>
      <dgm:spPr/>
      <dgm:t>
        <a:bodyPr/>
        <a:lstStyle/>
        <a:p>
          <a:pPr rtl="0" latinLnBrk="1"/>
          <a:r>
            <a:rPr lang="ko-KR" altLang="en-US" dirty="0" smtClean="0"/>
            <a:t>후기 작성</a:t>
          </a:r>
          <a:endParaRPr lang="en-US" altLang="ko-KR" dirty="0" smtClean="0"/>
        </a:p>
      </dgm:t>
    </dgm:pt>
    <dgm:pt modelId="{1F4A10AC-437A-4A03-BE07-4C02440BEBD5}" type="parTrans" cxnId="{B959F427-EB10-4AEE-9800-BB09438D0D8B}">
      <dgm:prSet/>
      <dgm:spPr/>
      <dgm:t>
        <a:bodyPr/>
        <a:lstStyle/>
        <a:p>
          <a:pPr latinLnBrk="1"/>
          <a:endParaRPr lang="ko-KR" altLang="en-US"/>
        </a:p>
      </dgm:t>
    </dgm:pt>
    <dgm:pt modelId="{3A784506-1576-4359-92D6-44FF5E6720F1}" type="sibTrans" cxnId="{B959F427-EB10-4AEE-9800-BB09438D0D8B}">
      <dgm:prSet/>
      <dgm:spPr/>
      <dgm:t>
        <a:bodyPr/>
        <a:lstStyle/>
        <a:p>
          <a:pPr latinLnBrk="1"/>
          <a:endParaRPr lang="ko-KR" altLang="en-US"/>
        </a:p>
      </dgm:t>
    </dgm:pt>
    <dgm:pt modelId="{574EEAA5-DBB4-483F-B3E5-FBADF5645939}">
      <dgm:prSet/>
      <dgm:spPr/>
      <dgm:t>
        <a:bodyPr/>
        <a:lstStyle/>
        <a:p>
          <a:pPr rtl="0" latinLnBrk="1"/>
          <a:r>
            <a:rPr lang="ko-KR" altLang="en-US" dirty="0" smtClean="0"/>
            <a:t>후기 수정</a:t>
          </a:r>
          <a:endParaRPr lang="en-US" altLang="ko-KR" dirty="0" smtClean="0"/>
        </a:p>
      </dgm:t>
    </dgm:pt>
    <dgm:pt modelId="{5D8B00CE-29ED-49DF-BF6C-A0B2598C2CDF}" type="parTrans" cxnId="{ABC7966F-F18D-4DF9-8A51-C3A37272BCDC}">
      <dgm:prSet/>
      <dgm:spPr/>
      <dgm:t>
        <a:bodyPr/>
        <a:lstStyle/>
        <a:p>
          <a:pPr latinLnBrk="1"/>
          <a:endParaRPr lang="ko-KR" altLang="en-US"/>
        </a:p>
      </dgm:t>
    </dgm:pt>
    <dgm:pt modelId="{218FA8A7-EF2A-44CD-989D-802AF9023E26}" type="sibTrans" cxnId="{ABC7966F-F18D-4DF9-8A51-C3A37272BCDC}">
      <dgm:prSet/>
      <dgm:spPr/>
      <dgm:t>
        <a:bodyPr/>
        <a:lstStyle/>
        <a:p>
          <a:pPr latinLnBrk="1"/>
          <a:endParaRPr lang="ko-KR" altLang="en-US"/>
        </a:p>
      </dgm:t>
    </dgm:pt>
    <dgm:pt modelId="{D866321D-C40A-409E-9A81-F4092FDFAFAB}">
      <dgm:prSet/>
      <dgm:spPr/>
      <dgm:t>
        <a:bodyPr/>
        <a:lstStyle/>
        <a:p>
          <a:pPr rtl="0" latinLnBrk="1"/>
          <a:r>
            <a:rPr lang="ko-KR" altLang="en-US" dirty="0" smtClean="0"/>
            <a:t>후기 삭제</a:t>
          </a:r>
          <a:endParaRPr lang="en-US" altLang="ko-KR" dirty="0" smtClean="0"/>
        </a:p>
      </dgm:t>
    </dgm:pt>
    <dgm:pt modelId="{4AE09D74-96A4-49E9-B1F4-6105053FFD42}" type="parTrans" cxnId="{08E3CBD6-E1B1-402B-AB04-55F8AF480FFA}">
      <dgm:prSet/>
      <dgm:spPr/>
      <dgm:t>
        <a:bodyPr/>
        <a:lstStyle/>
        <a:p>
          <a:pPr latinLnBrk="1"/>
          <a:endParaRPr lang="ko-KR" altLang="en-US"/>
        </a:p>
      </dgm:t>
    </dgm:pt>
    <dgm:pt modelId="{75DE1BBE-DD40-4A86-8298-708E498E149D}" type="sibTrans" cxnId="{08E3CBD6-E1B1-402B-AB04-55F8AF480FFA}">
      <dgm:prSet/>
      <dgm:spPr/>
      <dgm:t>
        <a:bodyPr/>
        <a:lstStyle/>
        <a:p>
          <a:pPr latinLnBrk="1"/>
          <a:endParaRPr lang="ko-KR" altLang="en-US"/>
        </a:p>
      </dgm:t>
    </dgm:pt>
    <dgm:pt modelId="{2040336D-AF7A-45CA-8BF0-0413E4833863}">
      <dgm:prSet/>
      <dgm:spPr/>
      <dgm:t>
        <a:bodyPr/>
        <a:lstStyle/>
        <a:p>
          <a:pPr rtl="0" latinLnBrk="1"/>
          <a:r>
            <a:rPr lang="ko-KR" altLang="en-US" dirty="0" err="1" smtClean="0"/>
            <a:t>캠핑장</a:t>
          </a:r>
          <a:r>
            <a:rPr lang="ko-KR" altLang="en-US" dirty="0" smtClean="0"/>
            <a:t> 등록</a:t>
          </a:r>
          <a:endParaRPr lang="ko-KR" dirty="0"/>
        </a:p>
      </dgm:t>
    </dgm:pt>
    <dgm:pt modelId="{19EB3D61-F964-41E0-AA16-B42880DB3479}" type="sibTrans" cxnId="{578AFB30-ABC8-44C0-86E2-25A5977FA3ED}">
      <dgm:prSet/>
      <dgm:spPr/>
      <dgm:t>
        <a:bodyPr/>
        <a:lstStyle/>
        <a:p>
          <a:pPr latinLnBrk="1"/>
          <a:endParaRPr lang="ko-KR" altLang="en-US"/>
        </a:p>
      </dgm:t>
    </dgm:pt>
    <dgm:pt modelId="{25D5F1B3-5396-4841-8897-3B72950225D2}" type="parTrans" cxnId="{578AFB30-ABC8-44C0-86E2-25A5977FA3ED}">
      <dgm:prSet/>
      <dgm:spPr/>
      <dgm:t>
        <a:bodyPr/>
        <a:lstStyle/>
        <a:p>
          <a:pPr latinLnBrk="1"/>
          <a:endParaRPr lang="ko-KR" altLang="en-US"/>
        </a:p>
      </dgm:t>
    </dgm:pt>
    <dgm:pt modelId="{7679CDCF-7135-4D58-8A58-50239CA76A43}">
      <dgm:prSet/>
      <dgm:spPr/>
      <dgm:t>
        <a:bodyPr/>
        <a:lstStyle/>
        <a:p>
          <a:pPr rtl="0" latinLnBrk="1"/>
          <a:r>
            <a:rPr lang="ko-KR" altLang="en-US" dirty="0" err="1" smtClean="0"/>
            <a:t>캠핑장</a:t>
          </a:r>
          <a:r>
            <a:rPr lang="ko-KR" altLang="en-US" dirty="0" smtClean="0"/>
            <a:t> 삭제</a:t>
          </a:r>
          <a:endParaRPr lang="ko-KR" dirty="0"/>
        </a:p>
      </dgm:t>
    </dgm:pt>
    <dgm:pt modelId="{827DA4AD-7D4B-4E67-8E50-BB4913DA9FE6}" type="parTrans" cxnId="{B91652A2-8768-4FF1-988F-A1559672A851}">
      <dgm:prSet/>
      <dgm:spPr/>
      <dgm:t>
        <a:bodyPr/>
        <a:lstStyle/>
        <a:p>
          <a:pPr latinLnBrk="1"/>
          <a:endParaRPr lang="ko-KR" altLang="en-US"/>
        </a:p>
      </dgm:t>
    </dgm:pt>
    <dgm:pt modelId="{6B8B9A9D-B371-4049-9245-A0DEEF28D7AC}" type="sibTrans" cxnId="{B91652A2-8768-4FF1-988F-A1559672A851}">
      <dgm:prSet/>
      <dgm:spPr/>
      <dgm:t>
        <a:bodyPr/>
        <a:lstStyle/>
        <a:p>
          <a:pPr latinLnBrk="1"/>
          <a:endParaRPr lang="ko-KR" altLang="en-US"/>
        </a:p>
      </dgm:t>
    </dgm:pt>
    <dgm:pt modelId="{DE5801C1-2062-4BDE-8AD8-FFC625AF8C36}">
      <dgm:prSet/>
      <dgm:spPr/>
      <dgm:t>
        <a:bodyPr/>
        <a:lstStyle/>
        <a:p>
          <a:pPr rtl="0" latinLnBrk="1"/>
          <a:r>
            <a:rPr lang="ko-KR" altLang="en-US" dirty="0" smtClean="0"/>
            <a:t>예약 취소</a:t>
          </a:r>
          <a:endParaRPr lang="ko-KR" dirty="0"/>
        </a:p>
      </dgm:t>
    </dgm:pt>
    <dgm:pt modelId="{47AA8D64-C212-40EC-BF25-9F8522C1538F}" type="parTrans" cxnId="{F4D45FA7-D590-4E4D-A17D-98F0A2A39C49}">
      <dgm:prSet/>
      <dgm:spPr/>
      <dgm:t>
        <a:bodyPr/>
        <a:lstStyle/>
        <a:p>
          <a:pPr latinLnBrk="1"/>
          <a:endParaRPr lang="ko-KR" altLang="en-US"/>
        </a:p>
      </dgm:t>
    </dgm:pt>
    <dgm:pt modelId="{79607FF3-6ACE-451D-9124-B59BB1673475}" type="sibTrans" cxnId="{F4D45FA7-D590-4E4D-A17D-98F0A2A39C49}">
      <dgm:prSet/>
      <dgm:spPr/>
      <dgm:t>
        <a:bodyPr/>
        <a:lstStyle/>
        <a:p>
          <a:pPr latinLnBrk="1"/>
          <a:endParaRPr lang="ko-KR" altLang="en-US"/>
        </a:p>
      </dgm:t>
    </dgm:pt>
    <dgm:pt modelId="{6899781C-9CC8-439D-8E91-7D97E1FB99D5}">
      <dgm:prSet/>
      <dgm:spPr/>
      <dgm:t>
        <a:bodyPr/>
        <a:lstStyle/>
        <a:p>
          <a:pPr rtl="0" latinLnBrk="1"/>
          <a:r>
            <a:rPr lang="ko-KR" altLang="en-US" dirty="0" smtClean="0"/>
            <a:t>예약 확인</a:t>
          </a:r>
          <a:endParaRPr lang="ko-KR" dirty="0"/>
        </a:p>
      </dgm:t>
    </dgm:pt>
    <dgm:pt modelId="{AD6B27DE-31AE-4603-8264-96EFEFCF2C87}" type="parTrans" cxnId="{2636D867-65CC-4654-940C-E7FB6DE1BAD4}">
      <dgm:prSet/>
      <dgm:spPr/>
      <dgm:t>
        <a:bodyPr/>
        <a:lstStyle/>
        <a:p>
          <a:pPr latinLnBrk="1"/>
          <a:endParaRPr lang="ko-KR" altLang="en-US"/>
        </a:p>
      </dgm:t>
    </dgm:pt>
    <dgm:pt modelId="{B7F7329C-C59C-4555-BF66-EB642962B66C}" type="sibTrans" cxnId="{2636D867-65CC-4654-940C-E7FB6DE1BAD4}">
      <dgm:prSet/>
      <dgm:spPr/>
      <dgm:t>
        <a:bodyPr/>
        <a:lstStyle/>
        <a:p>
          <a:pPr latinLnBrk="1"/>
          <a:endParaRPr lang="ko-KR" altLang="en-US"/>
        </a:p>
      </dgm:t>
    </dgm:pt>
    <dgm:pt modelId="{52A98B98-21C6-40B3-A624-A77D59683175}">
      <dgm:prSet/>
      <dgm:spPr/>
      <dgm:t>
        <a:bodyPr/>
        <a:lstStyle/>
        <a:p>
          <a:pPr rtl="0" latinLnBrk="1"/>
          <a:r>
            <a:rPr lang="ko-KR" altLang="en-US" dirty="0" smtClean="0"/>
            <a:t>후기 게시판</a:t>
          </a:r>
          <a:endParaRPr lang="ko-KR" dirty="0"/>
        </a:p>
      </dgm:t>
    </dgm:pt>
    <dgm:pt modelId="{41058CF0-4188-4511-A2FB-A67D193E6B8A}" type="parTrans" cxnId="{02D0A5E2-AB35-43F5-A27F-98269AAC4B32}">
      <dgm:prSet/>
      <dgm:spPr/>
      <dgm:t>
        <a:bodyPr/>
        <a:lstStyle/>
        <a:p>
          <a:pPr latinLnBrk="1"/>
          <a:endParaRPr lang="ko-KR" altLang="en-US"/>
        </a:p>
      </dgm:t>
    </dgm:pt>
    <dgm:pt modelId="{290127EF-634B-45CF-AB20-3B45BDF1D62D}" type="sibTrans" cxnId="{02D0A5E2-AB35-43F5-A27F-98269AAC4B32}">
      <dgm:prSet/>
      <dgm:spPr/>
      <dgm:t>
        <a:bodyPr/>
        <a:lstStyle/>
        <a:p>
          <a:pPr latinLnBrk="1"/>
          <a:endParaRPr lang="ko-KR" altLang="en-US"/>
        </a:p>
      </dgm:t>
    </dgm:pt>
    <dgm:pt modelId="{24775710-FF14-41DE-A6A3-0B7ABF777EDB}">
      <dgm:prSet/>
      <dgm:spPr/>
      <dgm:t>
        <a:bodyPr/>
        <a:lstStyle/>
        <a:p>
          <a:pPr rtl="0" latinLnBrk="1"/>
          <a:r>
            <a:rPr lang="ko-KR" altLang="en-US" dirty="0" smtClean="0"/>
            <a:t>후기 보기</a:t>
          </a:r>
          <a:endParaRPr lang="ko-KR" dirty="0"/>
        </a:p>
      </dgm:t>
    </dgm:pt>
    <dgm:pt modelId="{1C635408-7EC9-4F63-87D6-5FC9A2CB4624}" type="parTrans" cxnId="{3138D6C3-6080-4AB7-BF43-E29BF9C6148F}">
      <dgm:prSet/>
      <dgm:spPr/>
      <dgm:t>
        <a:bodyPr/>
        <a:lstStyle/>
        <a:p>
          <a:pPr latinLnBrk="1"/>
          <a:endParaRPr lang="ko-KR" altLang="en-US"/>
        </a:p>
      </dgm:t>
    </dgm:pt>
    <dgm:pt modelId="{4802E52E-CFC3-46A6-800B-655BADF83FB1}" type="sibTrans" cxnId="{3138D6C3-6080-4AB7-BF43-E29BF9C6148F}">
      <dgm:prSet/>
      <dgm:spPr/>
      <dgm:t>
        <a:bodyPr/>
        <a:lstStyle/>
        <a:p>
          <a:pPr latinLnBrk="1"/>
          <a:endParaRPr lang="ko-KR" altLang="en-US"/>
        </a:p>
      </dgm:t>
    </dgm:pt>
    <dgm:pt modelId="{971D748E-609C-46D0-8C87-804513E64470}">
      <dgm:prSet/>
      <dgm:spPr/>
      <dgm:t>
        <a:bodyPr/>
        <a:lstStyle/>
        <a:p>
          <a:pPr rtl="0" latinLnBrk="1"/>
          <a:r>
            <a:rPr lang="ko-KR" altLang="en-US" dirty="0" smtClean="0"/>
            <a:t>댓글 작성</a:t>
          </a:r>
          <a:endParaRPr lang="ko-KR" dirty="0"/>
        </a:p>
      </dgm:t>
    </dgm:pt>
    <dgm:pt modelId="{5F7D1E16-A185-4F6A-B836-99B536170C3A}" type="parTrans" cxnId="{AB48B09B-5114-4C44-83D8-44C7BAE3DD29}">
      <dgm:prSet/>
      <dgm:spPr/>
      <dgm:t>
        <a:bodyPr/>
        <a:lstStyle/>
        <a:p>
          <a:pPr latinLnBrk="1"/>
          <a:endParaRPr lang="ko-KR" altLang="en-US"/>
        </a:p>
      </dgm:t>
    </dgm:pt>
    <dgm:pt modelId="{ADD59B62-6B31-404A-86F4-27A28A9CA940}" type="sibTrans" cxnId="{AB48B09B-5114-4C44-83D8-44C7BAE3DD29}">
      <dgm:prSet/>
      <dgm:spPr/>
      <dgm:t>
        <a:bodyPr/>
        <a:lstStyle/>
        <a:p>
          <a:pPr latinLnBrk="1"/>
          <a:endParaRPr lang="ko-KR" altLang="en-US"/>
        </a:p>
      </dgm:t>
    </dgm:pt>
    <dgm:pt modelId="{3EE55416-3449-4D87-860C-7C325992F746}">
      <dgm:prSet/>
      <dgm:spPr/>
      <dgm:t>
        <a:bodyPr/>
        <a:lstStyle/>
        <a:p>
          <a:pPr rtl="0" latinLnBrk="1"/>
          <a:r>
            <a:rPr lang="ko-KR" altLang="en-US" dirty="0" smtClean="0"/>
            <a:t>댓글 수정</a:t>
          </a:r>
          <a:endParaRPr lang="ko-KR" dirty="0"/>
        </a:p>
      </dgm:t>
    </dgm:pt>
    <dgm:pt modelId="{EACBE201-E023-495A-97A7-C3338961E1D8}" type="parTrans" cxnId="{41FB3034-AA59-4BA5-BEB9-8F6A89160AD1}">
      <dgm:prSet/>
      <dgm:spPr/>
      <dgm:t>
        <a:bodyPr/>
        <a:lstStyle/>
        <a:p>
          <a:pPr latinLnBrk="1"/>
          <a:endParaRPr lang="ko-KR" altLang="en-US"/>
        </a:p>
      </dgm:t>
    </dgm:pt>
    <dgm:pt modelId="{AD3A6364-A704-4CF0-94ED-50D411F91799}" type="sibTrans" cxnId="{41FB3034-AA59-4BA5-BEB9-8F6A89160AD1}">
      <dgm:prSet/>
      <dgm:spPr/>
      <dgm:t>
        <a:bodyPr/>
        <a:lstStyle/>
        <a:p>
          <a:pPr latinLnBrk="1"/>
          <a:endParaRPr lang="ko-KR" altLang="en-US"/>
        </a:p>
      </dgm:t>
    </dgm:pt>
    <dgm:pt modelId="{D1966BAF-06B2-48A6-892E-9423623BF184}">
      <dgm:prSet/>
      <dgm:spPr/>
      <dgm:t>
        <a:bodyPr/>
        <a:lstStyle/>
        <a:p>
          <a:pPr rtl="0" latinLnBrk="1"/>
          <a:r>
            <a:rPr lang="ko-KR" altLang="en-US" dirty="0" smtClean="0"/>
            <a:t>댓글 삭제</a:t>
          </a:r>
          <a:endParaRPr lang="ko-KR" dirty="0"/>
        </a:p>
      </dgm:t>
    </dgm:pt>
    <dgm:pt modelId="{8C482DCD-1037-4A44-B9F9-07F01301E9AF}" type="parTrans" cxnId="{A167B170-5848-40AA-9712-4A41F5BE584B}">
      <dgm:prSet/>
      <dgm:spPr/>
      <dgm:t>
        <a:bodyPr/>
        <a:lstStyle/>
        <a:p>
          <a:pPr latinLnBrk="1"/>
          <a:endParaRPr lang="ko-KR" altLang="en-US"/>
        </a:p>
      </dgm:t>
    </dgm:pt>
    <dgm:pt modelId="{FB27558B-6F0F-4622-9389-3EE38433BA24}" type="sibTrans" cxnId="{A167B170-5848-40AA-9712-4A41F5BE584B}">
      <dgm:prSet/>
      <dgm:spPr/>
      <dgm:t>
        <a:bodyPr/>
        <a:lstStyle/>
        <a:p>
          <a:pPr latinLnBrk="1"/>
          <a:endParaRPr lang="ko-KR" altLang="en-US"/>
        </a:p>
      </dgm:t>
    </dgm:pt>
    <dgm:pt modelId="{309037A8-B898-4B63-B82B-2930A2DC8B90}">
      <dgm:prSet/>
      <dgm:spPr/>
      <dgm:t>
        <a:bodyPr/>
        <a:lstStyle/>
        <a:p>
          <a:pPr rtl="0" latinLnBrk="1"/>
          <a:r>
            <a:rPr lang="ko-KR" altLang="en-US" dirty="0" smtClean="0"/>
            <a:t>예약하기</a:t>
          </a:r>
          <a:endParaRPr lang="ko-KR" dirty="0"/>
        </a:p>
      </dgm:t>
    </dgm:pt>
    <dgm:pt modelId="{FDC452CB-4670-486D-81CE-B2991C70BF76}" type="parTrans" cxnId="{F2CFF978-AF72-4D05-9A02-39F90EEB50B1}">
      <dgm:prSet/>
      <dgm:spPr/>
      <dgm:t>
        <a:bodyPr/>
        <a:lstStyle/>
        <a:p>
          <a:pPr latinLnBrk="1"/>
          <a:endParaRPr lang="ko-KR" altLang="en-US"/>
        </a:p>
      </dgm:t>
    </dgm:pt>
    <dgm:pt modelId="{9DF6C3F0-AAC2-4296-BC3F-8F3E7575787E}" type="sibTrans" cxnId="{F2CFF978-AF72-4D05-9A02-39F90EEB50B1}">
      <dgm:prSet/>
      <dgm:spPr/>
      <dgm:t>
        <a:bodyPr/>
        <a:lstStyle/>
        <a:p>
          <a:pPr latinLnBrk="1"/>
          <a:endParaRPr lang="ko-KR" altLang="en-US"/>
        </a:p>
      </dgm:t>
    </dgm:pt>
    <dgm:pt modelId="{D4390ADA-28B2-4A37-821D-9D5EC88F1847}">
      <dgm:prSet/>
      <dgm:spPr/>
      <dgm:t>
        <a:bodyPr/>
        <a:lstStyle/>
        <a:p>
          <a:pPr rtl="0" latinLnBrk="1"/>
          <a:r>
            <a:rPr lang="ko-KR" altLang="en-US" dirty="0" err="1" smtClean="0"/>
            <a:t>캠핑장</a:t>
          </a:r>
          <a:r>
            <a:rPr lang="ko-KR" altLang="en-US" dirty="0" smtClean="0"/>
            <a:t> 목록</a:t>
          </a:r>
          <a:endParaRPr lang="ko-KR" dirty="0"/>
        </a:p>
      </dgm:t>
    </dgm:pt>
    <dgm:pt modelId="{2DAD6FEC-CFE9-45E7-9332-387699A9CD46}" type="sibTrans" cxnId="{EDEB1C77-24C2-442A-AA00-55C0C8F765D0}">
      <dgm:prSet/>
      <dgm:spPr/>
      <dgm:t>
        <a:bodyPr/>
        <a:lstStyle/>
        <a:p>
          <a:pPr latinLnBrk="1"/>
          <a:endParaRPr lang="ko-KR" altLang="en-US"/>
        </a:p>
      </dgm:t>
    </dgm:pt>
    <dgm:pt modelId="{55522F1D-5CD2-4AFD-9BDD-21944E030F28}" type="parTrans" cxnId="{EDEB1C77-24C2-442A-AA00-55C0C8F765D0}">
      <dgm:prSet/>
      <dgm:spPr/>
      <dgm:t>
        <a:bodyPr/>
        <a:lstStyle/>
        <a:p>
          <a:pPr latinLnBrk="1"/>
          <a:endParaRPr lang="ko-KR" altLang="en-US"/>
        </a:p>
      </dgm:t>
    </dgm:pt>
    <dgm:pt modelId="{1F41D0D3-F9FB-43D2-89A7-9AAD8FCEAC57}">
      <dgm:prSet/>
      <dgm:spPr/>
      <dgm:t>
        <a:bodyPr/>
        <a:lstStyle/>
        <a:p>
          <a:pPr rtl="0" latinLnBrk="1"/>
          <a:r>
            <a:rPr lang="ko-KR" altLang="en-US" dirty="0" smtClean="0"/>
            <a:t>예약 수정</a:t>
          </a:r>
          <a:endParaRPr lang="ko-KR" dirty="0"/>
        </a:p>
      </dgm:t>
    </dgm:pt>
    <dgm:pt modelId="{6994BF90-D3CD-4C43-AA76-2C17285B2A04}" type="parTrans" cxnId="{4A91A193-D90D-4F0D-8879-94B65CB5BA3F}">
      <dgm:prSet/>
      <dgm:spPr/>
      <dgm:t>
        <a:bodyPr/>
        <a:lstStyle/>
        <a:p>
          <a:pPr latinLnBrk="1"/>
          <a:endParaRPr lang="ko-KR" altLang="en-US"/>
        </a:p>
      </dgm:t>
    </dgm:pt>
    <dgm:pt modelId="{7E0423A1-75DB-455E-AB18-10FF93A4003E}" type="sibTrans" cxnId="{4A91A193-D90D-4F0D-8879-94B65CB5BA3F}">
      <dgm:prSet/>
      <dgm:spPr/>
      <dgm:t>
        <a:bodyPr/>
        <a:lstStyle/>
        <a:p>
          <a:pPr latinLnBrk="1"/>
          <a:endParaRPr lang="ko-KR" altLang="en-US"/>
        </a:p>
      </dgm:t>
    </dgm:pt>
    <dgm:pt modelId="{7B072FAA-136F-4E42-A3CE-24BE866893D5}">
      <dgm:prSet/>
      <dgm:spPr/>
      <dgm:t>
        <a:bodyPr/>
        <a:lstStyle/>
        <a:p>
          <a:pPr rtl="0" latinLnBrk="1"/>
          <a:r>
            <a:rPr lang="ko-KR" altLang="en-US" dirty="0" smtClean="0"/>
            <a:t>로그인</a:t>
          </a:r>
          <a:r>
            <a:rPr lang="en-US" altLang="ko-KR" dirty="0" smtClean="0"/>
            <a:t>/</a:t>
          </a:r>
          <a:r>
            <a:rPr lang="ko-KR" altLang="en-US" dirty="0" smtClean="0"/>
            <a:t>로그아웃</a:t>
          </a:r>
          <a:endParaRPr lang="ko-KR" dirty="0"/>
        </a:p>
      </dgm:t>
    </dgm:pt>
    <dgm:pt modelId="{DFF6D902-FDD2-4F22-A747-449DB5A2E7A1}" type="sibTrans" cxnId="{DEA84F0C-0DF4-47D7-9544-42413E3A8334}">
      <dgm:prSet/>
      <dgm:spPr/>
      <dgm:t>
        <a:bodyPr/>
        <a:lstStyle/>
        <a:p>
          <a:pPr latinLnBrk="1"/>
          <a:endParaRPr lang="ko-KR" altLang="en-US"/>
        </a:p>
      </dgm:t>
    </dgm:pt>
    <dgm:pt modelId="{36195637-4E27-4FF1-AE57-259CC13055AF}" type="parTrans" cxnId="{DEA84F0C-0DF4-47D7-9544-42413E3A8334}">
      <dgm:prSet/>
      <dgm:spPr/>
      <dgm:t>
        <a:bodyPr/>
        <a:lstStyle/>
        <a:p>
          <a:pPr latinLnBrk="1"/>
          <a:endParaRPr lang="ko-KR" altLang="en-US"/>
        </a:p>
      </dgm:t>
    </dgm:pt>
    <dgm:pt modelId="{1D724EE1-1803-43A2-AAB9-FB282773DE6B}">
      <dgm:prSet/>
      <dgm:spPr/>
      <dgm:t>
        <a:bodyPr/>
        <a:lstStyle/>
        <a:p>
          <a:pPr rtl="0" latinLnBrk="1"/>
          <a:r>
            <a:rPr lang="ko-KR" altLang="en-US" dirty="0" smtClean="0"/>
            <a:t>상세보기</a:t>
          </a:r>
          <a:endParaRPr lang="ko-KR" dirty="0"/>
        </a:p>
      </dgm:t>
    </dgm:pt>
    <dgm:pt modelId="{5EA763EB-F477-4A8F-826B-2973E5C4480A}" type="parTrans" cxnId="{6D8FF63C-28A8-457D-BE82-2E407709C0F6}">
      <dgm:prSet/>
      <dgm:spPr/>
      <dgm:t>
        <a:bodyPr/>
        <a:lstStyle/>
        <a:p>
          <a:pPr latinLnBrk="1"/>
          <a:endParaRPr lang="ko-KR" altLang="en-US"/>
        </a:p>
      </dgm:t>
    </dgm:pt>
    <dgm:pt modelId="{473EBCE9-638E-494E-8835-6E72A353DB1F}" type="sibTrans" cxnId="{6D8FF63C-28A8-457D-BE82-2E407709C0F6}">
      <dgm:prSet/>
      <dgm:spPr/>
      <dgm:t>
        <a:bodyPr/>
        <a:lstStyle/>
        <a:p>
          <a:pPr latinLnBrk="1"/>
          <a:endParaRPr lang="ko-KR" altLang="en-US"/>
        </a:p>
      </dgm:t>
    </dgm:pt>
    <dgm:pt modelId="{61839AAB-6604-4DE4-9E7F-5B417109F97C}">
      <dgm:prSet/>
      <dgm:spPr/>
      <dgm:t>
        <a:bodyPr/>
        <a:lstStyle/>
        <a:p>
          <a:pPr rtl="0" latinLnBrk="1"/>
          <a:r>
            <a:rPr lang="ko-KR" altLang="en-US" dirty="0" smtClean="0"/>
            <a:t>정보 수정</a:t>
          </a:r>
          <a:endParaRPr lang="ko-KR" dirty="0"/>
        </a:p>
      </dgm:t>
    </dgm:pt>
    <dgm:pt modelId="{A42CD704-915B-44DD-9989-3204042A4147}" type="parTrans" cxnId="{A0E7D949-004B-4D22-9EB0-4700DF38B696}">
      <dgm:prSet/>
      <dgm:spPr/>
      <dgm:t>
        <a:bodyPr/>
        <a:lstStyle/>
        <a:p>
          <a:pPr latinLnBrk="1"/>
          <a:endParaRPr lang="ko-KR" altLang="en-US"/>
        </a:p>
      </dgm:t>
    </dgm:pt>
    <dgm:pt modelId="{6307386A-870A-47B4-AC5D-19825D8963D7}" type="sibTrans" cxnId="{A0E7D949-004B-4D22-9EB0-4700DF38B696}">
      <dgm:prSet/>
      <dgm:spPr/>
      <dgm:t>
        <a:bodyPr/>
        <a:lstStyle/>
        <a:p>
          <a:pPr latinLnBrk="1"/>
          <a:endParaRPr lang="ko-KR" altLang="en-US"/>
        </a:p>
      </dgm:t>
    </dgm:pt>
    <dgm:pt modelId="{E74797AC-EF43-43C8-A927-9D3F248E3DCC}">
      <dgm:prSet/>
      <dgm:spPr>
        <a:noFill/>
      </dgm:spPr>
      <dgm:t>
        <a:bodyPr/>
        <a:lstStyle/>
        <a:p>
          <a:pPr rtl="0" latinLnBrk="1"/>
          <a:r>
            <a:rPr lang="ko-KR" altLang="en-US" dirty="0" err="1" smtClean="0"/>
            <a:t>마이페이지</a:t>
          </a:r>
          <a:endParaRPr lang="ko-KR" dirty="0"/>
        </a:p>
      </dgm:t>
    </dgm:pt>
    <dgm:pt modelId="{9042B8AC-2257-49D0-BD60-A193D639BB5F}" type="parTrans" cxnId="{3081A0F8-7133-4D6E-B6DB-F9213E0094B4}">
      <dgm:prSet/>
      <dgm:spPr/>
      <dgm:t>
        <a:bodyPr/>
        <a:lstStyle/>
        <a:p>
          <a:pPr latinLnBrk="1"/>
          <a:endParaRPr lang="ko-KR" altLang="en-US"/>
        </a:p>
      </dgm:t>
    </dgm:pt>
    <dgm:pt modelId="{BEA9108D-954C-4DF7-9A18-CAD7BE98C376}" type="sibTrans" cxnId="{3081A0F8-7133-4D6E-B6DB-F9213E0094B4}">
      <dgm:prSet/>
      <dgm:spPr/>
      <dgm:t>
        <a:bodyPr/>
        <a:lstStyle/>
        <a:p>
          <a:pPr latinLnBrk="1"/>
          <a:endParaRPr lang="ko-KR" altLang="en-US"/>
        </a:p>
      </dgm:t>
    </dgm:pt>
    <dgm:pt modelId="{42BA3355-2004-4E59-8E5C-D428BB114B18}">
      <dgm:prSet/>
      <dgm:spPr>
        <a:noFill/>
      </dgm:spPr>
      <dgm:t>
        <a:bodyPr/>
        <a:lstStyle/>
        <a:p>
          <a:pPr rtl="0" latinLnBrk="1"/>
          <a:r>
            <a:rPr lang="ko-KR" altLang="en-US" dirty="0" smtClean="0"/>
            <a:t>회원가입</a:t>
          </a:r>
          <a:endParaRPr lang="ko-KR" dirty="0"/>
        </a:p>
      </dgm:t>
    </dgm:pt>
    <dgm:pt modelId="{1953E09C-0953-4A8A-9322-4E63DC7E3460}" type="parTrans" cxnId="{E78B3D6D-B04E-4F71-8E9B-637A4A2DEA72}">
      <dgm:prSet/>
      <dgm:spPr/>
      <dgm:t>
        <a:bodyPr/>
        <a:lstStyle/>
        <a:p>
          <a:pPr latinLnBrk="1"/>
          <a:endParaRPr lang="ko-KR" altLang="en-US"/>
        </a:p>
      </dgm:t>
    </dgm:pt>
    <dgm:pt modelId="{83F96789-8FE1-4F38-9E5E-06BF8C41ECB9}" type="sibTrans" cxnId="{E78B3D6D-B04E-4F71-8E9B-637A4A2DEA72}">
      <dgm:prSet/>
      <dgm:spPr/>
      <dgm:t>
        <a:bodyPr/>
        <a:lstStyle/>
        <a:p>
          <a:pPr latinLnBrk="1"/>
          <a:endParaRPr lang="ko-KR" altLang="en-US"/>
        </a:p>
      </dgm:t>
    </dgm:pt>
    <dgm:pt modelId="{D4A4683D-6358-4373-B10C-F4E82B141666}">
      <dgm:prSet/>
      <dgm:spPr>
        <a:noFill/>
      </dgm:spPr>
      <dgm:t>
        <a:bodyPr/>
        <a:lstStyle/>
        <a:p>
          <a:pPr rtl="0" latinLnBrk="1"/>
          <a:r>
            <a:rPr lang="ko-KR" altLang="en-US" dirty="0" smtClean="0"/>
            <a:t>회원탈퇴</a:t>
          </a:r>
          <a:endParaRPr lang="ko-KR" dirty="0"/>
        </a:p>
      </dgm:t>
    </dgm:pt>
    <dgm:pt modelId="{BA02D232-9F36-4647-BA7C-4615509D778C}" type="parTrans" cxnId="{35703B20-8409-412C-BE17-3CD08672FD41}">
      <dgm:prSet/>
      <dgm:spPr/>
      <dgm:t>
        <a:bodyPr/>
        <a:lstStyle/>
        <a:p>
          <a:pPr latinLnBrk="1"/>
          <a:endParaRPr lang="ko-KR" altLang="en-US"/>
        </a:p>
      </dgm:t>
    </dgm:pt>
    <dgm:pt modelId="{23F9614D-282C-4749-9E8A-5F4A97BC0153}" type="sibTrans" cxnId="{35703B20-8409-412C-BE17-3CD08672FD41}">
      <dgm:prSet/>
      <dgm:spPr/>
      <dgm:t>
        <a:bodyPr/>
        <a:lstStyle/>
        <a:p>
          <a:pPr latinLnBrk="1"/>
          <a:endParaRPr lang="ko-KR" altLang="en-US"/>
        </a:p>
      </dgm:t>
    </dgm:pt>
    <dgm:pt modelId="{568178C8-769E-43B7-8451-028049D6F920}">
      <dgm:prSet/>
      <dgm:spPr>
        <a:noFill/>
      </dgm:spPr>
      <dgm:t>
        <a:bodyPr/>
        <a:lstStyle/>
        <a:p>
          <a:pPr rtl="0" latinLnBrk="1"/>
          <a:r>
            <a:rPr lang="ko-KR" altLang="en-US" dirty="0" err="1" smtClean="0"/>
            <a:t>회원수정</a:t>
          </a:r>
          <a:endParaRPr lang="ko-KR" dirty="0"/>
        </a:p>
      </dgm:t>
    </dgm:pt>
    <dgm:pt modelId="{58067BC9-A045-4D2F-86DD-033E5A4896D7}" type="parTrans" cxnId="{08E17BAE-8474-4647-9971-8A42B2A69ACF}">
      <dgm:prSet/>
      <dgm:spPr/>
      <dgm:t>
        <a:bodyPr/>
        <a:lstStyle/>
        <a:p>
          <a:pPr latinLnBrk="1"/>
          <a:endParaRPr lang="ko-KR" altLang="en-US"/>
        </a:p>
      </dgm:t>
    </dgm:pt>
    <dgm:pt modelId="{5C3CB9A0-FEB0-4319-9D58-46C69752680E}" type="sibTrans" cxnId="{08E17BAE-8474-4647-9971-8A42B2A69ACF}">
      <dgm:prSet/>
      <dgm:spPr/>
      <dgm:t>
        <a:bodyPr/>
        <a:lstStyle/>
        <a:p>
          <a:pPr latinLnBrk="1"/>
          <a:endParaRPr lang="ko-KR" altLang="en-US"/>
        </a:p>
      </dgm:t>
    </dgm:pt>
    <dgm:pt modelId="{151FEBA2-2601-4C4E-B3EB-4CB0FA4A0D00}" type="pres">
      <dgm:prSet presAssocID="{F98F6E85-68A8-43D7-A764-7758A22A3FB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AE18291-DB52-4C03-A756-19FF19E13255}" type="pres">
      <dgm:prSet presAssocID="{7B072FAA-136F-4E42-A3CE-24BE866893D5}" presName="root1" presStyleCnt="0"/>
      <dgm:spPr/>
    </dgm:pt>
    <dgm:pt modelId="{74DD301F-021A-47BB-9053-E3B5B5CD0586}" type="pres">
      <dgm:prSet presAssocID="{7B072FAA-136F-4E42-A3CE-24BE866893D5}" presName="LevelOneTextNode" presStyleLbl="node0" presStyleIdx="0" presStyleCnt="1" custAng="5400000" custLinFactX="-146640" custLinFactNeighborX="-200000" custLinFactNeighborY="-376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37B166-6F90-4462-A079-0689A319AB8C}" type="pres">
      <dgm:prSet presAssocID="{7B072FAA-136F-4E42-A3CE-24BE866893D5}" presName="level2hierChild" presStyleCnt="0"/>
      <dgm:spPr/>
    </dgm:pt>
    <dgm:pt modelId="{61361C41-769A-4111-A268-CB163E383FA2}" type="pres">
      <dgm:prSet presAssocID="{7D760A1E-8927-45A9-B9AB-409AFBC99CCD}" presName="conn2-1" presStyleLbl="parChTrans1D2" presStyleIdx="0" presStyleCnt="2"/>
      <dgm:spPr/>
    </dgm:pt>
    <dgm:pt modelId="{3A1B3B71-7BB9-4B1C-911B-F289E9BD9079}" type="pres">
      <dgm:prSet presAssocID="{7D760A1E-8927-45A9-B9AB-409AFBC99CCD}" presName="connTx" presStyleLbl="parChTrans1D2" presStyleIdx="0" presStyleCnt="2"/>
      <dgm:spPr/>
    </dgm:pt>
    <dgm:pt modelId="{9C8CF30B-AB4E-4918-8D8C-65EAAEA8A912}" type="pres">
      <dgm:prSet presAssocID="{1240F56C-8121-4C26-A397-C8AB913F6110}" presName="root2" presStyleCnt="0"/>
      <dgm:spPr/>
    </dgm:pt>
    <dgm:pt modelId="{56F4A8D9-333B-4F0D-8157-28BF03C7FF29}" type="pres">
      <dgm:prSet presAssocID="{1240F56C-8121-4C26-A397-C8AB913F6110}" presName="LevelTwoTextNode" presStyleLbl="node2" presStyleIdx="0" presStyleCnt="2">
        <dgm:presLayoutVars>
          <dgm:chPref val="3"/>
        </dgm:presLayoutVars>
      </dgm:prSet>
      <dgm:spPr/>
    </dgm:pt>
    <dgm:pt modelId="{748815DC-91DE-496A-842E-F74EFDF2A40D}" type="pres">
      <dgm:prSet presAssocID="{1240F56C-8121-4C26-A397-C8AB913F6110}" presName="level3hierChild" presStyleCnt="0"/>
      <dgm:spPr/>
    </dgm:pt>
    <dgm:pt modelId="{AD0EA5B1-0ACF-4E79-9B7A-8A32DFD7A84D}" type="pres">
      <dgm:prSet presAssocID="{9042B8AC-2257-49D0-BD60-A193D639BB5F}" presName="conn2-1" presStyleLbl="parChTrans1D3" presStyleIdx="0" presStyleCnt="7"/>
      <dgm:spPr/>
    </dgm:pt>
    <dgm:pt modelId="{937C9145-5407-45A2-8C73-2A8D2A59211A}" type="pres">
      <dgm:prSet presAssocID="{9042B8AC-2257-49D0-BD60-A193D639BB5F}" presName="connTx" presStyleLbl="parChTrans1D3" presStyleIdx="0" presStyleCnt="7"/>
      <dgm:spPr/>
    </dgm:pt>
    <dgm:pt modelId="{350607AB-4F44-4C9F-8544-DF848A8150AD}" type="pres">
      <dgm:prSet presAssocID="{E74797AC-EF43-43C8-A927-9D3F248E3DCC}" presName="root2" presStyleCnt="0"/>
      <dgm:spPr/>
    </dgm:pt>
    <dgm:pt modelId="{F34AF0B9-6407-4B50-ACFC-88A4D09017A0}" type="pres">
      <dgm:prSet presAssocID="{E74797AC-EF43-43C8-A927-9D3F248E3DCC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0CD477-C17F-437B-8E95-D198BFD05A41}" type="pres">
      <dgm:prSet presAssocID="{E74797AC-EF43-43C8-A927-9D3F248E3DCC}" presName="level3hierChild" presStyleCnt="0"/>
      <dgm:spPr/>
    </dgm:pt>
    <dgm:pt modelId="{C1F9F8A6-2FDE-43FB-A42D-A63A426CCD72}" type="pres">
      <dgm:prSet presAssocID="{1953E09C-0953-4A8A-9322-4E63DC7E3460}" presName="conn2-1" presStyleLbl="parChTrans1D4" presStyleIdx="0" presStyleCnt="27"/>
      <dgm:spPr/>
    </dgm:pt>
    <dgm:pt modelId="{1445E7E4-4F0A-4559-AC6A-56498D456D9A}" type="pres">
      <dgm:prSet presAssocID="{1953E09C-0953-4A8A-9322-4E63DC7E3460}" presName="connTx" presStyleLbl="parChTrans1D4" presStyleIdx="0" presStyleCnt="27"/>
      <dgm:spPr/>
    </dgm:pt>
    <dgm:pt modelId="{C21F06C3-DD2A-49BA-BC3D-F949574207BB}" type="pres">
      <dgm:prSet presAssocID="{42BA3355-2004-4E59-8E5C-D428BB114B18}" presName="root2" presStyleCnt="0"/>
      <dgm:spPr/>
    </dgm:pt>
    <dgm:pt modelId="{92B924B6-EF72-421D-9737-ED027C32628A}" type="pres">
      <dgm:prSet presAssocID="{42BA3355-2004-4E59-8E5C-D428BB114B18}" presName="LevelTwoTextNode" presStyleLbl="node4" presStyleIdx="0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A2FCEA-FEBE-4B5E-A665-B865CE60A1E6}" type="pres">
      <dgm:prSet presAssocID="{42BA3355-2004-4E59-8E5C-D428BB114B18}" presName="level3hierChild" presStyleCnt="0"/>
      <dgm:spPr/>
    </dgm:pt>
    <dgm:pt modelId="{3FE75F39-BD94-46E5-A69F-DB3CEAF09D69}" type="pres">
      <dgm:prSet presAssocID="{BA02D232-9F36-4647-BA7C-4615509D778C}" presName="conn2-1" presStyleLbl="parChTrans1D4" presStyleIdx="1" presStyleCnt="27"/>
      <dgm:spPr/>
    </dgm:pt>
    <dgm:pt modelId="{0026963B-821D-4AFA-A61F-AFC9BC2CB431}" type="pres">
      <dgm:prSet presAssocID="{BA02D232-9F36-4647-BA7C-4615509D778C}" presName="connTx" presStyleLbl="parChTrans1D4" presStyleIdx="1" presStyleCnt="27"/>
      <dgm:spPr/>
    </dgm:pt>
    <dgm:pt modelId="{443DE8DA-3BC1-4F13-9170-4EA280C0A6C7}" type="pres">
      <dgm:prSet presAssocID="{D4A4683D-6358-4373-B10C-F4E82B141666}" presName="root2" presStyleCnt="0"/>
      <dgm:spPr/>
    </dgm:pt>
    <dgm:pt modelId="{38FBF15E-F8C6-4535-B12B-73C4E3A0F853}" type="pres">
      <dgm:prSet presAssocID="{D4A4683D-6358-4373-B10C-F4E82B141666}" presName="LevelTwoTextNode" presStyleLbl="node4" presStyleIdx="1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2F333F-5751-4E2B-907F-4C5DCDF2AB97}" type="pres">
      <dgm:prSet presAssocID="{D4A4683D-6358-4373-B10C-F4E82B141666}" presName="level3hierChild" presStyleCnt="0"/>
      <dgm:spPr/>
    </dgm:pt>
    <dgm:pt modelId="{887F02C3-1E27-4FBB-955E-378EF2F3DB62}" type="pres">
      <dgm:prSet presAssocID="{58067BC9-A045-4D2F-86DD-033E5A4896D7}" presName="conn2-1" presStyleLbl="parChTrans1D4" presStyleIdx="2" presStyleCnt="27"/>
      <dgm:spPr/>
    </dgm:pt>
    <dgm:pt modelId="{0129A6AE-7093-4A30-A1C7-286B3F90FE0D}" type="pres">
      <dgm:prSet presAssocID="{58067BC9-A045-4D2F-86DD-033E5A4896D7}" presName="connTx" presStyleLbl="parChTrans1D4" presStyleIdx="2" presStyleCnt="27"/>
      <dgm:spPr/>
    </dgm:pt>
    <dgm:pt modelId="{73541165-67FB-4206-ACAE-5A9FF1ED4A50}" type="pres">
      <dgm:prSet presAssocID="{568178C8-769E-43B7-8451-028049D6F920}" presName="root2" presStyleCnt="0"/>
      <dgm:spPr/>
    </dgm:pt>
    <dgm:pt modelId="{A365AA2F-E449-490A-BBB9-4832D7E35BBE}" type="pres">
      <dgm:prSet presAssocID="{568178C8-769E-43B7-8451-028049D6F920}" presName="LevelTwoTextNode" presStyleLbl="node4" presStyleIdx="2" presStyleCnt="27">
        <dgm:presLayoutVars>
          <dgm:chPref val="3"/>
        </dgm:presLayoutVars>
      </dgm:prSet>
      <dgm:spPr/>
    </dgm:pt>
    <dgm:pt modelId="{884C50F2-3021-4B26-9D66-D89E3155A4FF}" type="pres">
      <dgm:prSet presAssocID="{568178C8-769E-43B7-8451-028049D6F920}" presName="level3hierChild" presStyleCnt="0"/>
      <dgm:spPr/>
    </dgm:pt>
    <dgm:pt modelId="{647E08E0-3B9B-4436-928A-288F2857661C}" type="pres">
      <dgm:prSet presAssocID="{818D3BE1-B905-43F7-899C-81CB07B02D61}" presName="conn2-1" presStyleLbl="parChTrans1D3" presStyleIdx="1" presStyleCnt="7"/>
      <dgm:spPr/>
    </dgm:pt>
    <dgm:pt modelId="{8BC86EA5-806D-4E02-BBF3-F9A61593E3DC}" type="pres">
      <dgm:prSet presAssocID="{818D3BE1-B905-43F7-899C-81CB07B02D61}" presName="connTx" presStyleLbl="parChTrans1D3" presStyleIdx="1" presStyleCnt="7"/>
      <dgm:spPr/>
    </dgm:pt>
    <dgm:pt modelId="{7784AD65-C9EA-4692-88B8-9764E3DADCB2}" type="pres">
      <dgm:prSet presAssocID="{899837B5-1CE5-41EB-9217-958314609117}" presName="root2" presStyleCnt="0"/>
      <dgm:spPr/>
    </dgm:pt>
    <dgm:pt modelId="{AA3923C2-0A67-4744-937C-80D179275E5B}" type="pres">
      <dgm:prSet presAssocID="{899837B5-1CE5-41EB-9217-958314609117}" presName="LevelTwoTextNode" presStyleLbl="node3" presStyleIdx="1" presStyleCnt="7">
        <dgm:presLayoutVars>
          <dgm:chPref val="3"/>
        </dgm:presLayoutVars>
      </dgm:prSet>
      <dgm:spPr/>
    </dgm:pt>
    <dgm:pt modelId="{9F36BC68-D911-416E-85B5-57221B219029}" type="pres">
      <dgm:prSet presAssocID="{899837B5-1CE5-41EB-9217-958314609117}" presName="level3hierChild" presStyleCnt="0"/>
      <dgm:spPr/>
    </dgm:pt>
    <dgm:pt modelId="{0D6CD543-9275-4870-82B4-B31C3549E43D}" type="pres">
      <dgm:prSet presAssocID="{5EA763EB-F477-4A8F-826B-2973E5C4480A}" presName="conn2-1" presStyleLbl="parChTrans1D4" presStyleIdx="3" presStyleCnt="27"/>
      <dgm:spPr/>
    </dgm:pt>
    <dgm:pt modelId="{03CCD239-7D7B-4719-941A-B45F20D6BFC4}" type="pres">
      <dgm:prSet presAssocID="{5EA763EB-F477-4A8F-826B-2973E5C4480A}" presName="connTx" presStyleLbl="parChTrans1D4" presStyleIdx="3" presStyleCnt="27"/>
      <dgm:spPr/>
    </dgm:pt>
    <dgm:pt modelId="{8628CEDE-FA0E-4F0C-8E58-D232403D4051}" type="pres">
      <dgm:prSet presAssocID="{1D724EE1-1803-43A2-AAB9-FB282773DE6B}" presName="root2" presStyleCnt="0"/>
      <dgm:spPr/>
    </dgm:pt>
    <dgm:pt modelId="{EF52F6D3-7B31-4BE9-AE0D-E950B13109EB}" type="pres">
      <dgm:prSet presAssocID="{1D724EE1-1803-43A2-AAB9-FB282773DE6B}" presName="LevelTwoTextNode" presStyleLbl="node4" presStyleIdx="3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A41857-34BB-43F0-B2AA-3763570DCDE5}" type="pres">
      <dgm:prSet presAssocID="{1D724EE1-1803-43A2-AAB9-FB282773DE6B}" presName="level3hierChild" presStyleCnt="0"/>
      <dgm:spPr/>
    </dgm:pt>
    <dgm:pt modelId="{A95D8640-C30E-41B1-8DB4-877C17787195}" type="pres">
      <dgm:prSet presAssocID="{A42CD704-915B-44DD-9989-3204042A4147}" presName="conn2-1" presStyleLbl="parChTrans1D4" presStyleIdx="4" presStyleCnt="27"/>
      <dgm:spPr/>
    </dgm:pt>
    <dgm:pt modelId="{8B29A31F-2BDB-4E28-8F9B-BE5CBD18CC7F}" type="pres">
      <dgm:prSet presAssocID="{A42CD704-915B-44DD-9989-3204042A4147}" presName="connTx" presStyleLbl="parChTrans1D4" presStyleIdx="4" presStyleCnt="27"/>
      <dgm:spPr/>
    </dgm:pt>
    <dgm:pt modelId="{612BD1ED-7632-4F6B-91B1-F545E77C26AE}" type="pres">
      <dgm:prSet presAssocID="{61839AAB-6604-4DE4-9E7F-5B417109F97C}" presName="root2" presStyleCnt="0"/>
      <dgm:spPr/>
    </dgm:pt>
    <dgm:pt modelId="{FA58E1C0-C5CD-4B36-A2B2-8E4A2F9E8146}" type="pres">
      <dgm:prSet presAssocID="{61839AAB-6604-4DE4-9E7F-5B417109F97C}" presName="LevelTwoTextNode" presStyleLbl="node4" presStyleIdx="4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74D97C-C254-42D4-BB28-61D77C2672C7}" type="pres">
      <dgm:prSet presAssocID="{61839AAB-6604-4DE4-9E7F-5B417109F97C}" presName="level3hierChild" presStyleCnt="0"/>
      <dgm:spPr/>
    </dgm:pt>
    <dgm:pt modelId="{47385CDA-0D01-42DF-8244-CF712438C1A8}" type="pres">
      <dgm:prSet presAssocID="{25D5F1B3-5396-4841-8897-3B72950225D2}" presName="conn2-1" presStyleLbl="parChTrans1D4" presStyleIdx="5" presStyleCnt="27"/>
      <dgm:spPr/>
    </dgm:pt>
    <dgm:pt modelId="{719E4F19-8F95-44AA-AFA2-605B51C7E350}" type="pres">
      <dgm:prSet presAssocID="{25D5F1B3-5396-4841-8897-3B72950225D2}" presName="connTx" presStyleLbl="parChTrans1D4" presStyleIdx="5" presStyleCnt="27"/>
      <dgm:spPr/>
    </dgm:pt>
    <dgm:pt modelId="{314F4460-006C-4BD3-A726-272E817769A4}" type="pres">
      <dgm:prSet presAssocID="{2040336D-AF7A-45CA-8BF0-0413E4833863}" presName="root2" presStyleCnt="0"/>
      <dgm:spPr/>
    </dgm:pt>
    <dgm:pt modelId="{64A65DC2-DA79-4CE2-BC71-028CF390C43A}" type="pres">
      <dgm:prSet presAssocID="{2040336D-AF7A-45CA-8BF0-0413E4833863}" presName="LevelTwoTextNode" presStyleLbl="node4" presStyleIdx="5" presStyleCnt="27">
        <dgm:presLayoutVars>
          <dgm:chPref val="3"/>
        </dgm:presLayoutVars>
      </dgm:prSet>
      <dgm:spPr/>
    </dgm:pt>
    <dgm:pt modelId="{F82D7B25-E44F-4829-A84A-3287F6A50D3F}" type="pres">
      <dgm:prSet presAssocID="{2040336D-AF7A-45CA-8BF0-0413E4833863}" presName="level3hierChild" presStyleCnt="0"/>
      <dgm:spPr/>
    </dgm:pt>
    <dgm:pt modelId="{991C5BC8-93BD-4785-91BE-AD6796F6F98F}" type="pres">
      <dgm:prSet presAssocID="{827DA4AD-7D4B-4E67-8E50-BB4913DA9FE6}" presName="conn2-1" presStyleLbl="parChTrans1D4" presStyleIdx="6" presStyleCnt="27"/>
      <dgm:spPr/>
    </dgm:pt>
    <dgm:pt modelId="{61EDA99C-78B4-4DA2-AA99-04C40372C1AB}" type="pres">
      <dgm:prSet presAssocID="{827DA4AD-7D4B-4E67-8E50-BB4913DA9FE6}" presName="connTx" presStyleLbl="parChTrans1D4" presStyleIdx="6" presStyleCnt="27"/>
      <dgm:spPr/>
    </dgm:pt>
    <dgm:pt modelId="{CE207B16-D170-47CE-9D01-8BB48A5A0BF2}" type="pres">
      <dgm:prSet presAssocID="{7679CDCF-7135-4D58-8A58-50239CA76A43}" presName="root2" presStyleCnt="0"/>
      <dgm:spPr/>
    </dgm:pt>
    <dgm:pt modelId="{CA7CACB4-B45A-4F60-9613-D0BB47596A30}" type="pres">
      <dgm:prSet presAssocID="{7679CDCF-7135-4D58-8A58-50239CA76A43}" presName="LevelTwoTextNode" presStyleLbl="node4" presStyleIdx="6" presStyleCnt="27">
        <dgm:presLayoutVars>
          <dgm:chPref val="3"/>
        </dgm:presLayoutVars>
      </dgm:prSet>
      <dgm:spPr/>
    </dgm:pt>
    <dgm:pt modelId="{6B655221-181F-41D3-95EF-2A5D7486E67B}" type="pres">
      <dgm:prSet presAssocID="{7679CDCF-7135-4D58-8A58-50239CA76A43}" presName="level3hierChild" presStyleCnt="0"/>
      <dgm:spPr/>
    </dgm:pt>
    <dgm:pt modelId="{DD43A066-C65E-43F1-87BA-986C46D81021}" type="pres">
      <dgm:prSet presAssocID="{8F6710CF-1EE8-49DD-9420-61F2ECE8AF69}" presName="conn2-1" presStyleLbl="parChTrans1D3" presStyleIdx="2" presStyleCnt="7"/>
      <dgm:spPr/>
    </dgm:pt>
    <dgm:pt modelId="{EB30A72A-1840-4FE0-B9BD-F7804A3187DF}" type="pres">
      <dgm:prSet presAssocID="{8F6710CF-1EE8-49DD-9420-61F2ECE8AF69}" presName="connTx" presStyleLbl="parChTrans1D3" presStyleIdx="2" presStyleCnt="7"/>
      <dgm:spPr/>
    </dgm:pt>
    <dgm:pt modelId="{EE8F702C-271C-4F6D-84AF-44CB94F008C1}" type="pres">
      <dgm:prSet presAssocID="{8F9D7810-5740-47A2-96C8-2782CFD8A445}" presName="root2" presStyleCnt="0"/>
      <dgm:spPr/>
    </dgm:pt>
    <dgm:pt modelId="{25A0EDEF-527B-4658-8B48-E0AA084AE3CD}" type="pres">
      <dgm:prSet presAssocID="{8F9D7810-5740-47A2-96C8-2782CFD8A445}" presName="LevelTwoTextNode" presStyleLbl="node3" presStyleIdx="2" presStyleCnt="7">
        <dgm:presLayoutVars>
          <dgm:chPref val="3"/>
        </dgm:presLayoutVars>
      </dgm:prSet>
      <dgm:spPr/>
    </dgm:pt>
    <dgm:pt modelId="{ED1E9E0F-BDD2-4CEC-BAF0-E71E85710D3E}" type="pres">
      <dgm:prSet presAssocID="{8F9D7810-5740-47A2-96C8-2782CFD8A445}" presName="level3hierChild" presStyleCnt="0"/>
      <dgm:spPr/>
    </dgm:pt>
    <dgm:pt modelId="{41B23BDC-9DAD-47E4-85D0-9F6B88C38E2E}" type="pres">
      <dgm:prSet presAssocID="{6994BF90-D3CD-4C43-AA76-2C17285B2A04}" presName="conn2-1" presStyleLbl="parChTrans1D4" presStyleIdx="7" presStyleCnt="27"/>
      <dgm:spPr/>
    </dgm:pt>
    <dgm:pt modelId="{166C79DA-E1C8-4A23-B676-610F5639D0B7}" type="pres">
      <dgm:prSet presAssocID="{6994BF90-D3CD-4C43-AA76-2C17285B2A04}" presName="connTx" presStyleLbl="parChTrans1D4" presStyleIdx="7" presStyleCnt="27"/>
      <dgm:spPr/>
    </dgm:pt>
    <dgm:pt modelId="{590E0062-85B6-4BFA-A216-1722C44C256E}" type="pres">
      <dgm:prSet presAssocID="{1F41D0D3-F9FB-43D2-89A7-9AAD8FCEAC57}" presName="root2" presStyleCnt="0"/>
      <dgm:spPr/>
    </dgm:pt>
    <dgm:pt modelId="{937BBD69-2AE5-4A60-B04B-754244FFF5DA}" type="pres">
      <dgm:prSet presAssocID="{1F41D0D3-F9FB-43D2-89A7-9AAD8FCEAC57}" presName="LevelTwoTextNode" presStyleLbl="node4" presStyleIdx="7" presStyleCnt="27">
        <dgm:presLayoutVars>
          <dgm:chPref val="3"/>
        </dgm:presLayoutVars>
      </dgm:prSet>
      <dgm:spPr/>
    </dgm:pt>
    <dgm:pt modelId="{EEFE9159-FCD6-4CBF-BD32-0BE04C02AE8C}" type="pres">
      <dgm:prSet presAssocID="{1F41D0D3-F9FB-43D2-89A7-9AAD8FCEAC57}" presName="level3hierChild" presStyleCnt="0"/>
      <dgm:spPr/>
    </dgm:pt>
    <dgm:pt modelId="{1E3ACE25-E105-44BE-96A4-D3337176D60C}" type="pres">
      <dgm:prSet presAssocID="{47AA8D64-C212-40EC-BF25-9F8522C1538F}" presName="conn2-1" presStyleLbl="parChTrans1D4" presStyleIdx="8" presStyleCnt="27"/>
      <dgm:spPr/>
    </dgm:pt>
    <dgm:pt modelId="{6A9607FD-57F1-4751-B3B1-2FEF6E1E2350}" type="pres">
      <dgm:prSet presAssocID="{47AA8D64-C212-40EC-BF25-9F8522C1538F}" presName="connTx" presStyleLbl="parChTrans1D4" presStyleIdx="8" presStyleCnt="27"/>
      <dgm:spPr/>
    </dgm:pt>
    <dgm:pt modelId="{859860B0-C9CB-4686-BA3F-4712151A8D2F}" type="pres">
      <dgm:prSet presAssocID="{DE5801C1-2062-4BDE-8AD8-FFC625AF8C36}" presName="root2" presStyleCnt="0"/>
      <dgm:spPr/>
    </dgm:pt>
    <dgm:pt modelId="{3B55453E-75F9-4E69-A942-5DD48E4D9C73}" type="pres">
      <dgm:prSet presAssocID="{DE5801C1-2062-4BDE-8AD8-FFC625AF8C36}" presName="LevelTwoTextNode" presStyleLbl="node4" presStyleIdx="8" presStyleCnt="27">
        <dgm:presLayoutVars>
          <dgm:chPref val="3"/>
        </dgm:presLayoutVars>
      </dgm:prSet>
      <dgm:spPr/>
    </dgm:pt>
    <dgm:pt modelId="{95341338-DE32-41D3-B184-9B79950227B9}" type="pres">
      <dgm:prSet presAssocID="{DE5801C1-2062-4BDE-8AD8-FFC625AF8C36}" presName="level3hierChild" presStyleCnt="0"/>
      <dgm:spPr/>
    </dgm:pt>
    <dgm:pt modelId="{9B09B518-562F-4466-88B5-0DE3D935B165}" type="pres">
      <dgm:prSet presAssocID="{AD6B27DE-31AE-4603-8264-96EFEFCF2C87}" presName="conn2-1" presStyleLbl="parChTrans1D4" presStyleIdx="9" presStyleCnt="27"/>
      <dgm:spPr/>
    </dgm:pt>
    <dgm:pt modelId="{20861EDE-F8FE-4851-8448-2047CF7DA964}" type="pres">
      <dgm:prSet presAssocID="{AD6B27DE-31AE-4603-8264-96EFEFCF2C87}" presName="connTx" presStyleLbl="parChTrans1D4" presStyleIdx="9" presStyleCnt="27"/>
      <dgm:spPr/>
    </dgm:pt>
    <dgm:pt modelId="{00B68EF5-4438-4FE3-BA90-35F5FE4F9F62}" type="pres">
      <dgm:prSet presAssocID="{6899781C-9CC8-439D-8E91-7D97E1FB99D5}" presName="root2" presStyleCnt="0"/>
      <dgm:spPr/>
    </dgm:pt>
    <dgm:pt modelId="{E0637EC7-9BA1-4237-9170-6AB9C5A772D6}" type="pres">
      <dgm:prSet presAssocID="{6899781C-9CC8-439D-8E91-7D97E1FB99D5}" presName="LevelTwoTextNode" presStyleLbl="node4" presStyleIdx="9" presStyleCnt="27">
        <dgm:presLayoutVars>
          <dgm:chPref val="3"/>
        </dgm:presLayoutVars>
      </dgm:prSet>
      <dgm:spPr/>
    </dgm:pt>
    <dgm:pt modelId="{C360AB04-9C05-4F84-9CB5-2FCD3E72AC6C}" type="pres">
      <dgm:prSet presAssocID="{6899781C-9CC8-439D-8E91-7D97E1FB99D5}" presName="level3hierChild" presStyleCnt="0"/>
      <dgm:spPr/>
    </dgm:pt>
    <dgm:pt modelId="{26A27ACB-D2D7-41DD-9263-A7D6F1213EA2}" type="pres">
      <dgm:prSet presAssocID="{41058CF0-4188-4511-A2FB-A67D193E6B8A}" presName="conn2-1" presStyleLbl="parChTrans1D3" presStyleIdx="3" presStyleCnt="7"/>
      <dgm:spPr/>
    </dgm:pt>
    <dgm:pt modelId="{6E95D030-AC67-410F-A96D-84798D962BDB}" type="pres">
      <dgm:prSet presAssocID="{41058CF0-4188-4511-A2FB-A67D193E6B8A}" presName="connTx" presStyleLbl="parChTrans1D3" presStyleIdx="3" presStyleCnt="7"/>
      <dgm:spPr/>
    </dgm:pt>
    <dgm:pt modelId="{ACCE3C21-FAD4-41D4-B82E-02DC88D9FB05}" type="pres">
      <dgm:prSet presAssocID="{52A98B98-21C6-40B3-A624-A77D59683175}" presName="root2" presStyleCnt="0"/>
      <dgm:spPr/>
    </dgm:pt>
    <dgm:pt modelId="{EB829E99-7484-46A1-AA79-17803C5161CC}" type="pres">
      <dgm:prSet presAssocID="{52A98B98-21C6-40B3-A624-A77D59683175}" presName="LevelTwoTextNode" presStyleLbl="node3" presStyleIdx="3" presStyleCnt="7">
        <dgm:presLayoutVars>
          <dgm:chPref val="3"/>
        </dgm:presLayoutVars>
      </dgm:prSet>
      <dgm:spPr/>
    </dgm:pt>
    <dgm:pt modelId="{1BC36E5F-829D-4FFB-A6D9-52AFE31E1425}" type="pres">
      <dgm:prSet presAssocID="{52A98B98-21C6-40B3-A624-A77D59683175}" presName="level3hierChild" presStyleCnt="0"/>
      <dgm:spPr/>
    </dgm:pt>
    <dgm:pt modelId="{BBA6212A-0EA9-409B-AD17-91B8DF5ECD31}" type="pres">
      <dgm:prSet presAssocID="{1C635408-7EC9-4F63-87D6-5FC9A2CB4624}" presName="conn2-1" presStyleLbl="parChTrans1D4" presStyleIdx="10" presStyleCnt="27"/>
      <dgm:spPr/>
    </dgm:pt>
    <dgm:pt modelId="{6BDA673E-08DF-4AAB-82F3-B2DE81AB2F27}" type="pres">
      <dgm:prSet presAssocID="{1C635408-7EC9-4F63-87D6-5FC9A2CB4624}" presName="connTx" presStyleLbl="parChTrans1D4" presStyleIdx="10" presStyleCnt="27"/>
      <dgm:spPr/>
    </dgm:pt>
    <dgm:pt modelId="{3175AB30-CBA0-4752-9E55-F57A0D427A31}" type="pres">
      <dgm:prSet presAssocID="{24775710-FF14-41DE-A6A3-0B7ABF777EDB}" presName="root2" presStyleCnt="0"/>
      <dgm:spPr/>
    </dgm:pt>
    <dgm:pt modelId="{6BE0F70D-3931-4DC5-A0B9-1F66B2540BB5}" type="pres">
      <dgm:prSet presAssocID="{24775710-FF14-41DE-A6A3-0B7ABF777EDB}" presName="LevelTwoTextNode" presStyleLbl="node4" presStyleIdx="10" presStyleCnt="27">
        <dgm:presLayoutVars>
          <dgm:chPref val="3"/>
        </dgm:presLayoutVars>
      </dgm:prSet>
      <dgm:spPr/>
    </dgm:pt>
    <dgm:pt modelId="{2FC98B0E-209C-4F7A-98B5-9D0AFF50C231}" type="pres">
      <dgm:prSet presAssocID="{24775710-FF14-41DE-A6A3-0B7ABF777EDB}" presName="level3hierChild" presStyleCnt="0"/>
      <dgm:spPr/>
    </dgm:pt>
    <dgm:pt modelId="{3B99684E-88A3-4CE8-96C7-E4F66E45577B}" type="pres">
      <dgm:prSet presAssocID="{5F7D1E16-A185-4F6A-B836-99B536170C3A}" presName="conn2-1" presStyleLbl="parChTrans1D4" presStyleIdx="11" presStyleCnt="27"/>
      <dgm:spPr/>
    </dgm:pt>
    <dgm:pt modelId="{B47EFE7E-16E8-4C48-A11E-231DF9841B98}" type="pres">
      <dgm:prSet presAssocID="{5F7D1E16-A185-4F6A-B836-99B536170C3A}" presName="connTx" presStyleLbl="parChTrans1D4" presStyleIdx="11" presStyleCnt="27"/>
      <dgm:spPr/>
    </dgm:pt>
    <dgm:pt modelId="{74F2CC99-ADF7-4F6E-92C8-2FE1813D87DB}" type="pres">
      <dgm:prSet presAssocID="{971D748E-609C-46D0-8C87-804513E64470}" presName="root2" presStyleCnt="0"/>
      <dgm:spPr/>
    </dgm:pt>
    <dgm:pt modelId="{2B84B0CF-DB6D-4BE7-A45A-BC00A083ABC4}" type="pres">
      <dgm:prSet presAssocID="{971D748E-609C-46D0-8C87-804513E64470}" presName="LevelTwoTextNode" presStyleLbl="node4" presStyleIdx="11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5DC21-32C8-4573-9647-312BE7901F74}" type="pres">
      <dgm:prSet presAssocID="{971D748E-609C-46D0-8C87-804513E64470}" presName="level3hierChild" presStyleCnt="0"/>
      <dgm:spPr/>
    </dgm:pt>
    <dgm:pt modelId="{C0F5429A-3607-4132-8852-FD67BFE633D9}" type="pres">
      <dgm:prSet presAssocID="{EACBE201-E023-495A-97A7-C3338961E1D8}" presName="conn2-1" presStyleLbl="parChTrans1D4" presStyleIdx="12" presStyleCnt="27"/>
      <dgm:spPr/>
    </dgm:pt>
    <dgm:pt modelId="{BC1F01DD-1CFA-4754-A8CF-E59421401EAA}" type="pres">
      <dgm:prSet presAssocID="{EACBE201-E023-495A-97A7-C3338961E1D8}" presName="connTx" presStyleLbl="parChTrans1D4" presStyleIdx="12" presStyleCnt="27"/>
      <dgm:spPr/>
    </dgm:pt>
    <dgm:pt modelId="{61A3BA1B-7AED-45F7-91D5-7A294E87DCD5}" type="pres">
      <dgm:prSet presAssocID="{3EE55416-3449-4D87-860C-7C325992F746}" presName="root2" presStyleCnt="0"/>
      <dgm:spPr/>
    </dgm:pt>
    <dgm:pt modelId="{F59C167B-D00C-487C-8232-55D30F87C01E}" type="pres">
      <dgm:prSet presAssocID="{3EE55416-3449-4D87-860C-7C325992F746}" presName="LevelTwoTextNode" presStyleLbl="node4" presStyleIdx="12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C19101-64C3-4E07-A11D-AA20179E321E}" type="pres">
      <dgm:prSet presAssocID="{3EE55416-3449-4D87-860C-7C325992F746}" presName="level3hierChild" presStyleCnt="0"/>
      <dgm:spPr/>
    </dgm:pt>
    <dgm:pt modelId="{05A3307D-147A-4848-98CA-E44DA5AC2559}" type="pres">
      <dgm:prSet presAssocID="{8C482DCD-1037-4A44-B9F9-07F01301E9AF}" presName="conn2-1" presStyleLbl="parChTrans1D4" presStyleIdx="13" presStyleCnt="27"/>
      <dgm:spPr/>
    </dgm:pt>
    <dgm:pt modelId="{2B43E4BC-DAA7-41B4-949E-6F270A71B5E8}" type="pres">
      <dgm:prSet presAssocID="{8C482DCD-1037-4A44-B9F9-07F01301E9AF}" presName="connTx" presStyleLbl="parChTrans1D4" presStyleIdx="13" presStyleCnt="27"/>
      <dgm:spPr/>
    </dgm:pt>
    <dgm:pt modelId="{A8DC20C4-3A38-4636-A37B-6B07AEC2CE2A}" type="pres">
      <dgm:prSet presAssocID="{D1966BAF-06B2-48A6-892E-9423623BF184}" presName="root2" presStyleCnt="0"/>
      <dgm:spPr/>
    </dgm:pt>
    <dgm:pt modelId="{A0D911DB-B289-4845-A735-B39DB2C0BCEB}" type="pres">
      <dgm:prSet presAssocID="{D1966BAF-06B2-48A6-892E-9423623BF184}" presName="LevelTwoTextNode" presStyleLbl="node4" presStyleIdx="13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B76A30-E929-4C24-8378-E2D713263394}" type="pres">
      <dgm:prSet presAssocID="{D1966BAF-06B2-48A6-892E-9423623BF184}" presName="level3hierChild" presStyleCnt="0"/>
      <dgm:spPr/>
    </dgm:pt>
    <dgm:pt modelId="{501B92F8-DF1C-4FD2-B9CD-483D52ED13DD}" type="pres">
      <dgm:prSet presAssocID="{B7ACD054-242E-4BC2-B004-4F77B46D74D7}" presName="conn2-1" presStyleLbl="parChTrans1D2" presStyleIdx="1" presStyleCnt="2"/>
      <dgm:spPr/>
    </dgm:pt>
    <dgm:pt modelId="{0E4AE148-7C35-443C-A06E-3B310BE8A928}" type="pres">
      <dgm:prSet presAssocID="{B7ACD054-242E-4BC2-B004-4F77B46D74D7}" presName="connTx" presStyleLbl="parChTrans1D2" presStyleIdx="1" presStyleCnt="2"/>
      <dgm:spPr/>
    </dgm:pt>
    <dgm:pt modelId="{0AE20618-65DE-453B-93E3-C5E525A78E84}" type="pres">
      <dgm:prSet presAssocID="{D9BDC8A0-55EC-4FF3-8999-00B890DFB810}" presName="root2" presStyleCnt="0"/>
      <dgm:spPr/>
    </dgm:pt>
    <dgm:pt modelId="{7ED4FD98-E7C6-471B-9E7F-4A0B84C9F4E2}" type="pres">
      <dgm:prSet presAssocID="{D9BDC8A0-55EC-4FF3-8999-00B890DFB810}" presName="LevelTwoTextNode" presStyleLbl="node2" presStyleIdx="1" presStyleCnt="2">
        <dgm:presLayoutVars>
          <dgm:chPref val="3"/>
        </dgm:presLayoutVars>
      </dgm:prSet>
      <dgm:spPr/>
    </dgm:pt>
    <dgm:pt modelId="{5A2ED34D-5997-47A5-892D-5B1A851CDCA8}" type="pres">
      <dgm:prSet presAssocID="{D9BDC8A0-55EC-4FF3-8999-00B890DFB810}" presName="level3hierChild" presStyleCnt="0"/>
      <dgm:spPr/>
    </dgm:pt>
    <dgm:pt modelId="{D969BEC3-F91B-4748-90E6-7B38E5E4EDF7}" type="pres">
      <dgm:prSet presAssocID="{874A2918-9F0B-433A-B36B-28BB512C1A89}" presName="conn2-1" presStyleLbl="parChTrans1D3" presStyleIdx="4" presStyleCnt="7"/>
      <dgm:spPr/>
    </dgm:pt>
    <dgm:pt modelId="{8A168637-D096-471F-932B-7D9970118BA4}" type="pres">
      <dgm:prSet presAssocID="{874A2918-9F0B-433A-B36B-28BB512C1A89}" presName="connTx" presStyleLbl="parChTrans1D3" presStyleIdx="4" presStyleCnt="7"/>
      <dgm:spPr/>
    </dgm:pt>
    <dgm:pt modelId="{54D4D8A1-8E35-4D98-8E24-3341A3D0D7AF}" type="pres">
      <dgm:prSet presAssocID="{4470663E-DF97-421D-A18C-6D1E8C7F8CEF}" presName="root2" presStyleCnt="0"/>
      <dgm:spPr/>
    </dgm:pt>
    <dgm:pt modelId="{34378F6B-F925-4254-AECC-1ED806EF919B}" type="pres">
      <dgm:prSet presAssocID="{4470663E-DF97-421D-A18C-6D1E8C7F8CEF}" presName="LevelTwoTextNode" presStyleLbl="node3" presStyleIdx="4" presStyleCnt="7">
        <dgm:presLayoutVars>
          <dgm:chPref val="3"/>
        </dgm:presLayoutVars>
      </dgm:prSet>
      <dgm:spPr/>
    </dgm:pt>
    <dgm:pt modelId="{31679B86-44C2-4C4C-80DA-3568915FA1E5}" type="pres">
      <dgm:prSet presAssocID="{4470663E-DF97-421D-A18C-6D1E8C7F8CEF}" presName="level3hierChild" presStyleCnt="0"/>
      <dgm:spPr/>
    </dgm:pt>
    <dgm:pt modelId="{C1ED1A5B-61CD-4BB6-B397-4D36002B9EF8}" type="pres">
      <dgm:prSet presAssocID="{5F46F3A1-B64A-4B6D-89AC-7E0CB8888EDA}" presName="conn2-1" presStyleLbl="parChTrans1D4" presStyleIdx="14" presStyleCnt="27"/>
      <dgm:spPr/>
    </dgm:pt>
    <dgm:pt modelId="{21C89402-42B2-4959-8715-AE9039860CC3}" type="pres">
      <dgm:prSet presAssocID="{5F46F3A1-B64A-4B6D-89AC-7E0CB8888EDA}" presName="connTx" presStyleLbl="parChTrans1D4" presStyleIdx="14" presStyleCnt="27"/>
      <dgm:spPr/>
    </dgm:pt>
    <dgm:pt modelId="{E68AE9CE-1453-4502-B1E6-642A2E0A430F}" type="pres">
      <dgm:prSet presAssocID="{1B397BA3-5AA3-4AAD-BB9F-3EE06679AA3F}" presName="root2" presStyleCnt="0"/>
      <dgm:spPr/>
    </dgm:pt>
    <dgm:pt modelId="{C56A81DE-145B-4F7D-8CE5-9C1CFA7F1A77}" type="pres">
      <dgm:prSet presAssocID="{1B397BA3-5AA3-4AAD-BB9F-3EE06679AA3F}" presName="LevelTwoTextNode" presStyleLbl="node4" presStyleIdx="14" presStyleCnt="27">
        <dgm:presLayoutVars>
          <dgm:chPref val="3"/>
        </dgm:presLayoutVars>
      </dgm:prSet>
      <dgm:spPr/>
    </dgm:pt>
    <dgm:pt modelId="{FBA75C98-4585-4859-B485-98FF9B488D4D}" type="pres">
      <dgm:prSet presAssocID="{1B397BA3-5AA3-4AAD-BB9F-3EE06679AA3F}" presName="level3hierChild" presStyleCnt="0"/>
      <dgm:spPr/>
    </dgm:pt>
    <dgm:pt modelId="{E129D726-8221-42F0-B49D-9677745FCC0A}" type="pres">
      <dgm:prSet presAssocID="{C4EFE703-41C5-419C-A65E-A57DE3ADB31A}" presName="conn2-1" presStyleLbl="parChTrans1D4" presStyleIdx="15" presStyleCnt="27"/>
      <dgm:spPr/>
    </dgm:pt>
    <dgm:pt modelId="{84AE606B-6A99-402F-A9E0-69F702B9BF9E}" type="pres">
      <dgm:prSet presAssocID="{C4EFE703-41C5-419C-A65E-A57DE3ADB31A}" presName="connTx" presStyleLbl="parChTrans1D4" presStyleIdx="15" presStyleCnt="27"/>
      <dgm:spPr/>
    </dgm:pt>
    <dgm:pt modelId="{DA66A684-67A7-4D88-A8C5-3F3F885A6F1C}" type="pres">
      <dgm:prSet presAssocID="{4B8BADAB-84F5-4D10-91C0-6FED927F89C0}" presName="root2" presStyleCnt="0"/>
      <dgm:spPr/>
    </dgm:pt>
    <dgm:pt modelId="{B7BFA08E-2CF6-4042-B835-C77C878B70D4}" type="pres">
      <dgm:prSet presAssocID="{4B8BADAB-84F5-4D10-91C0-6FED927F89C0}" presName="LevelTwoTextNode" presStyleLbl="node4" presStyleIdx="15" presStyleCnt="27">
        <dgm:presLayoutVars>
          <dgm:chPref val="3"/>
        </dgm:presLayoutVars>
      </dgm:prSet>
      <dgm:spPr/>
    </dgm:pt>
    <dgm:pt modelId="{8528ACB4-CA60-42EB-88E1-98EC855804D7}" type="pres">
      <dgm:prSet presAssocID="{4B8BADAB-84F5-4D10-91C0-6FED927F89C0}" presName="level3hierChild" presStyleCnt="0"/>
      <dgm:spPr/>
    </dgm:pt>
    <dgm:pt modelId="{4A168BF3-9CD0-4DFD-9A5B-F70E81B6B5C9}" type="pres">
      <dgm:prSet presAssocID="{B6997264-9705-4960-9C26-9EC510B8D6AC}" presName="conn2-1" presStyleLbl="parChTrans1D4" presStyleIdx="16" presStyleCnt="27"/>
      <dgm:spPr/>
    </dgm:pt>
    <dgm:pt modelId="{51CCA5F6-5C19-428B-A744-94C4F3C7A961}" type="pres">
      <dgm:prSet presAssocID="{B6997264-9705-4960-9C26-9EC510B8D6AC}" presName="connTx" presStyleLbl="parChTrans1D4" presStyleIdx="16" presStyleCnt="27"/>
      <dgm:spPr/>
    </dgm:pt>
    <dgm:pt modelId="{B2BCAAC1-9A67-415B-91F5-298B280FC017}" type="pres">
      <dgm:prSet presAssocID="{95873094-74E3-4901-80CB-D794BED06E8D}" presName="root2" presStyleCnt="0"/>
      <dgm:spPr/>
    </dgm:pt>
    <dgm:pt modelId="{5CB50C1E-E702-462C-AF29-EDDC423A6E0C}" type="pres">
      <dgm:prSet presAssocID="{95873094-74E3-4901-80CB-D794BED06E8D}" presName="LevelTwoTextNode" presStyleLbl="node4" presStyleIdx="16" presStyleCnt="27">
        <dgm:presLayoutVars>
          <dgm:chPref val="3"/>
        </dgm:presLayoutVars>
      </dgm:prSet>
      <dgm:spPr/>
    </dgm:pt>
    <dgm:pt modelId="{74B550A2-0BB4-4863-BDF2-360D9FBBF99D}" type="pres">
      <dgm:prSet presAssocID="{95873094-74E3-4901-80CB-D794BED06E8D}" presName="level3hierChild" presStyleCnt="0"/>
      <dgm:spPr/>
    </dgm:pt>
    <dgm:pt modelId="{CD547358-B65F-4D3A-BE07-CB3D9FCA6D98}" type="pres">
      <dgm:prSet presAssocID="{054AC967-0CF2-4448-AC41-92A1CBC526C0}" presName="conn2-1" presStyleLbl="parChTrans1D4" presStyleIdx="17" presStyleCnt="27"/>
      <dgm:spPr/>
    </dgm:pt>
    <dgm:pt modelId="{80E3881C-F671-4BFB-A57A-EB144C4F9E36}" type="pres">
      <dgm:prSet presAssocID="{054AC967-0CF2-4448-AC41-92A1CBC526C0}" presName="connTx" presStyleLbl="parChTrans1D4" presStyleIdx="17" presStyleCnt="27"/>
      <dgm:spPr/>
    </dgm:pt>
    <dgm:pt modelId="{56C1DF4D-647B-4EFC-BDEA-A50C8377BEC5}" type="pres">
      <dgm:prSet presAssocID="{964D3EAA-969F-483C-9100-16AE4B3B6F81}" presName="root2" presStyleCnt="0"/>
      <dgm:spPr/>
    </dgm:pt>
    <dgm:pt modelId="{BFCC9B0F-4DC6-4FD3-9B63-B04EE84D278D}" type="pres">
      <dgm:prSet presAssocID="{964D3EAA-969F-483C-9100-16AE4B3B6F81}" presName="LevelTwoTextNode" presStyleLbl="node4" presStyleIdx="17" presStyleCnt="27">
        <dgm:presLayoutVars>
          <dgm:chPref val="3"/>
        </dgm:presLayoutVars>
      </dgm:prSet>
      <dgm:spPr/>
    </dgm:pt>
    <dgm:pt modelId="{C8DC2F01-F68A-4E47-8EE1-00355A5AB7A4}" type="pres">
      <dgm:prSet presAssocID="{964D3EAA-969F-483C-9100-16AE4B3B6F81}" presName="level3hierChild" presStyleCnt="0"/>
      <dgm:spPr/>
    </dgm:pt>
    <dgm:pt modelId="{07528020-F7FC-4BB5-8D06-99BAC7599D19}" type="pres">
      <dgm:prSet presAssocID="{5BD2687D-66C5-49A2-877D-D39C6BE6E5B2}" presName="conn2-1" presStyleLbl="parChTrans1D4" presStyleIdx="18" presStyleCnt="27"/>
      <dgm:spPr/>
    </dgm:pt>
    <dgm:pt modelId="{339E9FD9-CC47-4E48-A92D-E0CAAED7545A}" type="pres">
      <dgm:prSet presAssocID="{5BD2687D-66C5-49A2-877D-D39C6BE6E5B2}" presName="connTx" presStyleLbl="parChTrans1D4" presStyleIdx="18" presStyleCnt="27"/>
      <dgm:spPr/>
    </dgm:pt>
    <dgm:pt modelId="{769D8608-389B-45CD-9007-698D00A272C4}" type="pres">
      <dgm:prSet presAssocID="{99E73D72-E5E9-4D14-9DEB-F482E319AD73}" presName="root2" presStyleCnt="0"/>
      <dgm:spPr/>
    </dgm:pt>
    <dgm:pt modelId="{7BDDE487-3CE5-4623-9E33-3853844C04E2}" type="pres">
      <dgm:prSet presAssocID="{99E73D72-E5E9-4D14-9DEB-F482E319AD73}" presName="LevelTwoTextNode" presStyleLbl="node4" presStyleIdx="18" presStyleCnt="27">
        <dgm:presLayoutVars>
          <dgm:chPref val="3"/>
        </dgm:presLayoutVars>
      </dgm:prSet>
      <dgm:spPr/>
    </dgm:pt>
    <dgm:pt modelId="{A43B7FAB-F9BA-40DB-A3C8-A6E5C926B669}" type="pres">
      <dgm:prSet presAssocID="{99E73D72-E5E9-4D14-9DEB-F482E319AD73}" presName="level3hierChild" presStyleCnt="0"/>
      <dgm:spPr/>
    </dgm:pt>
    <dgm:pt modelId="{80DA59E6-2EB8-4F57-9942-B76273BE3E37}" type="pres">
      <dgm:prSet presAssocID="{9DB104A3-5DAC-47F3-AC45-66E0C1CA1B41}" presName="conn2-1" presStyleLbl="parChTrans1D4" presStyleIdx="19" presStyleCnt="27"/>
      <dgm:spPr/>
    </dgm:pt>
    <dgm:pt modelId="{1233A4FA-1D1C-4043-92C9-2138B1B5CBE5}" type="pres">
      <dgm:prSet presAssocID="{9DB104A3-5DAC-47F3-AC45-66E0C1CA1B41}" presName="connTx" presStyleLbl="parChTrans1D4" presStyleIdx="19" presStyleCnt="27"/>
      <dgm:spPr/>
    </dgm:pt>
    <dgm:pt modelId="{73B4FF1F-873B-4F57-9D4C-B704B517E214}" type="pres">
      <dgm:prSet presAssocID="{14B2873E-4C92-452F-A6B8-176AD26FA81E}" presName="root2" presStyleCnt="0"/>
      <dgm:spPr/>
    </dgm:pt>
    <dgm:pt modelId="{A7EC6D3F-C872-4DE2-8F65-175B937C3617}" type="pres">
      <dgm:prSet presAssocID="{14B2873E-4C92-452F-A6B8-176AD26FA81E}" presName="LevelTwoTextNode" presStyleLbl="node4" presStyleIdx="19" presStyleCnt="27">
        <dgm:presLayoutVars>
          <dgm:chPref val="3"/>
        </dgm:presLayoutVars>
      </dgm:prSet>
      <dgm:spPr/>
    </dgm:pt>
    <dgm:pt modelId="{03C08E72-70E7-4835-9D82-D0BA6C896D02}" type="pres">
      <dgm:prSet presAssocID="{14B2873E-4C92-452F-A6B8-176AD26FA81E}" presName="level3hierChild" presStyleCnt="0"/>
      <dgm:spPr/>
    </dgm:pt>
    <dgm:pt modelId="{F3EB9E5D-B5A6-404F-925C-A30EF1CC39B2}" type="pres">
      <dgm:prSet presAssocID="{AABA3D2A-02FB-4BF2-AF70-7F429A62AB0D}" presName="conn2-1" presStyleLbl="parChTrans1D4" presStyleIdx="20" presStyleCnt="27"/>
      <dgm:spPr/>
    </dgm:pt>
    <dgm:pt modelId="{CC734239-D534-4198-98D6-EF02C2FDE3AB}" type="pres">
      <dgm:prSet presAssocID="{AABA3D2A-02FB-4BF2-AF70-7F429A62AB0D}" presName="connTx" presStyleLbl="parChTrans1D4" presStyleIdx="20" presStyleCnt="27"/>
      <dgm:spPr/>
    </dgm:pt>
    <dgm:pt modelId="{E3E3AB28-1868-4040-B4EC-E4DD9C00FD80}" type="pres">
      <dgm:prSet presAssocID="{2D914228-475B-4F0F-812B-4E6958ED1AC5}" presName="root2" presStyleCnt="0"/>
      <dgm:spPr/>
    </dgm:pt>
    <dgm:pt modelId="{D6818BCE-F5DB-489D-ADC8-9E38E50FEC3C}" type="pres">
      <dgm:prSet presAssocID="{2D914228-475B-4F0F-812B-4E6958ED1AC5}" presName="LevelTwoTextNode" presStyleLbl="node4" presStyleIdx="20" presStyleCnt="27">
        <dgm:presLayoutVars>
          <dgm:chPref val="3"/>
        </dgm:presLayoutVars>
      </dgm:prSet>
      <dgm:spPr/>
    </dgm:pt>
    <dgm:pt modelId="{EE5BF516-B409-45ED-BB04-BA274D50B65B}" type="pres">
      <dgm:prSet presAssocID="{2D914228-475B-4F0F-812B-4E6958ED1AC5}" presName="level3hierChild" presStyleCnt="0"/>
      <dgm:spPr/>
    </dgm:pt>
    <dgm:pt modelId="{D331F09E-BD2A-45C6-9273-0FF41C853DC6}" type="pres">
      <dgm:prSet presAssocID="{3AF945E0-19D8-46C5-BD62-69B0EBF8978D}" presName="conn2-1" presStyleLbl="parChTrans1D4" presStyleIdx="21" presStyleCnt="27"/>
      <dgm:spPr/>
    </dgm:pt>
    <dgm:pt modelId="{33B04F85-6C49-4E7B-8971-032A38FF8D32}" type="pres">
      <dgm:prSet presAssocID="{3AF945E0-19D8-46C5-BD62-69B0EBF8978D}" presName="connTx" presStyleLbl="parChTrans1D4" presStyleIdx="21" presStyleCnt="27"/>
      <dgm:spPr/>
    </dgm:pt>
    <dgm:pt modelId="{50266B4F-8425-4E07-A05E-6FD909162559}" type="pres">
      <dgm:prSet presAssocID="{AA87141E-EFE5-4807-AAFD-513C745F3230}" presName="root2" presStyleCnt="0"/>
      <dgm:spPr/>
    </dgm:pt>
    <dgm:pt modelId="{CD6454CB-B659-4277-ACAB-F712D4DFDCC0}" type="pres">
      <dgm:prSet presAssocID="{AA87141E-EFE5-4807-AAFD-513C745F3230}" presName="LevelTwoTextNode" presStyleLbl="node4" presStyleIdx="21" presStyleCnt="27">
        <dgm:presLayoutVars>
          <dgm:chPref val="3"/>
        </dgm:presLayoutVars>
      </dgm:prSet>
      <dgm:spPr/>
    </dgm:pt>
    <dgm:pt modelId="{841EEF44-50D9-45C7-ABF0-EAFD1729F2A3}" type="pres">
      <dgm:prSet presAssocID="{AA87141E-EFE5-4807-AAFD-513C745F3230}" presName="level3hierChild" presStyleCnt="0"/>
      <dgm:spPr/>
    </dgm:pt>
    <dgm:pt modelId="{BF74DBF1-415D-4EA9-9EA9-27A9333E55EE}" type="pres">
      <dgm:prSet presAssocID="{55522F1D-5CD2-4AFD-9BDD-21944E030F28}" presName="conn2-1" presStyleLbl="parChTrans1D3" presStyleIdx="5" presStyleCnt="7"/>
      <dgm:spPr/>
    </dgm:pt>
    <dgm:pt modelId="{2B70A31E-3869-486A-89CD-A8D2C13C2F71}" type="pres">
      <dgm:prSet presAssocID="{55522F1D-5CD2-4AFD-9BDD-21944E030F28}" presName="connTx" presStyleLbl="parChTrans1D3" presStyleIdx="5" presStyleCnt="7"/>
      <dgm:spPr/>
    </dgm:pt>
    <dgm:pt modelId="{4DC2F49B-E55E-413F-A3A9-6D008DD9CDC7}" type="pres">
      <dgm:prSet presAssocID="{D4390ADA-28B2-4A37-821D-9D5EC88F1847}" presName="root2" presStyleCnt="0"/>
      <dgm:spPr/>
    </dgm:pt>
    <dgm:pt modelId="{47F23041-C9B0-45A3-BCB6-BCB947346535}" type="pres">
      <dgm:prSet presAssocID="{D4390ADA-28B2-4A37-821D-9D5EC88F1847}" presName="LevelTwoTextNode" presStyleLbl="node3" presStyleIdx="5" presStyleCnt="7">
        <dgm:presLayoutVars>
          <dgm:chPref val="3"/>
        </dgm:presLayoutVars>
      </dgm:prSet>
      <dgm:spPr/>
    </dgm:pt>
    <dgm:pt modelId="{379C113D-A755-4FF9-82FA-5E34DB5AA68C}" type="pres">
      <dgm:prSet presAssocID="{D4390ADA-28B2-4A37-821D-9D5EC88F1847}" presName="level3hierChild" presStyleCnt="0"/>
      <dgm:spPr/>
    </dgm:pt>
    <dgm:pt modelId="{EAB96A6C-4106-4117-B1E1-F17D6A17046D}" type="pres">
      <dgm:prSet presAssocID="{0D12B47B-D4D3-44FC-ABA6-CB90145DFE18}" presName="conn2-1" presStyleLbl="parChTrans1D4" presStyleIdx="22" presStyleCnt="27"/>
      <dgm:spPr/>
    </dgm:pt>
    <dgm:pt modelId="{127CDB8F-7F75-4040-995B-66A3632C24C0}" type="pres">
      <dgm:prSet presAssocID="{0D12B47B-D4D3-44FC-ABA6-CB90145DFE18}" presName="connTx" presStyleLbl="parChTrans1D4" presStyleIdx="22" presStyleCnt="27"/>
      <dgm:spPr/>
    </dgm:pt>
    <dgm:pt modelId="{6DF185E6-1507-4566-B3F8-052387678FCB}" type="pres">
      <dgm:prSet presAssocID="{0594C2EA-C152-45BF-A475-E3AC92E83DC4}" presName="root2" presStyleCnt="0"/>
      <dgm:spPr/>
    </dgm:pt>
    <dgm:pt modelId="{B6E9A68D-B797-40B6-957A-09BA4A5C2FCB}" type="pres">
      <dgm:prSet presAssocID="{0594C2EA-C152-45BF-A475-E3AC92E83DC4}" presName="LevelTwoTextNode" presStyleLbl="node4" presStyleIdx="22" presStyleCnt="27">
        <dgm:presLayoutVars>
          <dgm:chPref val="3"/>
        </dgm:presLayoutVars>
      </dgm:prSet>
      <dgm:spPr/>
    </dgm:pt>
    <dgm:pt modelId="{12443E20-7693-46AF-95C4-88C76F1B2A2C}" type="pres">
      <dgm:prSet presAssocID="{0594C2EA-C152-45BF-A475-E3AC92E83DC4}" presName="level3hierChild" presStyleCnt="0"/>
      <dgm:spPr/>
    </dgm:pt>
    <dgm:pt modelId="{452FDBC0-D070-4A47-A9D2-C011DEF3328F}" type="pres">
      <dgm:prSet presAssocID="{FDC452CB-4670-486D-81CE-B2991C70BF76}" presName="conn2-1" presStyleLbl="parChTrans1D4" presStyleIdx="23" presStyleCnt="27"/>
      <dgm:spPr/>
    </dgm:pt>
    <dgm:pt modelId="{C3C9590C-0F93-4352-9C71-0E4B96946F8A}" type="pres">
      <dgm:prSet presAssocID="{FDC452CB-4670-486D-81CE-B2991C70BF76}" presName="connTx" presStyleLbl="parChTrans1D4" presStyleIdx="23" presStyleCnt="27"/>
      <dgm:spPr/>
    </dgm:pt>
    <dgm:pt modelId="{03F74E5B-312F-44BF-95E2-3DE1214B54AF}" type="pres">
      <dgm:prSet presAssocID="{309037A8-B898-4B63-B82B-2930A2DC8B90}" presName="root2" presStyleCnt="0"/>
      <dgm:spPr/>
    </dgm:pt>
    <dgm:pt modelId="{0DADD086-0152-4477-84C3-19DE99BBE022}" type="pres">
      <dgm:prSet presAssocID="{309037A8-B898-4B63-B82B-2930A2DC8B90}" presName="LevelTwoTextNode" presStyleLbl="node4" presStyleIdx="23" presStyleCnt="27">
        <dgm:presLayoutVars>
          <dgm:chPref val="3"/>
        </dgm:presLayoutVars>
      </dgm:prSet>
      <dgm:spPr/>
    </dgm:pt>
    <dgm:pt modelId="{D3DFA9A7-FFCE-414A-9D86-9E17FA5CF4C7}" type="pres">
      <dgm:prSet presAssocID="{309037A8-B898-4B63-B82B-2930A2DC8B90}" presName="level3hierChild" presStyleCnt="0"/>
      <dgm:spPr/>
    </dgm:pt>
    <dgm:pt modelId="{692FF16D-57FC-4159-9698-8D630A7BE3FE}" type="pres">
      <dgm:prSet presAssocID="{1E336B4A-8B3E-483D-A01B-83F6E5A75AED}" presName="conn2-1" presStyleLbl="parChTrans1D3" presStyleIdx="6" presStyleCnt="7"/>
      <dgm:spPr/>
    </dgm:pt>
    <dgm:pt modelId="{74429FC7-A6FB-4F8A-A80A-BADB340DBED9}" type="pres">
      <dgm:prSet presAssocID="{1E336B4A-8B3E-483D-A01B-83F6E5A75AED}" presName="connTx" presStyleLbl="parChTrans1D3" presStyleIdx="6" presStyleCnt="7"/>
      <dgm:spPr/>
    </dgm:pt>
    <dgm:pt modelId="{68AB7CEA-1470-47E1-81C4-E28F6380E68A}" type="pres">
      <dgm:prSet presAssocID="{31C85851-D2A5-467F-8038-677F1E61CB78}" presName="root2" presStyleCnt="0"/>
      <dgm:spPr/>
    </dgm:pt>
    <dgm:pt modelId="{FDD95464-2899-45AC-9B3E-CF2DB61200E7}" type="pres">
      <dgm:prSet presAssocID="{31C85851-D2A5-467F-8038-677F1E61CB78}" presName="LevelTwoTextNode" presStyleLbl="node3" presStyleIdx="6" presStyleCnt="7">
        <dgm:presLayoutVars>
          <dgm:chPref val="3"/>
        </dgm:presLayoutVars>
      </dgm:prSet>
      <dgm:spPr/>
    </dgm:pt>
    <dgm:pt modelId="{21BA1B9B-3C19-49F6-B609-0493BCF739A1}" type="pres">
      <dgm:prSet presAssocID="{31C85851-D2A5-467F-8038-677F1E61CB78}" presName="level3hierChild" presStyleCnt="0"/>
      <dgm:spPr/>
    </dgm:pt>
    <dgm:pt modelId="{E509A342-222F-4FED-88A6-781246DC6B28}" type="pres">
      <dgm:prSet presAssocID="{1F4A10AC-437A-4A03-BE07-4C02440BEBD5}" presName="conn2-1" presStyleLbl="parChTrans1D4" presStyleIdx="24" presStyleCnt="27"/>
      <dgm:spPr/>
    </dgm:pt>
    <dgm:pt modelId="{35FF8AE6-0624-4ECE-A20C-CC75C0242EAE}" type="pres">
      <dgm:prSet presAssocID="{1F4A10AC-437A-4A03-BE07-4C02440BEBD5}" presName="connTx" presStyleLbl="parChTrans1D4" presStyleIdx="24" presStyleCnt="27"/>
      <dgm:spPr/>
    </dgm:pt>
    <dgm:pt modelId="{2C3E6E90-017F-4CA9-9402-98E25BD18723}" type="pres">
      <dgm:prSet presAssocID="{A33D130F-5BAA-4275-BD7F-21D6A2ED909C}" presName="root2" presStyleCnt="0"/>
      <dgm:spPr/>
    </dgm:pt>
    <dgm:pt modelId="{9845DE43-6A0C-4870-B32E-5F87B4E0AFBB}" type="pres">
      <dgm:prSet presAssocID="{A33D130F-5BAA-4275-BD7F-21D6A2ED909C}" presName="LevelTwoTextNode" presStyleLbl="node4" presStyleIdx="24" presStyleCnt="27">
        <dgm:presLayoutVars>
          <dgm:chPref val="3"/>
        </dgm:presLayoutVars>
      </dgm:prSet>
      <dgm:spPr/>
    </dgm:pt>
    <dgm:pt modelId="{E4E23B8E-A56E-4E8B-BD97-85E17767ACD4}" type="pres">
      <dgm:prSet presAssocID="{A33D130F-5BAA-4275-BD7F-21D6A2ED909C}" presName="level3hierChild" presStyleCnt="0"/>
      <dgm:spPr/>
    </dgm:pt>
    <dgm:pt modelId="{F4A822A9-8B6A-43C5-834F-A0BDE3076EE8}" type="pres">
      <dgm:prSet presAssocID="{5D8B00CE-29ED-49DF-BF6C-A0B2598C2CDF}" presName="conn2-1" presStyleLbl="parChTrans1D4" presStyleIdx="25" presStyleCnt="27"/>
      <dgm:spPr/>
    </dgm:pt>
    <dgm:pt modelId="{C392B952-F444-40AD-9F9F-31B772C26419}" type="pres">
      <dgm:prSet presAssocID="{5D8B00CE-29ED-49DF-BF6C-A0B2598C2CDF}" presName="connTx" presStyleLbl="parChTrans1D4" presStyleIdx="25" presStyleCnt="27"/>
      <dgm:spPr/>
    </dgm:pt>
    <dgm:pt modelId="{58CB4DEA-3C11-4A7E-826B-C899932CD371}" type="pres">
      <dgm:prSet presAssocID="{574EEAA5-DBB4-483F-B3E5-FBADF5645939}" presName="root2" presStyleCnt="0"/>
      <dgm:spPr/>
    </dgm:pt>
    <dgm:pt modelId="{7FFA0F48-5F3C-4B1D-8F3C-23C381A823C5}" type="pres">
      <dgm:prSet presAssocID="{574EEAA5-DBB4-483F-B3E5-FBADF5645939}" presName="LevelTwoTextNode" presStyleLbl="node4" presStyleIdx="25" presStyleCnt="27">
        <dgm:presLayoutVars>
          <dgm:chPref val="3"/>
        </dgm:presLayoutVars>
      </dgm:prSet>
      <dgm:spPr/>
    </dgm:pt>
    <dgm:pt modelId="{058A1445-E836-45E3-A006-C0B9948993FA}" type="pres">
      <dgm:prSet presAssocID="{574EEAA5-DBB4-483F-B3E5-FBADF5645939}" presName="level3hierChild" presStyleCnt="0"/>
      <dgm:spPr/>
    </dgm:pt>
    <dgm:pt modelId="{74F40636-A7C1-4F9C-83D4-50C015106B4F}" type="pres">
      <dgm:prSet presAssocID="{4AE09D74-96A4-49E9-B1F4-6105053FFD42}" presName="conn2-1" presStyleLbl="parChTrans1D4" presStyleIdx="26" presStyleCnt="27"/>
      <dgm:spPr/>
    </dgm:pt>
    <dgm:pt modelId="{C7DBFCC0-F718-49C4-AFF5-DC75E15CA6A6}" type="pres">
      <dgm:prSet presAssocID="{4AE09D74-96A4-49E9-B1F4-6105053FFD42}" presName="connTx" presStyleLbl="parChTrans1D4" presStyleIdx="26" presStyleCnt="27"/>
      <dgm:spPr/>
    </dgm:pt>
    <dgm:pt modelId="{4A3F8AFB-90B6-4307-8880-92DEB8B6894A}" type="pres">
      <dgm:prSet presAssocID="{D866321D-C40A-409E-9A81-F4092FDFAFAB}" presName="root2" presStyleCnt="0"/>
      <dgm:spPr/>
    </dgm:pt>
    <dgm:pt modelId="{9D266C6F-0844-4B44-AC4B-2D65C7F6E480}" type="pres">
      <dgm:prSet presAssocID="{D866321D-C40A-409E-9A81-F4092FDFAFAB}" presName="LevelTwoTextNode" presStyleLbl="node4" presStyleIdx="26" presStyleCnt="27">
        <dgm:presLayoutVars>
          <dgm:chPref val="3"/>
        </dgm:presLayoutVars>
      </dgm:prSet>
      <dgm:spPr/>
    </dgm:pt>
    <dgm:pt modelId="{53729BCF-F867-4F6C-8C85-0221C71D4013}" type="pres">
      <dgm:prSet presAssocID="{D866321D-C40A-409E-9A81-F4092FDFAFAB}" presName="level3hierChild" presStyleCnt="0"/>
      <dgm:spPr/>
    </dgm:pt>
  </dgm:ptLst>
  <dgm:cxnLst>
    <dgm:cxn modelId="{656EC911-AF8D-44AF-A87D-4F60195AA0BD}" type="presOf" srcId="{5EA763EB-F477-4A8F-826B-2973E5C4480A}" destId="{03CCD239-7D7B-4719-941A-B45F20D6BFC4}" srcOrd="1" destOrd="0" presId="urn:microsoft.com/office/officeart/2008/layout/HorizontalMultiLevelHierarchy"/>
    <dgm:cxn modelId="{CD4D935E-3224-417A-BE32-41BF8797DCA3}" srcId="{1240F56C-8121-4C26-A397-C8AB913F6110}" destId="{8F9D7810-5740-47A2-96C8-2782CFD8A445}" srcOrd="2" destOrd="0" parTransId="{8F6710CF-1EE8-49DD-9420-61F2ECE8AF69}" sibTransId="{843E0265-DBD5-4286-A67A-511C92B94956}"/>
    <dgm:cxn modelId="{AF60C567-5311-4594-A79B-1B74AC4586C4}" type="presOf" srcId="{B6997264-9705-4960-9C26-9EC510B8D6AC}" destId="{51CCA5F6-5C19-428B-A744-94C4F3C7A961}" srcOrd="1" destOrd="0" presId="urn:microsoft.com/office/officeart/2008/layout/HorizontalMultiLevelHierarchy"/>
    <dgm:cxn modelId="{EE8840F0-8A05-4CB7-8DEE-70DB05289621}" type="presOf" srcId="{964D3EAA-969F-483C-9100-16AE4B3B6F81}" destId="{BFCC9B0F-4DC6-4FD3-9B63-B04EE84D278D}" srcOrd="0" destOrd="0" presId="urn:microsoft.com/office/officeart/2008/layout/HorizontalMultiLevelHierarchy"/>
    <dgm:cxn modelId="{E78B3D6D-B04E-4F71-8E9B-637A4A2DEA72}" srcId="{E74797AC-EF43-43C8-A927-9D3F248E3DCC}" destId="{42BA3355-2004-4E59-8E5C-D428BB114B18}" srcOrd="0" destOrd="0" parTransId="{1953E09C-0953-4A8A-9322-4E63DC7E3460}" sibTransId="{83F96789-8FE1-4F38-9E5E-06BF8C41ECB9}"/>
    <dgm:cxn modelId="{BF81884B-CEB2-4D10-B690-F2824432C81A}" type="presOf" srcId="{827DA4AD-7D4B-4E67-8E50-BB4913DA9FE6}" destId="{61EDA99C-78B4-4DA2-AA99-04C40372C1AB}" srcOrd="1" destOrd="0" presId="urn:microsoft.com/office/officeart/2008/layout/HorizontalMultiLevelHierarchy"/>
    <dgm:cxn modelId="{009F826F-B23F-4299-94D5-DFC3471EFDE8}" type="presOf" srcId="{F98F6E85-68A8-43D7-A764-7758A22A3FBB}" destId="{151FEBA2-2601-4C4E-B3EB-4CB0FA4A0D00}" srcOrd="0" destOrd="0" presId="urn:microsoft.com/office/officeart/2008/layout/HorizontalMultiLevelHierarchy"/>
    <dgm:cxn modelId="{7B10B764-54F9-4450-8BBF-28283C65E702}" type="presOf" srcId="{DE5801C1-2062-4BDE-8AD8-FFC625AF8C36}" destId="{3B55453E-75F9-4E69-A942-5DD48E4D9C73}" srcOrd="0" destOrd="0" presId="urn:microsoft.com/office/officeart/2008/layout/HorizontalMultiLevelHierarchy"/>
    <dgm:cxn modelId="{D6E6C1D5-9531-42ED-A6B4-F136543F5324}" type="presOf" srcId="{827DA4AD-7D4B-4E67-8E50-BB4913DA9FE6}" destId="{991C5BC8-93BD-4785-91BE-AD6796F6F98F}" srcOrd="0" destOrd="0" presId="urn:microsoft.com/office/officeart/2008/layout/HorizontalMultiLevelHierarchy"/>
    <dgm:cxn modelId="{DA688C0F-162E-4F4F-ADA4-5B8AC16F177E}" type="presOf" srcId="{5EA763EB-F477-4A8F-826B-2973E5C4480A}" destId="{0D6CD543-9275-4870-82B4-B31C3549E43D}" srcOrd="0" destOrd="0" presId="urn:microsoft.com/office/officeart/2008/layout/HorizontalMultiLevelHierarchy"/>
    <dgm:cxn modelId="{0BFF70E8-775E-4402-A420-FCC371579CEF}" srcId="{D9BDC8A0-55EC-4FF3-8999-00B890DFB810}" destId="{31C85851-D2A5-467F-8038-677F1E61CB78}" srcOrd="2" destOrd="0" parTransId="{1E336B4A-8B3E-483D-A01B-83F6E5A75AED}" sibTransId="{B2A27D1C-72F9-477C-8059-92D5A3EF8ABB}"/>
    <dgm:cxn modelId="{FD1B05AA-813C-4455-BCE1-BFDFEFC72D18}" type="presOf" srcId="{AABA3D2A-02FB-4BF2-AF70-7F429A62AB0D}" destId="{F3EB9E5D-B5A6-404F-925C-A30EF1CC39B2}" srcOrd="0" destOrd="0" presId="urn:microsoft.com/office/officeart/2008/layout/HorizontalMultiLevelHierarchy"/>
    <dgm:cxn modelId="{3081A0F8-7133-4D6E-B6DB-F9213E0094B4}" srcId="{1240F56C-8121-4C26-A397-C8AB913F6110}" destId="{E74797AC-EF43-43C8-A927-9D3F248E3DCC}" srcOrd="0" destOrd="0" parTransId="{9042B8AC-2257-49D0-BD60-A193D639BB5F}" sibTransId="{BEA9108D-954C-4DF7-9A18-CAD7BE98C376}"/>
    <dgm:cxn modelId="{41FB3034-AA59-4BA5-BEB9-8F6A89160AD1}" srcId="{24775710-FF14-41DE-A6A3-0B7ABF777EDB}" destId="{3EE55416-3449-4D87-860C-7C325992F746}" srcOrd="1" destOrd="0" parTransId="{EACBE201-E023-495A-97A7-C3338961E1D8}" sibTransId="{AD3A6364-A704-4CF0-94ED-50D411F91799}"/>
    <dgm:cxn modelId="{30A4FBCD-4A2A-4023-AECA-B8C5BB7BDB03}" type="presOf" srcId="{D9BDC8A0-55EC-4FF3-8999-00B890DFB810}" destId="{7ED4FD98-E7C6-471B-9E7F-4A0B84C9F4E2}" srcOrd="0" destOrd="0" presId="urn:microsoft.com/office/officeart/2008/layout/HorizontalMultiLevelHierarchy"/>
    <dgm:cxn modelId="{6BC6701A-B522-4674-A82E-D3BFF9EC8B95}" type="presOf" srcId="{58067BC9-A045-4D2F-86DD-033E5A4896D7}" destId="{887F02C3-1E27-4FBB-955E-378EF2F3DB62}" srcOrd="0" destOrd="0" presId="urn:microsoft.com/office/officeart/2008/layout/HorizontalMultiLevelHierarchy"/>
    <dgm:cxn modelId="{39741883-6AB3-4FAD-9247-6046E2641347}" type="presOf" srcId="{899837B5-1CE5-41EB-9217-958314609117}" destId="{AA3923C2-0A67-4744-937C-80D179275E5B}" srcOrd="0" destOrd="0" presId="urn:microsoft.com/office/officeart/2008/layout/HorizontalMultiLevelHierarchy"/>
    <dgm:cxn modelId="{76CF79E9-23AA-4102-92ED-CEDF6078BF77}" type="presOf" srcId="{1C635408-7EC9-4F63-87D6-5FC9A2CB4624}" destId="{6BDA673E-08DF-4AAB-82F3-B2DE81AB2F27}" srcOrd="1" destOrd="0" presId="urn:microsoft.com/office/officeart/2008/layout/HorizontalMultiLevelHierarchy"/>
    <dgm:cxn modelId="{08E3CBD6-E1B1-402B-AB04-55F8AF480FFA}" srcId="{31C85851-D2A5-467F-8038-677F1E61CB78}" destId="{D866321D-C40A-409E-9A81-F4092FDFAFAB}" srcOrd="2" destOrd="0" parTransId="{4AE09D74-96A4-49E9-B1F4-6105053FFD42}" sibTransId="{75DE1BBE-DD40-4A86-8298-708E498E149D}"/>
    <dgm:cxn modelId="{482D0934-1623-4379-9DA6-F7DA4CCDDBC2}" type="presOf" srcId="{41058CF0-4188-4511-A2FB-A67D193E6B8A}" destId="{6E95D030-AC67-410F-A96D-84798D962BDB}" srcOrd="1" destOrd="0" presId="urn:microsoft.com/office/officeart/2008/layout/HorizontalMultiLevelHierarchy"/>
    <dgm:cxn modelId="{712C9798-DB7D-4086-BBA2-F8C551CE1099}" type="presOf" srcId="{1B397BA3-5AA3-4AAD-BB9F-3EE06679AA3F}" destId="{C56A81DE-145B-4F7D-8CE5-9C1CFA7F1A77}" srcOrd="0" destOrd="0" presId="urn:microsoft.com/office/officeart/2008/layout/HorizontalMultiLevelHierarchy"/>
    <dgm:cxn modelId="{1E287025-FC12-455D-81B0-45B530646D43}" type="presOf" srcId="{47AA8D64-C212-40EC-BF25-9F8522C1538F}" destId="{1E3ACE25-E105-44BE-96A4-D3337176D60C}" srcOrd="0" destOrd="0" presId="urn:microsoft.com/office/officeart/2008/layout/HorizontalMultiLevelHierarchy"/>
    <dgm:cxn modelId="{96FBE90F-E954-45E2-9E10-243E38019092}" type="presOf" srcId="{1F4A10AC-437A-4A03-BE07-4C02440BEBD5}" destId="{E509A342-222F-4FED-88A6-781246DC6B28}" srcOrd="0" destOrd="0" presId="urn:microsoft.com/office/officeart/2008/layout/HorizontalMultiLevelHierarchy"/>
    <dgm:cxn modelId="{B0983E7E-7FBB-49DD-967A-138D13F0B8CD}" type="presOf" srcId="{4B8BADAB-84F5-4D10-91C0-6FED927F89C0}" destId="{B7BFA08E-2CF6-4042-B835-C77C878B70D4}" srcOrd="0" destOrd="0" presId="urn:microsoft.com/office/officeart/2008/layout/HorizontalMultiLevelHierarchy"/>
    <dgm:cxn modelId="{ABC7966F-F18D-4DF9-8A51-C3A37272BCDC}" srcId="{31C85851-D2A5-467F-8038-677F1E61CB78}" destId="{574EEAA5-DBB4-483F-B3E5-FBADF5645939}" srcOrd="1" destOrd="0" parTransId="{5D8B00CE-29ED-49DF-BF6C-A0B2598C2CDF}" sibTransId="{218FA8A7-EF2A-44CD-989D-802AF9023E26}"/>
    <dgm:cxn modelId="{578AFB30-ABC8-44C0-86E2-25A5977FA3ED}" srcId="{899837B5-1CE5-41EB-9217-958314609117}" destId="{2040336D-AF7A-45CA-8BF0-0413E4833863}" srcOrd="1" destOrd="0" parTransId="{25D5F1B3-5396-4841-8897-3B72950225D2}" sibTransId="{19EB3D61-F964-41E0-AA16-B42880DB3479}"/>
    <dgm:cxn modelId="{31DCDB17-F1D2-4B11-A2EF-5A4EF6472F38}" type="presOf" srcId="{BA02D232-9F36-4647-BA7C-4615509D778C}" destId="{3FE75F39-BD94-46E5-A69F-DB3CEAF09D69}" srcOrd="0" destOrd="0" presId="urn:microsoft.com/office/officeart/2008/layout/HorizontalMultiLevelHierarchy"/>
    <dgm:cxn modelId="{5FB09552-640E-4F08-87A0-4E93927F2D09}" srcId="{D4390ADA-28B2-4A37-821D-9D5EC88F1847}" destId="{0594C2EA-C152-45BF-A475-E3AC92E83DC4}" srcOrd="0" destOrd="0" parTransId="{0D12B47B-D4D3-44FC-ABA6-CB90145DFE18}" sibTransId="{4F04AAAA-3095-4F06-B0AD-35DCBCF1F49F}"/>
    <dgm:cxn modelId="{DF422C0C-D6A6-458E-B2B8-7BB8326137E1}" type="presOf" srcId="{D4390ADA-28B2-4A37-821D-9D5EC88F1847}" destId="{47F23041-C9B0-45A3-BCB6-BCB947346535}" srcOrd="0" destOrd="0" presId="urn:microsoft.com/office/officeart/2008/layout/HorizontalMultiLevelHierarchy"/>
    <dgm:cxn modelId="{EC104C8A-4C4D-45D0-A0A8-85027FD1427E}" type="presOf" srcId="{568178C8-769E-43B7-8451-028049D6F920}" destId="{A365AA2F-E449-490A-BBB9-4832D7E35BBE}" srcOrd="0" destOrd="0" presId="urn:microsoft.com/office/officeart/2008/layout/HorizontalMultiLevelHierarchy"/>
    <dgm:cxn modelId="{A19DE1FA-1DE1-4CA1-9471-9DD568E78D54}" type="presOf" srcId="{9DB104A3-5DAC-47F3-AC45-66E0C1CA1B41}" destId="{1233A4FA-1D1C-4043-92C9-2138B1B5CBE5}" srcOrd="1" destOrd="0" presId="urn:microsoft.com/office/officeart/2008/layout/HorizontalMultiLevelHierarchy"/>
    <dgm:cxn modelId="{175CB740-18B0-4D20-900A-867F46368A72}" type="presOf" srcId="{42BA3355-2004-4E59-8E5C-D428BB114B18}" destId="{92B924B6-EF72-421D-9737-ED027C32628A}" srcOrd="0" destOrd="0" presId="urn:microsoft.com/office/officeart/2008/layout/HorizontalMultiLevelHierarchy"/>
    <dgm:cxn modelId="{810BDB94-6B46-4B9C-9A45-A6F9DB753B1E}" type="presOf" srcId="{EACBE201-E023-495A-97A7-C3338961E1D8}" destId="{C0F5429A-3607-4132-8852-FD67BFE633D9}" srcOrd="0" destOrd="0" presId="urn:microsoft.com/office/officeart/2008/layout/HorizontalMultiLevelHierarchy"/>
    <dgm:cxn modelId="{9EA1034E-4683-4FA3-8540-8DC026287C83}" type="presOf" srcId="{6899781C-9CC8-439D-8E91-7D97E1FB99D5}" destId="{E0637EC7-9BA1-4237-9170-6AB9C5A772D6}" srcOrd="0" destOrd="0" presId="urn:microsoft.com/office/officeart/2008/layout/HorizontalMultiLevelHierarchy"/>
    <dgm:cxn modelId="{10EC1281-2137-4BFB-92F7-81FA6688A89F}" type="presOf" srcId="{4AE09D74-96A4-49E9-B1F4-6105053FFD42}" destId="{74F40636-A7C1-4F9C-83D4-50C015106B4F}" srcOrd="0" destOrd="0" presId="urn:microsoft.com/office/officeart/2008/layout/HorizontalMultiLevelHierarchy"/>
    <dgm:cxn modelId="{7ACBC121-9EF3-4D18-A3C9-02A6B7DA148B}" type="presOf" srcId="{5BD2687D-66C5-49A2-877D-D39C6BE6E5B2}" destId="{07528020-F7FC-4BB5-8D06-99BAC7599D19}" srcOrd="0" destOrd="0" presId="urn:microsoft.com/office/officeart/2008/layout/HorizontalMultiLevelHierarchy"/>
    <dgm:cxn modelId="{AB659A30-BD81-4E31-AA1D-1C27C7039086}" type="presOf" srcId="{FDC452CB-4670-486D-81CE-B2991C70BF76}" destId="{452FDBC0-D070-4A47-A9D2-C011DEF3328F}" srcOrd="0" destOrd="0" presId="urn:microsoft.com/office/officeart/2008/layout/HorizontalMultiLevelHierarchy"/>
    <dgm:cxn modelId="{D8759A69-BB32-4A8F-A151-A2960E42349E}" type="presOf" srcId="{8C482DCD-1037-4A44-B9F9-07F01301E9AF}" destId="{2B43E4BC-DAA7-41B4-949E-6F270A71B5E8}" srcOrd="1" destOrd="0" presId="urn:microsoft.com/office/officeart/2008/layout/HorizontalMultiLevelHierarchy"/>
    <dgm:cxn modelId="{350158C2-9B4C-4CE6-8D83-A169FDB69A7A}" type="presOf" srcId="{1240F56C-8121-4C26-A397-C8AB913F6110}" destId="{56F4A8D9-333B-4F0D-8157-28BF03C7FF29}" srcOrd="0" destOrd="0" presId="urn:microsoft.com/office/officeart/2008/layout/HorizontalMultiLevelHierarchy"/>
    <dgm:cxn modelId="{72142E2E-2F21-432E-A6DD-AE52E4909C9C}" type="presOf" srcId="{B7ACD054-242E-4BC2-B004-4F77B46D74D7}" destId="{0E4AE148-7C35-443C-A06E-3B310BE8A928}" srcOrd="1" destOrd="0" presId="urn:microsoft.com/office/officeart/2008/layout/HorizontalMultiLevelHierarchy"/>
    <dgm:cxn modelId="{0CCC0D2D-2519-43FF-962D-4665A86FCAAE}" type="presOf" srcId="{5F7D1E16-A185-4F6A-B836-99B536170C3A}" destId="{3B99684E-88A3-4CE8-96C7-E4F66E45577B}" srcOrd="0" destOrd="0" presId="urn:microsoft.com/office/officeart/2008/layout/HorizontalMultiLevelHierarchy"/>
    <dgm:cxn modelId="{87D8FF4C-A37E-4D32-8C9E-3B0EE2936F11}" type="presOf" srcId="{55522F1D-5CD2-4AFD-9BDD-21944E030F28}" destId="{2B70A31E-3869-486A-89CD-A8D2C13C2F71}" srcOrd="1" destOrd="0" presId="urn:microsoft.com/office/officeart/2008/layout/HorizontalMultiLevelHierarchy"/>
    <dgm:cxn modelId="{98C67AC8-F85F-4B1B-88C7-50468AF62E43}" type="presOf" srcId="{1E336B4A-8B3E-483D-A01B-83F6E5A75AED}" destId="{74429FC7-A6FB-4F8A-A80A-BADB340DBED9}" srcOrd="1" destOrd="0" presId="urn:microsoft.com/office/officeart/2008/layout/HorizontalMultiLevelHierarchy"/>
    <dgm:cxn modelId="{FB43C67A-66BE-403E-B7FC-81955D856E1F}" type="presOf" srcId="{0594C2EA-C152-45BF-A475-E3AC92E83DC4}" destId="{B6E9A68D-B797-40B6-957A-09BA4A5C2FCB}" srcOrd="0" destOrd="0" presId="urn:microsoft.com/office/officeart/2008/layout/HorizontalMultiLevelHierarchy"/>
    <dgm:cxn modelId="{1905B6C9-39E1-4BF2-BADA-E3A6A8F34FAD}" type="presOf" srcId="{D866321D-C40A-409E-9A81-F4092FDFAFAB}" destId="{9D266C6F-0844-4B44-AC4B-2D65C7F6E480}" srcOrd="0" destOrd="0" presId="urn:microsoft.com/office/officeart/2008/layout/HorizontalMultiLevelHierarchy"/>
    <dgm:cxn modelId="{5FCA992B-2E41-4FB9-AF14-18753D4E3DB3}" srcId="{4470663E-DF97-421D-A18C-6D1E8C7F8CEF}" destId="{1B397BA3-5AA3-4AAD-BB9F-3EE06679AA3F}" srcOrd="0" destOrd="0" parTransId="{5F46F3A1-B64A-4B6D-89AC-7E0CB8888EDA}" sibTransId="{9C010DE8-D52F-415F-8994-F0CA6BB60FF8}"/>
    <dgm:cxn modelId="{3227A125-A426-4EDC-8138-AF56C223A1D0}" type="presOf" srcId="{5F46F3A1-B64A-4B6D-89AC-7E0CB8888EDA}" destId="{21C89402-42B2-4959-8715-AE9039860CC3}" srcOrd="1" destOrd="0" presId="urn:microsoft.com/office/officeart/2008/layout/HorizontalMultiLevelHierarchy"/>
    <dgm:cxn modelId="{A167B170-5848-40AA-9712-4A41F5BE584B}" srcId="{24775710-FF14-41DE-A6A3-0B7ABF777EDB}" destId="{D1966BAF-06B2-48A6-892E-9423623BF184}" srcOrd="2" destOrd="0" parTransId="{8C482DCD-1037-4A44-B9F9-07F01301E9AF}" sibTransId="{FB27558B-6F0F-4622-9389-3EE38433BA24}"/>
    <dgm:cxn modelId="{7BCEBC60-EBB5-4CB1-BE23-4DFEEF58C719}" type="presOf" srcId="{9DB104A3-5DAC-47F3-AC45-66E0C1CA1B41}" destId="{80DA59E6-2EB8-4F57-9942-B76273BE3E37}" srcOrd="0" destOrd="0" presId="urn:microsoft.com/office/officeart/2008/layout/HorizontalMultiLevelHierarchy"/>
    <dgm:cxn modelId="{86F943DA-818F-4FCF-8263-064E04140D2D}" type="presOf" srcId="{1E336B4A-8B3E-483D-A01B-83F6E5A75AED}" destId="{692FF16D-57FC-4159-9698-8D630A7BE3FE}" srcOrd="0" destOrd="0" presId="urn:microsoft.com/office/officeart/2008/layout/HorizontalMultiLevelHierarchy"/>
    <dgm:cxn modelId="{C897AF95-6CE0-4715-9825-723EB67A982B}" type="presOf" srcId="{7B072FAA-136F-4E42-A3CE-24BE866893D5}" destId="{74DD301F-021A-47BB-9053-E3B5B5CD0586}" srcOrd="0" destOrd="0" presId="urn:microsoft.com/office/officeart/2008/layout/HorizontalMultiLevelHierarchy"/>
    <dgm:cxn modelId="{35703B20-8409-412C-BE17-3CD08672FD41}" srcId="{E74797AC-EF43-43C8-A927-9D3F248E3DCC}" destId="{D4A4683D-6358-4373-B10C-F4E82B141666}" srcOrd="1" destOrd="0" parTransId="{BA02D232-9F36-4647-BA7C-4615509D778C}" sibTransId="{23F9614D-282C-4749-9E8A-5F4A97BC0153}"/>
    <dgm:cxn modelId="{05ADE4B5-B62F-48CF-A9F0-8EF67D3E7671}" type="presOf" srcId="{31C85851-D2A5-467F-8038-677F1E61CB78}" destId="{FDD95464-2899-45AC-9B3E-CF2DB61200E7}" srcOrd="0" destOrd="0" presId="urn:microsoft.com/office/officeart/2008/layout/HorizontalMultiLevelHierarchy"/>
    <dgm:cxn modelId="{C5E54A5C-0ABD-47E9-A508-B3442CBC5C27}" type="presOf" srcId="{E74797AC-EF43-43C8-A927-9D3F248E3DCC}" destId="{F34AF0B9-6407-4B50-ACFC-88A4D09017A0}" srcOrd="0" destOrd="0" presId="urn:microsoft.com/office/officeart/2008/layout/HorizontalMultiLevelHierarchy"/>
    <dgm:cxn modelId="{B959F427-EB10-4AEE-9800-BB09438D0D8B}" srcId="{31C85851-D2A5-467F-8038-677F1E61CB78}" destId="{A33D130F-5BAA-4275-BD7F-21D6A2ED909C}" srcOrd="0" destOrd="0" parTransId="{1F4A10AC-437A-4A03-BE07-4C02440BEBD5}" sibTransId="{3A784506-1576-4359-92D6-44FF5E6720F1}"/>
    <dgm:cxn modelId="{FBB11290-46CC-482D-8E3B-87BED3A4A107}" type="presOf" srcId="{C4EFE703-41C5-419C-A65E-A57DE3ADB31A}" destId="{84AE606B-6A99-402F-A9E0-69F702B9BF9E}" srcOrd="1" destOrd="0" presId="urn:microsoft.com/office/officeart/2008/layout/HorizontalMultiLevelHierarchy"/>
    <dgm:cxn modelId="{DEA84F0C-0DF4-47D7-9544-42413E3A8334}" srcId="{F98F6E85-68A8-43D7-A764-7758A22A3FBB}" destId="{7B072FAA-136F-4E42-A3CE-24BE866893D5}" srcOrd="0" destOrd="0" parTransId="{36195637-4E27-4FF1-AE57-259CC13055AF}" sibTransId="{DFF6D902-FDD2-4F22-A747-449DB5A2E7A1}"/>
    <dgm:cxn modelId="{F45476CF-AFB1-49A8-B40D-FB728C652C89}" type="presOf" srcId="{6994BF90-D3CD-4C43-AA76-2C17285B2A04}" destId="{41B23BDC-9DAD-47E4-85D0-9F6B88C38E2E}" srcOrd="0" destOrd="0" presId="urn:microsoft.com/office/officeart/2008/layout/HorizontalMultiLevelHierarchy"/>
    <dgm:cxn modelId="{4A1C454D-A66B-449A-AE3D-7DF387AAE230}" type="presOf" srcId="{1953E09C-0953-4A8A-9322-4E63DC7E3460}" destId="{1445E7E4-4F0A-4559-AC6A-56498D456D9A}" srcOrd="1" destOrd="0" presId="urn:microsoft.com/office/officeart/2008/layout/HorizontalMultiLevelHierarchy"/>
    <dgm:cxn modelId="{9EA3F6D6-1534-49B3-976F-12EDA83B2CE2}" type="presOf" srcId="{4470663E-DF97-421D-A18C-6D1E8C7F8CEF}" destId="{34378F6B-F925-4254-AECC-1ED806EF919B}" srcOrd="0" destOrd="0" presId="urn:microsoft.com/office/officeart/2008/layout/HorizontalMultiLevelHierarchy"/>
    <dgm:cxn modelId="{6720592A-CEA2-47CA-83F1-9A3EEEEB03EC}" srcId="{4470663E-DF97-421D-A18C-6D1E8C7F8CEF}" destId="{95873094-74E3-4901-80CB-D794BED06E8D}" srcOrd="2" destOrd="0" parTransId="{B6997264-9705-4960-9C26-9EC510B8D6AC}" sibTransId="{749610AD-C01B-40BE-83ED-5D134A5E3FC7}"/>
    <dgm:cxn modelId="{1880C344-12A8-4705-8F16-9F6C04F0C4BC}" type="presOf" srcId="{054AC967-0CF2-4448-AC41-92A1CBC526C0}" destId="{CD547358-B65F-4D3A-BE07-CB3D9FCA6D98}" srcOrd="0" destOrd="0" presId="urn:microsoft.com/office/officeart/2008/layout/HorizontalMultiLevelHierarchy"/>
    <dgm:cxn modelId="{3F490F94-0FCC-48F4-ABEA-75C706B3B1D5}" type="presOf" srcId="{AA87141E-EFE5-4807-AAFD-513C745F3230}" destId="{CD6454CB-B659-4277-ACAB-F712D4DFDCC0}" srcOrd="0" destOrd="0" presId="urn:microsoft.com/office/officeart/2008/layout/HorizontalMultiLevelHierarchy"/>
    <dgm:cxn modelId="{00B9EA16-CBDB-417D-8499-D3E328315256}" type="presOf" srcId="{9042B8AC-2257-49D0-BD60-A193D639BB5F}" destId="{937C9145-5407-45A2-8C73-2A8D2A59211A}" srcOrd="1" destOrd="0" presId="urn:microsoft.com/office/officeart/2008/layout/HorizontalMultiLevelHierarchy"/>
    <dgm:cxn modelId="{A0E7D949-004B-4D22-9EB0-4700DF38B696}" srcId="{1D724EE1-1803-43A2-AAB9-FB282773DE6B}" destId="{61839AAB-6604-4DE4-9E7F-5B417109F97C}" srcOrd="0" destOrd="0" parTransId="{A42CD704-915B-44DD-9989-3204042A4147}" sibTransId="{6307386A-870A-47B4-AC5D-19825D8963D7}"/>
    <dgm:cxn modelId="{62454EBE-2E37-4C42-9F27-4D2DB464B57A}" type="presOf" srcId="{2040336D-AF7A-45CA-8BF0-0413E4833863}" destId="{64A65DC2-DA79-4CE2-BC71-028CF390C43A}" srcOrd="0" destOrd="0" presId="urn:microsoft.com/office/officeart/2008/layout/HorizontalMultiLevelHierarchy"/>
    <dgm:cxn modelId="{B08DB0EA-DD84-4C34-AD67-AD766457A6A1}" type="presOf" srcId="{47AA8D64-C212-40EC-BF25-9F8522C1538F}" destId="{6A9607FD-57F1-4751-B3B1-2FEF6E1E2350}" srcOrd="1" destOrd="0" presId="urn:microsoft.com/office/officeart/2008/layout/HorizontalMultiLevelHierarchy"/>
    <dgm:cxn modelId="{3C73FCB2-36AE-4579-9843-B00E0E8098DE}" type="presOf" srcId="{8F9D7810-5740-47A2-96C8-2782CFD8A445}" destId="{25A0EDEF-527B-4658-8B48-E0AA084AE3CD}" srcOrd="0" destOrd="0" presId="urn:microsoft.com/office/officeart/2008/layout/HorizontalMultiLevelHierarchy"/>
    <dgm:cxn modelId="{E1202C92-BD4F-45D6-AF65-17DE74A2EAEC}" type="presOf" srcId="{3AF945E0-19D8-46C5-BD62-69B0EBF8978D}" destId="{33B04F85-6C49-4E7B-8971-032A38FF8D32}" srcOrd="1" destOrd="0" presId="urn:microsoft.com/office/officeart/2008/layout/HorizontalMultiLevelHierarchy"/>
    <dgm:cxn modelId="{0B94DB5F-7E11-4D1C-B13E-CA8611DCBF94}" type="presOf" srcId="{AD6B27DE-31AE-4603-8264-96EFEFCF2C87}" destId="{9B09B518-562F-4466-88B5-0DE3D935B165}" srcOrd="0" destOrd="0" presId="urn:microsoft.com/office/officeart/2008/layout/HorizontalMultiLevelHierarchy"/>
    <dgm:cxn modelId="{6EB307C6-2C6C-4820-A8AD-B0FA59A4FFD5}" type="presOf" srcId="{A42CD704-915B-44DD-9989-3204042A4147}" destId="{8B29A31F-2BDB-4E28-8F9B-BE5CBD18CC7F}" srcOrd="1" destOrd="0" presId="urn:microsoft.com/office/officeart/2008/layout/HorizontalMultiLevelHierarchy"/>
    <dgm:cxn modelId="{EDEB1C77-24C2-442A-AA00-55C0C8F765D0}" srcId="{D9BDC8A0-55EC-4FF3-8999-00B890DFB810}" destId="{D4390ADA-28B2-4A37-821D-9D5EC88F1847}" srcOrd="1" destOrd="0" parTransId="{55522F1D-5CD2-4AFD-9BDD-21944E030F28}" sibTransId="{2DAD6FEC-CFE9-45E7-9332-387699A9CD46}"/>
    <dgm:cxn modelId="{BD245152-5222-43CF-8EF0-187A42BAC092}" type="presOf" srcId="{818D3BE1-B905-43F7-899C-81CB07B02D61}" destId="{647E08E0-3B9B-4436-928A-288F2857661C}" srcOrd="0" destOrd="0" presId="urn:microsoft.com/office/officeart/2008/layout/HorizontalMultiLevelHierarchy"/>
    <dgm:cxn modelId="{B91652A2-8768-4FF1-988F-A1559672A851}" srcId="{899837B5-1CE5-41EB-9217-958314609117}" destId="{7679CDCF-7135-4D58-8A58-50239CA76A43}" srcOrd="2" destOrd="0" parTransId="{827DA4AD-7D4B-4E67-8E50-BB4913DA9FE6}" sibTransId="{6B8B9A9D-B371-4049-9245-A0DEEF28D7AC}"/>
    <dgm:cxn modelId="{94CFB18E-AF00-48F1-9715-956A16128160}" type="presOf" srcId="{B7ACD054-242E-4BC2-B004-4F77B46D74D7}" destId="{501B92F8-DF1C-4FD2-B9CD-483D52ED13DD}" srcOrd="0" destOrd="0" presId="urn:microsoft.com/office/officeart/2008/layout/HorizontalMultiLevelHierarchy"/>
    <dgm:cxn modelId="{B346C7DA-E752-404B-B1FA-C59BF09B51F3}" srcId="{964D3EAA-969F-483C-9100-16AE4B3B6F81}" destId="{2D914228-475B-4F0F-812B-4E6958ED1AC5}" srcOrd="2" destOrd="0" parTransId="{AABA3D2A-02FB-4BF2-AF70-7F429A62AB0D}" sibTransId="{FA59E034-7E5F-4C26-9861-4EC48E9B3456}"/>
    <dgm:cxn modelId="{C961BEC7-76AB-4808-A373-A4E8AD313F2A}" type="presOf" srcId="{971D748E-609C-46D0-8C87-804513E64470}" destId="{2B84B0CF-DB6D-4BE7-A45A-BC00A083ABC4}" srcOrd="0" destOrd="0" presId="urn:microsoft.com/office/officeart/2008/layout/HorizontalMultiLevelHierarchy"/>
    <dgm:cxn modelId="{B672F5FB-9C37-4006-BB91-E4CF86F94DE9}" type="presOf" srcId="{BA02D232-9F36-4647-BA7C-4615509D778C}" destId="{0026963B-821D-4AFA-A61F-AFC9BC2CB431}" srcOrd="1" destOrd="0" presId="urn:microsoft.com/office/officeart/2008/layout/HorizontalMultiLevelHierarchy"/>
    <dgm:cxn modelId="{6E345B76-5687-42F7-BADD-6C2D733ED44C}" type="presOf" srcId="{1C635408-7EC9-4F63-87D6-5FC9A2CB4624}" destId="{BBA6212A-0EA9-409B-AD17-91B8DF5ECD31}" srcOrd="0" destOrd="0" presId="urn:microsoft.com/office/officeart/2008/layout/HorizontalMultiLevelHierarchy"/>
    <dgm:cxn modelId="{11A98DCE-A41D-493A-A7C2-8D420158D64E}" type="presOf" srcId="{1D724EE1-1803-43A2-AAB9-FB282773DE6B}" destId="{EF52F6D3-7B31-4BE9-AE0D-E950B13109EB}" srcOrd="0" destOrd="0" presId="urn:microsoft.com/office/officeart/2008/layout/HorizontalMultiLevelHierarchy"/>
    <dgm:cxn modelId="{041DBE99-26DB-413D-86F2-89341718D3EC}" type="presOf" srcId="{309037A8-B898-4B63-B82B-2930A2DC8B90}" destId="{0DADD086-0152-4477-84C3-19DE99BBE022}" srcOrd="0" destOrd="0" presId="urn:microsoft.com/office/officeart/2008/layout/HorizontalMultiLevelHierarchy"/>
    <dgm:cxn modelId="{52672D5A-CADC-494E-93B2-788C772CCF5A}" type="presOf" srcId="{25D5F1B3-5396-4841-8897-3B72950225D2}" destId="{47385CDA-0D01-42DF-8244-CF712438C1A8}" srcOrd="0" destOrd="0" presId="urn:microsoft.com/office/officeart/2008/layout/HorizontalMultiLevelHierarchy"/>
    <dgm:cxn modelId="{9144B4FF-909A-4827-B53F-AEB1499631FC}" type="presOf" srcId="{25D5F1B3-5396-4841-8897-3B72950225D2}" destId="{719E4F19-8F95-44AA-AFA2-605B51C7E350}" srcOrd="1" destOrd="0" presId="urn:microsoft.com/office/officeart/2008/layout/HorizontalMultiLevelHierarchy"/>
    <dgm:cxn modelId="{F4D45FA7-D590-4E4D-A17D-98F0A2A39C49}" srcId="{8F9D7810-5740-47A2-96C8-2782CFD8A445}" destId="{DE5801C1-2062-4BDE-8AD8-FFC625AF8C36}" srcOrd="1" destOrd="0" parTransId="{47AA8D64-C212-40EC-BF25-9F8522C1538F}" sibTransId="{79607FF3-6ACE-451D-9124-B59BB1673475}"/>
    <dgm:cxn modelId="{FF78ADA5-8C24-4739-AAEB-CAE77B23E965}" type="presOf" srcId="{55522F1D-5CD2-4AFD-9BDD-21944E030F28}" destId="{BF74DBF1-415D-4EA9-9EA9-27A9333E55EE}" srcOrd="0" destOrd="0" presId="urn:microsoft.com/office/officeart/2008/layout/HorizontalMultiLevelHierarchy"/>
    <dgm:cxn modelId="{0ED6375E-4A9F-46C8-81EA-089165E5DDF8}" type="presOf" srcId="{99E73D72-E5E9-4D14-9DEB-F482E319AD73}" destId="{7BDDE487-3CE5-4623-9E33-3853844C04E2}" srcOrd="0" destOrd="0" presId="urn:microsoft.com/office/officeart/2008/layout/HorizontalMultiLevelHierarchy"/>
    <dgm:cxn modelId="{AB5896C4-5491-461D-807B-8A934F72C30A}" type="presOf" srcId="{C4EFE703-41C5-419C-A65E-A57DE3ADB31A}" destId="{E129D726-8221-42F0-B49D-9677745FCC0A}" srcOrd="0" destOrd="0" presId="urn:microsoft.com/office/officeart/2008/layout/HorizontalMultiLevelHierarchy"/>
    <dgm:cxn modelId="{2636D867-65CC-4654-940C-E7FB6DE1BAD4}" srcId="{8F9D7810-5740-47A2-96C8-2782CFD8A445}" destId="{6899781C-9CC8-439D-8E91-7D97E1FB99D5}" srcOrd="2" destOrd="0" parTransId="{AD6B27DE-31AE-4603-8264-96EFEFCF2C87}" sibTransId="{B7F7329C-C59C-4555-BF66-EB642962B66C}"/>
    <dgm:cxn modelId="{D27A4DF3-51D3-4565-A31E-C2499D543094}" type="presOf" srcId="{8C482DCD-1037-4A44-B9F9-07F01301E9AF}" destId="{05A3307D-147A-4848-98CA-E44DA5AC2559}" srcOrd="0" destOrd="0" presId="urn:microsoft.com/office/officeart/2008/layout/HorizontalMultiLevelHierarchy"/>
    <dgm:cxn modelId="{EECC8021-8ECE-454A-B567-D398DA8E628E}" type="presOf" srcId="{5BD2687D-66C5-49A2-877D-D39C6BE6E5B2}" destId="{339E9FD9-CC47-4E48-A92D-E0CAAED7545A}" srcOrd="1" destOrd="0" presId="urn:microsoft.com/office/officeart/2008/layout/HorizontalMultiLevelHierarchy"/>
    <dgm:cxn modelId="{01F86812-E572-4370-A384-F76FABBEA780}" type="presOf" srcId="{D1966BAF-06B2-48A6-892E-9423623BF184}" destId="{A0D911DB-B289-4845-A735-B39DB2C0BCEB}" srcOrd="0" destOrd="0" presId="urn:microsoft.com/office/officeart/2008/layout/HorizontalMultiLevelHierarchy"/>
    <dgm:cxn modelId="{5766946D-088D-4E9E-BAC5-0D3E4648F8B0}" type="presOf" srcId="{AD6B27DE-31AE-4603-8264-96EFEFCF2C87}" destId="{20861EDE-F8FE-4851-8448-2047CF7DA964}" srcOrd="1" destOrd="0" presId="urn:microsoft.com/office/officeart/2008/layout/HorizontalMultiLevelHierarchy"/>
    <dgm:cxn modelId="{4A91A193-D90D-4F0D-8879-94B65CB5BA3F}" srcId="{8F9D7810-5740-47A2-96C8-2782CFD8A445}" destId="{1F41D0D3-F9FB-43D2-89A7-9AAD8FCEAC57}" srcOrd="0" destOrd="0" parTransId="{6994BF90-D3CD-4C43-AA76-2C17285B2A04}" sibTransId="{7E0423A1-75DB-455E-AB18-10FF93A4003E}"/>
    <dgm:cxn modelId="{D71717BC-8F1C-4FBE-8236-BF54F2EC6DDD}" type="presOf" srcId="{1953E09C-0953-4A8A-9322-4E63DC7E3460}" destId="{C1F9F8A6-2FDE-43FB-A42D-A63A426CCD72}" srcOrd="0" destOrd="0" presId="urn:microsoft.com/office/officeart/2008/layout/HorizontalMultiLevelHierarchy"/>
    <dgm:cxn modelId="{D3A92EA5-91A4-4527-86BD-BF641AFA9D13}" type="presOf" srcId="{A42CD704-915B-44DD-9989-3204042A4147}" destId="{A95D8640-C30E-41B1-8DB4-877C17787195}" srcOrd="0" destOrd="0" presId="urn:microsoft.com/office/officeart/2008/layout/HorizontalMultiLevelHierarchy"/>
    <dgm:cxn modelId="{1571CC67-D06C-40EE-8763-BC39505DD2AD}" type="presOf" srcId="{5F46F3A1-B64A-4B6D-89AC-7E0CB8888EDA}" destId="{C1ED1A5B-61CD-4BB6-B397-4D36002B9EF8}" srcOrd="0" destOrd="0" presId="urn:microsoft.com/office/officeart/2008/layout/HorizontalMultiLevelHierarchy"/>
    <dgm:cxn modelId="{6114F61D-50D5-4B9D-96FA-9ED6F7AFD0B4}" type="presOf" srcId="{5F7D1E16-A185-4F6A-B836-99B536170C3A}" destId="{B47EFE7E-16E8-4C48-A11E-231DF9841B98}" srcOrd="1" destOrd="0" presId="urn:microsoft.com/office/officeart/2008/layout/HorizontalMultiLevelHierarchy"/>
    <dgm:cxn modelId="{FD0F3554-F65A-43F8-AE19-F4898B8B8690}" srcId="{4470663E-DF97-421D-A18C-6D1E8C7F8CEF}" destId="{4B8BADAB-84F5-4D10-91C0-6FED927F89C0}" srcOrd="1" destOrd="0" parTransId="{C4EFE703-41C5-419C-A65E-A57DE3ADB31A}" sibTransId="{E86B44E6-2951-4237-B651-7D094D72424D}"/>
    <dgm:cxn modelId="{31FF0951-CD84-4F18-A696-DED5079C048A}" type="presOf" srcId="{95873094-74E3-4901-80CB-D794BED06E8D}" destId="{5CB50C1E-E702-462C-AF29-EDDC423A6E0C}" srcOrd="0" destOrd="0" presId="urn:microsoft.com/office/officeart/2008/layout/HorizontalMultiLevelHierarchy"/>
    <dgm:cxn modelId="{6535EA22-F1A0-45CD-BC41-334ABC7DACF7}" srcId="{4470663E-DF97-421D-A18C-6D1E8C7F8CEF}" destId="{964D3EAA-969F-483C-9100-16AE4B3B6F81}" srcOrd="3" destOrd="0" parTransId="{054AC967-0CF2-4448-AC41-92A1CBC526C0}" sibTransId="{0C03172D-5F64-402E-A997-D73C406B8EE6}"/>
    <dgm:cxn modelId="{87F831F1-712E-409C-9176-15C982510FA1}" type="presOf" srcId="{574EEAA5-DBB4-483F-B3E5-FBADF5645939}" destId="{7FFA0F48-5F3C-4B1D-8F3C-23C381A823C5}" srcOrd="0" destOrd="0" presId="urn:microsoft.com/office/officeart/2008/layout/HorizontalMultiLevelHierarchy"/>
    <dgm:cxn modelId="{E68CBDB8-6EEA-4B7A-B53B-77386742059A}" type="presOf" srcId="{9042B8AC-2257-49D0-BD60-A193D639BB5F}" destId="{AD0EA5B1-0ACF-4E79-9B7A-8A32DFD7A84D}" srcOrd="0" destOrd="0" presId="urn:microsoft.com/office/officeart/2008/layout/HorizontalMultiLevelHierarchy"/>
    <dgm:cxn modelId="{F0A26DA9-5890-4EAC-A9A1-1B839B88769B}" srcId="{964D3EAA-969F-483C-9100-16AE4B3B6F81}" destId="{99E73D72-E5E9-4D14-9DEB-F482E319AD73}" srcOrd="0" destOrd="0" parTransId="{5BD2687D-66C5-49A2-877D-D39C6BE6E5B2}" sibTransId="{6D7D61D4-E2B7-4CDC-A73B-D2DBABD9710D}"/>
    <dgm:cxn modelId="{549CCA6A-AD43-483A-902E-15CC072DA74F}" type="presOf" srcId="{3AF945E0-19D8-46C5-BD62-69B0EBF8978D}" destId="{D331F09E-BD2A-45C6-9273-0FF41C853DC6}" srcOrd="0" destOrd="0" presId="urn:microsoft.com/office/officeart/2008/layout/HorizontalMultiLevelHierarchy"/>
    <dgm:cxn modelId="{3138D6C3-6080-4AB7-BF43-E29BF9C6148F}" srcId="{52A98B98-21C6-40B3-A624-A77D59683175}" destId="{24775710-FF14-41DE-A6A3-0B7ABF777EDB}" srcOrd="0" destOrd="0" parTransId="{1C635408-7EC9-4F63-87D6-5FC9A2CB4624}" sibTransId="{4802E52E-CFC3-46A6-800B-655BADF83FB1}"/>
    <dgm:cxn modelId="{7F125555-F717-40E9-A90B-5C7B436838B5}" type="presOf" srcId="{054AC967-0CF2-4448-AC41-92A1CBC526C0}" destId="{80E3881C-F671-4BFB-A57A-EB144C4F9E36}" srcOrd="1" destOrd="0" presId="urn:microsoft.com/office/officeart/2008/layout/HorizontalMultiLevelHierarchy"/>
    <dgm:cxn modelId="{50F388F0-D927-4333-A8D2-BA272F1CE0DA}" srcId="{D9BDC8A0-55EC-4FF3-8999-00B890DFB810}" destId="{4470663E-DF97-421D-A18C-6D1E8C7F8CEF}" srcOrd="0" destOrd="0" parTransId="{874A2918-9F0B-433A-B36B-28BB512C1A89}" sibTransId="{674A3E98-316C-4EE1-AD65-04BB2C09F27F}"/>
    <dgm:cxn modelId="{87C3BDAF-A133-496D-BB89-767611C601E6}" type="presOf" srcId="{874A2918-9F0B-433A-B36B-28BB512C1A89}" destId="{8A168637-D096-471F-932B-7D9970118BA4}" srcOrd="1" destOrd="0" presId="urn:microsoft.com/office/officeart/2008/layout/HorizontalMultiLevelHierarchy"/>
    <dgm:cxn modelId="{FCDB06A7-03F0-47F5-AA9F-6BF57301014F}" type="presOf" srcId="{FDC452CB-4670-486D-81CE-B2991C70BF76}" destId="{C3C9590C-0F93-4352-9C71-0E4B96946F8A}" srcOrd="1" destOrd="0" presId="urn:microsoft.com/office/officeart/2008/layout/HorizontalMultiLevelHierarchy"/>
    <dgm:cxn modelId="{F8DCEC02-DF19-4FF3-A9A3-01E99BCE1085}" type="presOf" srcId="{B6997264-9705-4960-9C26-9EC510B8D6AC}" destId="{4A168BF3-9CD0-4DFD-9A5B-F70E81B6B5C9}" srcOrd="0" destOrd="0" presId="urn:microsoft.com/office/officeart/2008/layout/HorizontalMultiLevelHierarchy"/>
    <dgm:cxn modelId="{08E17BAE-8474-4647-9971-8A42B2A69ACF}" srcId="{E74797AC-EF43-43C8-A927-9D3F248E3DCC}" destId="{568178C8-769E-43B7-8451-028049D6F920}" srcOrd="2" destOrd="0" parTransId="{58067BC9-A045-4D2F-86DD-033E5A4896D7}" sibTransId="{5C3CB9A0-FEB0-4319-9D58-46C69752680E}"/>
    <dgm:cxn modelId="{EDFD0B05-81B6-42A2-AE23-ED8953A8C3BD}" type="presOf" srcId="{61839AAB-6604-4DE4-9E7F-5B417109F97C}" destId="{FA58E1C0-C5CD-4B36-A2B2-8E4A2F9E8146}" srcOrd="0" destOrd="0" presId="urn:microsoft.com/office/officeart/2008/layout/HorizontalMultiLevelHierarchy"/>
    <dgm:cxn modelId="{342592D6-56FE-47B1-94D0-C90BA404EC48}" type="presOf" srcId="{8F6710CF-1EE8-49DD-9420-61F2ECE8AF69}" destId="{DD43A066-C65E-43F1-87BA-986C46D81021}" srcOrd="0" destOrd="0" presId="urn:microsoft.com/office/officeart/2008/layout/HorizontalMultiLevelHierarchy"/>
    <dgm:cxn modelId="{60C0DC03-AC37-49CF-81AA-7D78483A686E}" type="presOf" srcId="{7D760A1E-8927-45A9-B9AB-409AFBC99CCD}" destId="{3A1B3B71-7BB9-4B1C-911B-F289E9BD9079}" srcOrd="1" destOrd="0" presId="urn:microsoft.com/office/officeart/2008/layout/HorizontalMultiLevelHierarchy"/>
    <dgm:cxn modelId="{430685DE-43D5-4B7B-A2CB-E36036A9DC1C}" srcId="{7B072FAA-136F-4E42-A3CE-24BE866893D5}" destId="{1240F56C-8121-4C26-A397-C8AB913F6110}" srcOrd="0" destOrd="0" parTransId="{7D760A1E-8927-45A9-B9AB-409AFBC99CCD}" sibTransId="{C28F967B-BB85-41D7-9C70-2CF2CA4AD3F3}"/>
    <dgm:cxn modelId="{EFB9E782-F648-40D4-8369-3FB0A4138D6E}" type="presOf" srcId="{3EE55416-3449-4D87-860C-7C325992F746}" destId="{F59C167B-D00C-487C-8232-55D30F87C01E}" srcOrd="0" destOrd="0" presId="urn:microsoft.com/office/officeart/2008/layout/HorizontalMultiLevelHierarchy"/>
    <dgm:cxn modelId="{495B652A-C84C-447F-B8DE-5C578F391695}" type="presOf" srcId="{D4A4683D-6358-4373-B10C-F4E82B141666}" destId="{38FBF15E-F8C6-4535-B12B-73C4E3A0F853}" srcOrd="0" destOrd="0" presId="urn:microsoft.com/office/officeart/2008/layout/HorizontalMultiLevelHierarchy"/>
    <dgm:cxn modelId="{A1B8F46C-0B92-4939-A7BC-7E306B4DC45D}" type="presOf" srcId="{A33D130F-5BAA-4275-BD7F-21D6A2ED909C}" destId="{9845DE43-6A0C-4870-B32E-5F87B4E0AFBB}" srcOrd="0" destOrd="0" presId="urn:microsoft.com/office/officeart/2008/layout/HorizontalMultiLevelHierarchy"/>
    <dgm:cxn modelId="{33D958ED-14CB-481E-97FD-B4E5206241D5}" type="presOf" srcId="{2D914228-475B-4F0F-812B-4E6958ED1AC5}" destId="{D6818BCE-F5DB-489D-ADC8-9E38E50FEC3C}" srcOrd="0" destOrd="0" presId="urn:microsoft.com/office/officeart/2008/layout/HorizontalMultiLevelHierarchy"/>
    <dgm:cxn modelId="{9A7600F4-DC52-4A37-B48D-D6E0D400165E}" type="presOf" srcId="{58067BC9-A045-4D2F-86DD-033E5A4896D7}" destId="{0129A6AE-7093-4A30-A1C7-286B3F90FE0D}" srcOrd="1" destOrd="0" presId="urn:microsoft.com/office/officeart/2008/layout/HorizontalMultiLevelHierarchy"/>
    <dgm:cxn modelId="{1E58773B-DC4A-4067-B0FD-5AA789B67C27}" type="presOf" srcId="{874A2918-9F0B-433A-B36B-28BB512C1A89}" destId="{D969BEC3-F91B-4748-90E6-7B38E5E4EDF7}" srcOrd="0" destOrd="0" presId="urn:microsoft.com/office/officeart/2008/layout/HorizontalMultiLevelHierarchy"/>
    <dgm:cxn modelId="{57B8EA7A-67E2-4AD6-ADE7-386CA9FB3D2B}" srcId="{1240F56C-8121-4C26-A397-C8AB913F6110}" destId="{899837B5-1CE5-41EB-9217-958314609117}" srcOrd="1" destOrd="0" parTransId="{818D3BE1-B905-43F7-899C-81CB07B02D61}" sibTransId="{317E2435-1515-4C70-BBAB-7A92BBEA9DFB}"/>
    <dgm:cxn modelId="{16E24BB8-3081-4929-B98E-9F81A641FAA2}" type="presOf" srcId="{AABA3D2A-02FB-4BF2-AF70-7F429A62AB0D}" destId="{CC734239-D534-4198-98D6-EF02C2FDE3AB}" srcOrd="1" destOrd="0" presId="urn:microsoft.com/office/officeart/2008/layout/HorizontalMultiLevelHierarchy"/>
    <dgm:cxn modelId="{3175B296-9356-4352-8166-96059F3A2E85}" type="presOf" srcId="{8F6710CF-1EE8-49DD-9420-61F2ECE8AF69}" destId="{EB30A72A-1840-4FE0-B9BD-F7804A3187DF}" srcOrd="1" destOrd="0" presId="urn:microsoft.com/office/officeart/2008/layout/HorizontalMultiLevelHierarchy"/>
    <dgm:cxn modelId="{9D909DA8-6D35-406E-8F49-DAF1D9A4913D}" type="presOf" srcId="{5D8B00CE-29ED-49DF-BF6C-A0B2598C2CDF}" destId="{F4A822A9-8B6A-43C5-834F-A0BDE3076EE8}" srcOrd="0" destOrd="0" presId="urn:microsoft.com/office/officeart/2008/layout/HorizontalMultiLevelHierarchy"/>
    <dgm:cxn modelId="{045D33F9-6EFB-437E-AB24-44806AEFF406}" type="presOf" srcId="{6994BF90-D3CD-4C43-AA76-2C17285B2A04}" destId="{166C79DA-E1C8-4A23-B676-610F5639D0B7}" srcOrd="1" destOrd="0" presId="urn:microsoft.com/office/officeart/2008/layout/HorizontalMultiLevelHierarchy"/>
    <dgm:cxn modelId="{02D0A5E2-AB35-43F5-A27F-98269AAC4B32}" srcId="{1240F56C-8121-4C26-A397-C8AB913F6110}" destId="{52A98B98-21C6-40B3-A624-A77D59683175}" srcOrd="3" destOrd="0" parTransId="{41058CF0-4188-4511-A2FB-A67D193E6B8A}" sibTransId="{290127EF-634B-45CF-AB20-3B45BDF1D62D}"/>
    <dgm:cxn modelId="{5593D3F4-9817-43CA-9CD5-4BBD4C1AF820}" srcId="{964D3EAA-969F-483C-9100-16AE4B3B6F81}" destId="{AA87141E-EFE5-4807-AAFD-513C745F3230}" srcOrd="3" destOrd="0" parTransId="{3AF945E0-19D8-46C5-BD62-69B0EBF8978D}" sibTransId="{37F7D93C-1EBD-43F2-9DE2-D370C6A696C5}"/>
    <dgm:cxn modelId="{F4BE7D13-FFA1-4F5A-8A22-3424648B3AA3}" type="presOf" srcId="{818D3BE1-B905-43F7-899C-81CB07B02D61}" destId="{8BC86EA5-806D-4E02-BBF3-F9A61593E3DC}" srcOrd="1" destOrd="0" presId="urn:microsoft.com/office/officeart/2008/layout/HorizontalMultiLevelHierarchy"/>
    <dgm:cxn modelId="{7728ECAA-2F39-4E40-BABD-51AF5D324A32}" type="presOf" srcId="{4AE09D74-96A4-49E9-B1F4-6105053FFD42}" destId="{C7DBFCC0-F718-49C4-AFF5-DC75E15CA6A6}" srcOrd="1" destOrd="0" presId="urn:microsoft.com/office/officeart/2008/layout/HorizontalMultiLevelHierarchy"/>
    <dgm:cxn modelId="{1F976378-049D-4D59-97F3-C72AE26DA740}" type="presOf" srcId="{7D760A1E-8927-45A9-B9AB-409AFBC99CCD}" destId="{61361C41-769A-4111-A268-CB163E383FA2}" srcOrd="0" destOrd="0" presId="urn:microsoft.com/office/officeart/2008/layout/HorizontalMultiLevelHierarchy"/>
    <dgm:cxn modelId="{E2BA682E-729C-432A-9F06-568194A5925E}" type="presOf" srcId="{24775710-FF14-41DE-A6A3-0B7ABF777EDB}" destId="{6BE0F70D-3931-4DC5-A0B9-1F66B2540BB5}" srcOrd="0" destOrd="0" presId="urn:microsoft.com/office/officeart/2008/layout/HorizontalMultiLevelHierarchy"/>
    <dgm:cxn modelId="{5323B367-7046-45AE-A555-F0A2617167D8}" type="presOf" srcId="{7679CDCF-7135-4D58-8A58-50239CA76A43}" destId="{CA7CACB4-B45A-4F60-9613-D0BB47596A30}" srcOrd="0" destOrd="0" presId="urn:microsoft.com/office/officeart/2008/layout/HorizontalMultiLevelHierarchy"/>
    <dgm:cxn modelId="{4FA2B03A-E2F9-46CF-B124-47F56CB4626D}" type="presOf" srcId="{52A98B98-21C6-40B3-A624-A77D59683175}" destId="{EB829E99-7484-46A1-AA79-17803C5161CC}" srcOrd="0" destOrd="0" presId="urn:microsoft.com/office/officeart/2008/layout/HorizontalMultiLevelHierarchy"/>
    <dgm:cxn modelId="{5061EFC0-AE13-4A08-B32E-95F277ABBD7B}" type="presOf" srcId="{41058CF0-4188-4511-A2FB-A67D193E6B8A}" destId="{26A27ACB-D2D7-41DD-9263-A7D6F1213EA2}" srcOrd="0" destOrd="0" presId="urn:microsoft.com/office/officeart/2008/layout/HorizontalMultiLevelHierarchy"/>
    <dgm:cxn modelId="{B426DF52-74C7-4E76-84C4-608F67FDEA87}" type="presOf" srcId="{EACBE201-E023-495A-97A7-C3338961E1D8}" destId="{BC1F01DD-1CFA-4754-A8CF-E59421401EAA}" srcOrd="1" destOrd="0" presId="urn:microsoft.com/office/officeart/2008/layout/HorizontalMultiLevelHierarchy"/>
    <dgm:cxn modelId="{6871C8D3-56AE-42C9-A5CA-A2D3A3D1ACAA}" type="presOf" srcId="{1F41D0D3-F9FB-43D2-89A7-9AAD8FCEAC57}" destId="{937BBD69-2AE5-4A60-B04B-754244FFF5DA}" srcOrd="0" destOrd="0" presId="urn:microsoft.com/office/officeart/2008/layout/HorizontalMultiLevelHierarchy"/>
    <dgm:cxn modelId="{F2CFF978-AF72-4D05-9A02-39F90EEB50B1}" srcId="{0594C2EA-C152-45BF-A475-E3AC92E83DC4}" destId="{309037A8-B898-4B63-B82B-2930A2DC8B90}" srcOrd="0" destOrd="0" parTransId="{FDC452CB-4670-486D-81CE-B2991C70BF76}" sibTransId="{9DF6C3F0-AAC2-4296-BC3F-8F3E7575787E}"/>
    <dgm:cxn modelId="{431DE428-CC27-46C4-9486-F5E3C96CD0F0}" type="presOf" srcId="{14B2873E-4C92-452F-A6B8-176AD26FA81E}" destId="{A7EC6D3F-C872-4DE2-8F65-175B937C3617}" srcOrd="0" destOrd="0" presId="urn:microsoft.com/office/officeart/2008/layout/HorizontalMultiLevelHierarchy"/>
    <dgm:cxn modelId="{82D51532-5476-420C-8F1A-1A729BE77A60}" srcId="{7B072FAA-136F-4E42-A3CE-24BE866893D5}" destId="{D9BDC8A0-55EC-4FF3-8999-00B890DFB810}" srcOrd="1" destOrd="0" parTransId="{B7ACD054-242E-4BC2-B004-4F77B46D74D7}" sibTransId="{722F68B4-FE60-4D4D-9C75-F69A97D81372}"/>
    <dgm:cxn modelId="{542AB11B-540E-4E39-AD2B-CE4A5213DBCB}" type="presOf" srcId="{0D12B47B-D4D3-44FC-ABA6-CB90145DFE18}" destId="{EAB96A6C-4106-4117-B1E1-F17D6A17046D}" srcOrd="0" destOrd="0" presId="urn:microsoft.com/office/officeart/2008/layout/HorizontalMultiLevelHierarchy"/>
    <dgm:cxn modelId="{D5784F94-CC6A-4876-ABD3-A3A3318F70B8}" srcId="{964D3EAA-969F-483C-9100-16AE4B3B6F81}" destId="{14B2873E-4C92-452F-A6B8-176AD26FA81E}" srcOrd="1" destOrd="0" parTransId="{9DB104A3-5DAC-47F3-AC45-66E0C1CA1B41}" sibTransId="{67883DE6-1EE8-4A57-B6BC-D340EE193434}"/>
    <dgm:cxn modelId="{92A15FB2-64EE-42CE-94BC-5EE1BB017876}" type="presOf" srcId="{0D12B47B-D4D3-44FC-ABA6-CB90145DFE18}" destId="{127CDB8F-7F75-4040-995B-66A3632C24C0}" srcOrd="1" destOrd="0" presId="urn:microsoft.com/office/officeart/2008/layout/HorizontalMultiLevelHierarchy"/>
    <dgm:cxn modelId="{136F2800-2B65-4763-8725-C948F2D18E0A}" type="presOf" srcId="{1F4A10AC-437A-4A03-BE07-4C02440BEBD5}" destId="{35FF8AE6-0624-4ECE-A20C-CC75C0242EAE}" srcOrd="1" destOrd="0" presId="urn:microsoft.com/office/officeart/2008/layout/HorizontalMultiLevelHierarchy"/>
    <dgm:cxn modelId="{6D8FF63C-28A8-457D-BE82-2E407709C0F6}" srcId="{899837B5-1CE5-41EB-9217-958314609117}" destId="{1D724EE1-1803-43A2-AAB9-FB282773DE6B}" srcOrd="0" destOrd="0" parTransId="{5EA763EB-F477-4A8F-826B-2973E5C4480A}" sibTransId="{473EBCE9-638E-494E-8835-6E72A353DB1F}"/>
    <dgm:cxn modelId="{AB48B09B-5114-4C44-83D8-44C7BAE3DD29}" srcId="{24775710-FF14-41DE-A6A3-0B7ABF777EDB}" destId="{971D748E-609C-46D0-8C87-804513E64470}" srcOrd="0" destOrd="0" parTransId="{5F7D1E16-A185-4F6A-B836-99B536170C3A}" sibTransId="{ADD59B62-6B31-404A-86F4-27A28A9CA940}"/>
    <dgm:cxn modelId="{A7D9AA96-7688-4F9F-B454-5D1E8A518FF1}" type="presOf" srcId="{5D8B00CE-29ED-49DF-BF6C-A0B2598C2CDF}" destId="{C392B952-F444-40AD-9F9F-31B772C26419}" srcOrd="1" destOrd="0" presId="urn:microsoft.com/office/officeart/2008/layout/HorizontalMultiLevelHierarchy"/>
    <dgm:cxn modelId="{AB7C1047-F904-4395-B197-3606D869B709}" type="presParOf" srcId="{151FEBA2-2601-4C4E-B3EB-4CB0FA4A0D00}" destId="{DAE18291-DB52-4C03-A756-19FF19E13255}" srcOrd="0" destOrd="0" presId="urn:microsoft.com/office/officeart/2008/layout/HorizontalMultiLevelHierarchy"/>
    <dgm:cxn modelId="{A8C3B5BA-3955-4F9E-9C40-AD28CC72F274}" type="presParOf" srcId="{DAE18291-DB52-4C03-A756-19FF19E13255}" destId="{74DD301F-021A-47BB-9053-E3B5B5CD0586}" srcOrd="0" destOrd="0" presId="urn:microsoft.com/office/officeart/2008/layout/HorizontalMultiLevelHierarchy"/>
    <dgm:cxn modelId="{BF384F5C-854E-496F-BF59-3042FD7F62B3}" type="presParOf" srcId="{DAE18291-DB52-4C03-A756-19FF19E13255}" destId="{1B37B166-6F90-4462-A079-0689A319AB8C}" srcOrd="1" destOrd="0" presId="urn:microsoft.com/office/officeart/2008/layout/HorizontalMultiLevelHierarchy"/>
    <dgm:cxn modelId="{4997C40F-6BD4-41FE-8673-36618C16550C}" type="presParOf" srcId="{1B37B166-6F90-4462-A079-0689A319AB8C}" destId="{61361C41-769A-4111-A268-CB163E383FA2}" srcOrd="0" destOrd="0" presId="urn:microsoft.com/office/officeart/2008/layout/HorizontalMultiLevelHierarchy"/>
    <dgm:cxn modelId="{1574611B-2EE1-4134-8B60-40AFA111B9DE}" type="presParOf" srcId="{61361C41-769A-4111-A268-CB163E383FA2}" destId="{3A1B3B71-7BB9-4B1C-911B-F289E9BD9079}" srcOrd="0" destOrd="0" presId="urn:microsoft.com/office/officeart/2008/layout/HorizontalMultiLevelHierarchy"/>
    <dgm:cxn modelId="{900C80B4-372A-4B2B-8A72-A90725B03FA6}" type="presParOf" srcId="{1B37B166-6F90-4462-A079-0689A319AB8C}" destId="{9C8CF30B-AB4E-4918-8D8C-65EAAEA8A912}" srcOrd="1" destOrd="0" presId="urn:microsoft.com/office/officeart/2008/layout/HorizontalMultiLevelHierarchy"/>
    <dgm:cxn modelId="{BFFB7B55-7959-4703-BC0A-BDE4C911B105}" type="presParOf" srcId="{9C8CF30B-AB4E-4918-8D8C-65EAAEA8A912}" destId="{56F4A8D9-333B-4F0D-8157-28BF03C7FF29}" srcOrd="0" destOrd="0" presId="urn:microsoft.com/office/officeart/2008/layout/HorizontalMultiLevelHierarchy"/>
    <dgm:cxn modelId="{BBB3953B-F606-4A72-AC8D-2D2CD08B28DF}" type="presParOf" srcId="{9C8CF30B-AB4E-4918-8D8C-65EAAEA8A912}" destId="{748815DC-91DE-496A-842E-F74EFDF2A40D}" srcOrd="1" destOrd="0" presId="urn:microsoft.com/office/officeart/2008/layout/HorizontalMultiLevelHierarchy"/>
    <dgm:cxn modelId="{3B69537F-DDE5-4595-BC9C-A9D57EF145A9}" type="presParOf" srcId="{748815DC-91DE-496A-842E-F74EFDF2A40D}" destId="{AD0EA5B1-0ACF-4E79-9B7A-8A32DFD7A84D}" srcOrd="0" destOrd="0" presId="urn:microsoft.com/office/officeart/2008/layout/HorizontalMultiLevelHierarchy"/>
    <dgm:cxn modelId="{689E7242-3FCA-40AB-8C25-93FBE1A01095}" type="presParOf" srcId="{AD0EA5B1-0ACF-4E79-9B7A-8A32DFD7A84D}" destId="{937C9145-5407-45A2-8C73-2A8D2A59211A}" srcOrd="0" destOrd="0" presId="urn:microsoft.com/office/officeart/2008/layout/HorizontalMultiLevelHierarchy"/>
    <dgm:cxn modelId="{4BE67E05-F585-4197-BDD3-6667B1F9EFA7}" type="presParOf" srcId="{748815DC-91DE-496A-842E-F74EFDF2A40D}" destId="{350607AB-4F44-4C9F-8544-DF848A8150AD}" srcOrd="1" destOrd="0" presId="urn:microsoft.com/office/officeart/2008/layout/HorizontalMultiLevelHierarchy"/>
    <dgm:cxn modelId="{9D6FA902-3AD5-41CD-B677-EB9B6CF56798}" type="presParOf" srcId="{350607AB-4F44-4C9F-8544-DF848A8150AD}" destId="{F34AF0B9-6407-4B50-ACFC-88A4D09017A0}" srcOrd="0" destOrd="0" presId="urn:microsoft.com/office/officeart/2008/layout/HorizontalMultiLevelHierarchy"/>
    <dgm:cxn modelId="{53ACF328-2693-4846-9C06-9DE4AF49387E}" type="presParOf" srcId="{350607AB-4F44-4C9F-8544-DF848A8150AD}" destId="{BB0CD477-C17F-437B-8E95-D198BFD05A41}" srcOrd="1" destOrd="0" presId="urn:microsoft.com/office/officeart/2008/layout/HorizontalMultiLevelHierarchy"/>
    <dgm:cxn modelId="{31A1A781-9A00-4C2D-89F3-4D6A9CF72774}" type="presParOf" srcId="{BB0CD477-C17F-437B-8E95-D198BFD05A41}" destId="{C1F9F8A6-2FDE-43FB-A42D-A63A426CCD72}" srcOrd="0" destOrd="0" presId="urn:microsoft.com/office/officeart/2008/layout/HorizontalMultiLevelHierarchy"/>
    <dgm:cxn modelId="{B238ECB8-A08B-4688-887A-B5F0FAB87E06}" type="presParOf" srcId="{C1F9F8A6-2FDE-43FB-A42D-A63A426CCD72}" destId="{1445E7E4-4F0A-4559-AC6A-56498D456D9A}" srcOrd="0" destOrd="0" presId="urn:microsoft.com/office/officeart/2008/layout/HorizontalMultiLevelHierarchy"/>
    <dgm:cxn modelId="{A6E5672A-943F-486C-8CB8-B0F70D910431}" type="presParOf" srcId="{BB0CD477-C17F-437B-8E95-D198BFD05A41}" destId="{C21F06C3-DD2A-49BA-BC3D-F949574207BB}" srcOrd="1" destOrd="0" presId="urn:microsoft.com/office/officeart/2008/layout/HorizontalMultiLevelHierarchy"/>
    <dgm:cxn modelId="{FCC364BA-A4D1-4651-8F08-1A011F153A70}" type="presParOf" srcId="{C21F06C3-DD2A-49BA-BC3D-F949574207BB}" destId="{92B924B6-EF72-421D-9737-ED027C32628A}" srcOrd="0" destOrd="0" presId="urn:microsoft.com/office/officeart/2008/layout/HorizontalMultiLevelHierarchy"/>
    <dgm:cxn modelId="{0D9E3885-0256-4CCE-848D-C1AFE3333CC7}" type="presParOf" srcId="{C21F06C3-DD2A-49BA-BC3D-F949574207BB}" destId="{92A2FCEA-FEBE-4B5E-A665-B865CE60A1E6}" srcOrd="1" destOrd="0" presId="urn:microsoft.com/office/officeart/2008/layout/HorizontalMultiLevelHierarchy"/>
    <dgm:cxn modelId="{DB2444FD-7A2F-4AA6-8ED8-D255A02B98F1}" type="presParOf" srcId="{BB0CD477-C17F-437B-8E95-D198BFD05A41}" destId="{3FE75F39-BD94-46E5-A69F-DB3CEAF09D69}" srcOrd="2" destOrd="0" presId="urn:microsoft.com/office/officeart/2008/layout/HorizontalMultiLevelHierarchy"/>
    <dgm:cxn modelId="{1C1E5A96-5121-44E5-A387-DFE63F377FAC}" type="presParOf" srcId="{3FE75F39-BD94-46E5-A69F-DB3CEAF09D69}" destId="{0026963B-821D-4AFA-A61F-AFC9BC2CB431}" srcOrd="0" destOrd="0" presId="urn:microsoft.com/office/officeart/2008/layout/HorizontalMultiLevelHierarchy"/>
    <dgm:cxn modelId="{80E81362-0D6E-452C-B849-C40A11E19A4A}" type="presParOf" srcId="{BB0CD477-C17F-437B-8E95-D198BFD05A41}" destId="{443DE8DA-3BC1-4F13-9170-4EA280C0A6C7}" srcOrd="3" destOrd="0" presId="urn:microsoft.com/office/officeart/2008/layout/HorizontalMultiLevelHierarchy"/>
    <dgm:cxn modelId="{4A9C204C-C870-4342-8224-DEE81ABC4275}" type="presParOf" srcId="{443DE8DA-3BC1-4F13-9170-4EA280C0A6C7}" destId="{38FBF15E-F8C6-4535-B12B-73C4E3A0F853}" srcOrd="0" destOrd="0" presId="urn:microsoft.com/office/officeart/2008/layout/HorizontalMultiLevelHierarchy"/>
    <dgm:cxn modelId="{F7B63EEE-6211-422C-92DA-1B73A9F3B126}" type="presParOf" srcId="{443DE8DA-3BC1-4F13-9170-4EA280C0A6C7}" destId="{5F2F333F-5751-4E2B-907F-4C5DCDF2AB97}" srcOrd="1" destOrd="0" presId="urn:microsoft.com/office/officeart/2008/layout/HorizontalMultiLevelHierarchy"/>
    <dgm:cxn modelId="{D8131E15-FAA0-4526-ACA6-36854EFE1A98}" type="presParOf" srcId="{BB0CD477-C17F-437B-8E95-D198BFD05A41}" destId="{887F02C3-1E27-4FBB-955E-378EF2F3DB62}" srcOrd="4" destOrd="0" presId="urn:microsoft.com/office/officeart/2008/layout/HorizontalMultiLevelHierarchy"/>
    <dgm:cxn modelId="{D6F6FA89-FAAC-45E5-9AE3-D77B07CD2F17}" type="presParOf" srcId="{887F02C3-1E27-4FBB-955E-378EF2F3DB62}" destId="{0129A6AE-7093-4A30-A1C7-286B3F90FE0D}" srcOrd="0" destOrd="0" presId="urn:microsoft.com/office/officeart/2008/layout/HorizontalMultiLevelHierarchy"/>
    <dgm:cxn modelId="{CAB8977C-A999-4F61-B464-E8B4BC97C68F}" type="presParOf" srcId="{BB0CD477-C17F-437B-8E95-D198BFD05A41}" destId="{73541165-67FB-4206-ACAE-5A9FF1ED4A50}" srcOrd="5" destOrd="0" presId="urn:microsoft.com/office/officeart/2008/layout/HorizontalMultiLevelHierarchy"/>
    <dgm:cxn modelId="{BC49D345-222F-40BE-9456-267CF45F0B2A}" type="presParOf" srcId="{73541165-67FB-4206-ACAE-5A9FF1ED4A50}" destId="{A365AA2F-E449-490A-BBB9-4832D7E35BBE}" srcOrd="0" destOrd="0" presId="urn:microsoft.com/office/officeart/2008/layout/HorizontalMultiLevelHierarchy"/>
    <dgm:cxn modelId="{CD7FF7C6-44AE-48E1-B774-BCF40C76F783}" type="presParOf" srcId="{73541165-67FB-4206-ACAE-5A9FF1ED4A50}" destId="{884C50F2-3021-4B26-9D66-D89E3155A4FF}" srcOrd="1" destOrd="0" presId="urn:microsoft.com/office/officeart/2008/layout/HorizontalMultiLevelHierarchy"/>
    <dgm:cxn modelId="{65743E7D-09B2-4928-8CEC-A9146325D997}" type="presParOf" srcId="{748815DC-91DE-496A-842E-F74EFDF2A40D}" destId="{647E08E0-3B9B-4436-928A-288F2857661C}" srcOrd="2" destOrd="0" presId="urn:microsoft.com/office/officeart/2008/layout/HorizontalMultiLevelHierarchy"/>
    <dgm:cxn modelId="{2755D8D1-AA26-430E-96AF-21DE8DCADB3D}" type="presParOf" srcId="{647E08E0-3B9B-4436-928A-288F2857661C}" destId="{8BC86EA5-806D-4E02-BBF3-F9A61593E3DC}" srcOrd="0" destOrd="0" presId="urn:microsoft.com/office/officeart/2008/layout/HorizontalMultiLevelHierarchy"/>
    <dgm:cxn modelId="{0406EF56-AAD0-420F-BB34-B25086B8B68A}" type="presParOf" srcId="{748815DC-91DE-496A-842E-F74EFDF2A40D}" destId="{7784AD65-C9EA-4692-88B8-9764E3DADCB2}" srcOrd="3" destOrd="0" presId="urn:microsoft.com/office/officeart/2008/layout/HorizontalMultiLevelHierarchy"/>
    <dgm:cxn modelId="{D07667C5-97B9-43E0-BD2D-9F07EEC2A632}" type="presParOf" srcId="{7784AD65-C9EA-4692-88B8-9764E3DADCB2}" destId="{AA3923C2-0A67-4744-937C-80D179275E5B}" srcOrd="0" destOrd="0" presId="urn:microsoft.com/office/officeart/2008/layout/HorizontalMultiLevelHierarchy"/>
    <dgm:cxn modelId="{0631DCB0-319B-471A-BE05-D13A559685FE}" type="presParOf" srcId="{7784AD65-C9EA-4692-88B8-9764E3DADCB2}" destId="{9F36BC68-D911-416E-85B5-57221B219029}" srcOrd="1" destOrd="0" presId="urn:microsoft.com/office/officeart/2008/layout/HorizontalMultiLevelHierarchy"/>
    <dgm:cxn modelId="{795E3799-B3BD-4E3F-A28D-DB2CBC23EF43}" type="presParOf" srcId="{9F36BC68-D911-416E-85B5-57221B219029}" destId="{0D6CD543-9275-4870-82B4-B31C3549E43D}" srcOrd="0" destOrd="0" presId="urn:microsoft.com/office/officeart/2008/layout/HorizontalMultiLevelHierarchy"/>
    <dgm:cxn modelId="{41248AE8-7892-4E16-BB5C-54AB416889AE}" type="presParOf" srcId="{0D6CD543-9275-4870-82B4-B31C3549E43D}" destId="{03CCD239-7D7B-4719-941A-B45F20D6BFC4}" srcOrd="0" destOrd="0" presId="urn:microsoft.com/office/officeart/2008/layout/HorizontalMultiLevelHierarchy"/>
    <dgm:cxn modelId="{A74E5E97-C5A6-424E-B503-3F7CAA393135}" type="presParOf" srcId="{9F36BC68-D911-416E-85B5-57221B219029}" destId="{8628CEDE-FA0E-4F0C-8E58-D232403D4051}" srcOrd="1" destOrd="0" presId="urn:microsoft.com/office/officeart/2008/layout/HorizontalMultiLevelHierarchy"/>
    <dgm:cxn modelId="{94B41961-6306-46D2-8B01-4D4EAC14A4E8}" type="presParOf" srcId="{8628CEDE-FA0E-4F0C-8E58-D232403D4051}" destId="{EF52F6D3-7B31-4BE9-AE0D-E950B13109EB}" srcOrd="0" destOrd="0" presId="urn:microsoft.com/office/officeart/2008/layout/HorizontalMultiLevelHierarchy"/>
    <dgm:cxn modelId="{9762B832-40FD-4919-BA28-5FCA56A75DD1}" type="presParOf" srcId="{8628CEDE-FA0E-4F0C-8E58-D232403D4051}" destId="{3DA41857-34BB-43F0-B2AA-3763570DCDE5}" srcOrd="1" destOrd="0" presId="urn:microsoft.com/office/officeart/2008/layout/HorizontalMultiLevelHierarchy"/>
    <dgm:cxn modelId="{0987DB1B-ACD6-41E6-9D2C-40EDEDF0D61F}" type="presParOf" srcId="{3DA41857-34BB-43F0-B2AA-3763570DCDE5}" destId="{A95D8640-C30E-41B1-8DB4-877C17787195}" srcOrd="0" destOrd="0" presId="urn:microsoft.com/office/officeart/2008/layout/HorizontalMultiLevelHierarchy"/>
    <dgm:cxn modelId="{66043A31-73FD-481F-B9D1-95A664EE3DA1}" type="presParOf" srcId="{A95D8640-C30E-41B1-8DB4-877C17787195}" destId="{8B29A31F-2BDB-4E28-8F9B-BE5CBD18CC7F}" srcOrd="0" destOrd="0" presId="urn:microsoft.com/office/officeart/2008/layout/HorizontalMultiLevelHierarchy"/>
    <dgm:cxn modelId="{01D266DE-7E89-492F-A4B4-437121801FF0}" type="presParOf" srcId="{3DA41857-34BB-43F0-B2AA-3763570DCDE5}" destId="{612BD1ED-7632-4F6B-91B1-F545E77C26AE}" srcOrd="1" destOrd="0" presId="urn:microsoft.com/office/officeart/2008/layout/HorizontalMultiLevelHierarchy"/>
    <dgm:cxn modelId="{B01F5C0C-932C-4EE1-B43B-EE5AEED263E9}" type="presParOf" srcId="{612BD1ED-7632-4F6B-91B1-F545E77C26AE}" destId="{FA58E1C0-C5CD-4B36-A2B2-8E4A2F9E8146}" srcOrd="0" destOrd="0" presId="urn:microsoft.com/office/officeart/2008/layout/HorizontalMultiLevelHierarchy"/>
    <dgm:cxn modelId="{1522F73D-3EF2-4B1D-A2AA-0FFB0E704750}" type="presParOf" srcId="{612BD1ED-7632-4F6B-91B1-F545E77C26AE}" destId="{BB74D97C-C254-42D4-BB28-61D77C2672C7}" srcOrd="1" destOrd="0" presId="urn:microsoft.com/office/officeart/2008/layout/HorizontalMultiLevelHierarchy"/>
    <dgm:cxn modelId="{653EC206-E239-4160-A243-DAEFD0A8F962}" type="presParOf" srcId="{9F36BC68-D911-416E-85B5-57221B219029}" destId="{47385CDA-0D01-42DF-8244-CF712438C1A8}" srcOrd="2" destOrd="0" presId="urn:microsoft.com/office/officeart/2008/layout/HorizontalMultiLevelHierarchy"/>
    <dgm:cxn modelId="{C232764C-9E68-4075-92E0-ADECBBBD0AB4}" type="presParOf" srcId="{47385CDA-0D01-42DF-8244-CF712438C1A8}" destId="{719E4F19-8F95-44AA-AFA2-605B51C7E350}" srcOrd="0" destOrd="0" presId="urn:microsoft.com/office/officeart/2008/layout/HorizontalMultiLevelHierarchy"/>
    <dgm:cxn modelId="{67BFE98A-0D0E-45FC-9DA9-BE2F66B9EB54}" type="presParOf" srcId="{9F36BC68-D911-416E-85B5-57221B219029}" destId="{314F4460-006C-4BD3-A726-272E817769A4}" srcOrd="3" destOrd="0" presId="urn:microsoft.com/office/officeart/2008/layout/HorizontalMultiLevelHierarchy"/>
    <dgm:cxn modelId="{1B413EAC-76AD-44FA-86C4-CEB3A5A16535}" type="presParOf" srcId="{314F4460-006C-4BD3-A726-272E817769A4}" destId="{64A65DC2-DA79-4CE2-BC71-028CF390C43A}" srcOrd="0" destOrd="0" presId="urn:microsoft.com/office/officeart/2008/layout/HorizontalMultiLevelHierarchy"/>
    <dgm:cxn modelId="{B2650A2E-8968-410F-906D-906A67524095}" type="presParOf" srcId="{314F4460-006C-4BD3-A726-272E817769A4}" destId="{F82D7B25-E44F-4829-A84A-3287F6A50D3F}" srcOrd="1" destOrd="0" presId="urn:microsoft.com/office/officeart/2008/layout/HorizontalMultiLevelHierarchy"/>
    <dgm:cxn modelId="{2E5CB5AE-4AEA-4C6C-85DC-7D2F8D743C45}" type="presParOf" srcId="{9F36BC68-D911-416E-85B5-57221B219029}" destId="{991C5BC8-93BD-4785-91BE-AD6796F6F98F}" srcOrd="4" destOrd="0" presId="urn:microsoft.com/office/officeart/2008/layout/HorizontalMultiLevelHierarchy"/>
    <dgm:cxn modelId="{FE9EEE7F-6DFA-4909-A82D-BCBB7098D1BF}" type="presParOf" srcId="{991C5BC8-93BD-4785-91BE-AD6796F6F98F}" destId="{61EDA99C-78B4-4DA2-AA99-04C40372C1AB}" srcOrd="0" destOrd="0" presId="urn:microsoft.com/office/officeart/2008/layout/HorizontalMultiLevelHierarchy"/>
    <dgm:cxn modelId="{41094BA6-01AC-47E5-A7F1-9892D2A35964}" type="presParOf" srcId="{9F36BC68-D911-416E-85B5-57221B219029}" destId="{CE207B16-D170-47CE-9D01-8BB48A5A0BF2}" srcOrd="5" destOrd="0" presId="urn:microsoft.com/office/officeart/2008/layout/HorizontalMultiLevelHierarchy"/>
    <dgm:cxn modelId="{DA1EB467-F128-4C3D-8515-6AC8EE1BFE11}" type="presParOf" srcId="{CE207B16-D170-47CE-9D01-8BB48A5A0BF2}" destId="{CA7CACB4-B45A-4F60-9613-D0BB47596A30}" srcOrd="0" destOrd="0" presId="urn:microsoft.com/office/officeart/2008/layout/HorizontalMultiLevelHierarchy"/>
    <dgm:cxn modelId="{0121B87E-E54A-4A39-ABA1-C5DAF4B0CBDB}" type="presParOf" srcId="{CE207B16-D170-47CE-9D01-8BB48A5A0BF2}" destId="{6B655221-181F-41D3-95EF-2A5D7486E67B}" srcOrd="1" destOrd="0" presId="urn:microsoft.com/office/officeart/2008/layout/HorizontalMultiLevelHierarchy"/>
    <dgm:cxn modelId="{32A35742-8D5A-48E3-AE3C-8629C8BD38E9}" type="presParOf" srcId="{748815DC-91DE-496A-842E-F74EFDF2A40D}" destId="{DD43A066-C65E-43F1-87BA-986C46D81021}" srcOrd="4" destOrd="0" presId="urn:microsoft.com/office/officeart/2008/layout/HorizontalMultiLevelHierarchy"/>
    <dgm:cxn modelId="{252B9597-3C31-43FE-B071-1F0ED6E706D6}" type="presParOf" srcId="{DD43A066-C65E-43F1-87BA-986C46D81021}" destId="{EB30A72A-1840-4FE0-B9BD-F7804A3187DF}" srcOrd="0" destOrd="0" presId="urn:microsoft.com/office/officeart/2008/layout/HorizontalMultiLevelHierarchy"/>
    <dgm:cxn modelId="{B8EDDD65-1436-4822-A730-6F25CA6DC343}" type="presParOf" srcId="{748815DC-91DE-496A-842E-F74EFDF2A40D}" destId="{EE8F702C-271C-4F6D-84AF-44CB94F008C1}" srcOrd="5" destOrd="0" presId="urn:microsoft.com/office/officeart/2008/layout/HorizontalMultiLevelHierarchy"/>
    <dgm:cxn modelId="{99E085C5-D126-459F-B6E8-C64F293CC96D}" type="presParOf" srcId="{EE8F702C-271C-4F6D-84AF-44CB94F008C1}" destId="{25A0EDEF-527B-4658-8B48-E0AA084AE3CD}" srcOrd="0" destOrd="0" presId="urn:microsoft.com/office/officeart/2008/layout/HorizontalMultiLevelHierarchy"/>
    <dgm:cxn modelId="{E94F3A6E-3115-4594-B787-F7A05389276A}" type="presParOf" srcId="{EE8F702C-271C-4F6D-84AF-44CB94F008C1}" destId="{ED1E9E0F-BDD2-4CEC-BAF0-E71E85710D3E}" srcOrd="1" destOrd="0" presId="urn:microsoft.com/office/officeart/2008/layout/HorizontalMultiLevelHierarchy"/>
    <dgm:cxn modelId="{C4D3DD9A-8D4B-4F10-AFCE-66F5B0037DED}" type="presParOf" srcId="{ED1E9E0F-BDD2-4CEC-BAF0-E71E85710D3E}" destId="{41B23BDC-9DAD-47E4-85D0-9F6B88C38E2E}" srcOrd="0" destOrd="0" presId="urn:microsoft.com/office/officeart/2008/layout/HorizontalMultiLevelHierarchy"/>
    <dgm:cxn modelId="{1C205ACD-C618-491F-8933-22138E4C5A2F}" type="presParOf" srcId="{41B23BDC-9DAD-47E4-85D0-9F6B88C38E2E}" destId="{166C79DA-E1C8-4A23-B676-610F5639D0B7}" srcOrd="0" destOrd="0" presId="urn:microsoft.com/office/officeart/2008/layout/HorizontalMultiLevelHierarchy"/>
    <dgm:cxn modelId="{73779245-C372-4265-B806-4A511770E6B6}" type="presParOf" srcId="{ED1E9E0F-BDD2-4CEC-BAF0-E71E85710D3E}" destId="{590E0062-85B6-4BFA-A216-1722C44C256E}" srcOrd="1" destOrd="0" presId="urn:microsoft.com/office/officeart/2008/layout/HorizontalMultiLevelHierarchy"/>
    <dgm:cxn modelId="{FFBB5F1D-B443-44D6-AE82-83A218F3BAC5}" type="presParOf" srcId="{590E0062-85B6-4BFA-A216-1722C44C256E}" destId="{937BBD69-2AE5-4A60-B04B-754244FFF5DA}" srcOrd="0" destOrd="0" presId="urn:microsoft.com/office/officeart/2008/layout/HorizontalMultiLevelHierarchy"/>
    <dgm:cxn modelId="{1857552D-4F43-4182-ADA1-C22AE001387C}" type="presParOf" srcId="{590E0062-85B6-4BFA-A216-1722C44C256E}" destId="{EEFE9159-FCD6-4CBF-BD32-0BE04C02AE8C}" srcOrd="1" destOrd="0" presId="urn:microsoft.com/office/officeart/2008/layout/HorizontalMultiLevelHierarchy"/>
    <dgm:cxn modelId="{1A550FC4-2B5E-4E74-839A-DDAE622AA0C9}" type="presParOf" srcId="{ED1E9E0F-BDD2-4CEC-BAF0-E71E85710D3E}" destId="{1E3ACE25-E105-44BE-96A4-D3337176D60C}" srcOrd="2" destOrd="0" presId="urn:microsoft.com/office/officeart/2008/layout/HorizontalMultiLevelHierarchy"/>
    <dgm:cxn modelId="{04695C1A-4EEF-4FC6-BC07-D399DE72A804}" type="presParOf" srcId="{1E3ACE25-E105-44BE-96A4-D3337176D60C}" destId="{6A9607FD-57F1-4751-B3B1-2FEF6E1E2350}" srcOrd="0" destOrd="0" presId="urn:microsoft.com/office/officeart/2008/layout/HorizontalMultiLevelHierarchy"/>
    <dgm:cxn modelId="{7A015821-A824-4525-9410-0A87E6481EB2}" type="presParOf" srcId="{ED1E9E0F-BDD2-4CEC-BAF0-E71E85710D3E}" destId="{859860B0-C9CB-4686-BA3F-4712151A8D2F}" srcOrd="3" destOrd="0" presId="urn:microsoft.com/office/officeart/2008/layout/HorizontalMultiLevelHierarchy"/>
    <dgm:cxn modelId="{13B1F342-1415-4732-A492-A251892D421A}" type="presParOf" srcId="{859860B0-C9CB-4686-BA3F-4712151A8D2F}" destId="{3B55453E-75F9-4E69-A942-5DD48E4D9C73}" srcOrd="0" destOrd="0" presId="urn:microsoft.com/office/officeart/2008/layout/HorizontalMultiLevelHierarchy"/>
    <dgm:cxn modelId="{F23A3229-E325-4909-86D5-1CEC2D94F1C4}" type="presParOf" srcId="{859860B0-C9CB-4686-BA3F-4712151A8D2F}" destId="{95341338-DE32-41D3-B184-9B79950227B9}" srcOrd="1" destOrd="0" presId="urn:microsoft.com/office/officeart/2008/layout/HorizontalMultiLevelHierarchy"/>
    <dgm:cxn modelId="{B2854807-AF24-4EF3-A1DC-A188CCE3F433}" type="presParOf" srcId="{ED1E9E0F-BDD2-4CEC-BAF0-E71E85710D3E}" destId="{9B09B518-562F-4466-88B5-0DE3D935B165}" srcOrd="4" destOrd="0" presId="urn:microsoft.com/office/officeart/2008/layout/HorizontalMultiLevelHierarchy"/>
    <dgm:cxn modelId="{B6CEB2E4-D017-4332-B39C-55472C5A4DD0}" type="presParOf" srcId="{9B09B518-562F-4466-88B5-0DE3D935B165}" destId="{20861EDE-F8FE-4851-8448-2047CF7DA964}" srcOrd="0" destOrd="0" presId="urn:microsoft.com/office/officeart/2008/layout/HorizontalMultiLevelHierarchy"/>
    <dgm:cxn modelId="{54D4E7AA-D881-44D1-AA8C-1A8CEE5A0FA4}" type="presParOf" srcId="{ED1E9E0F-BDD2-4CEC-BAF0-E71E85710D3E}" destId="{00B68EF5-4438-4FE3-BA90-35F5FE4F9F62}" srcOrd="5" destOrd="0" presId="urn:microsoft.com/office/officeart/2008/layout/HorizontalMultiLevelHierarchy"/>
    <dgm:cxn modelId="{23B5B5DB-A538-4BCE-B4D5-72549E76D34B}" type="presParOf" srcId="{00B68EF5-4438-4FE3-BA90-35F5FE4F9F62}" destId="{E0637EC7-9BA1-4237-9170-6AB9C5A772D6}" srcOrd="0" destOrd="0" presId="urn:microsoft.com/office/officeart/2008/layout/HorizontalMultiLevelHierarchy"/>
    <dgm:cxn modelId="{88A1112E-6659-4C73-9C25-37313DA3D646}" type="presParOf" srcId="{00B68EF5-4438-4FE3-BA90-35F5FE4F9F62}" destId="{C360AB04-9C05-4F84-9CB5-2FCD3E72AC6C}" srcOrd="1" destOrd="0" presId="urn:microsoft.com/office/officeart/2008/layout/HorizontalMultiLevelHierarchy"/>
    <dgm:cxn modelId="{ED5EF1F7-9217-4CEF-A891-25FEDE3E7925}" type="presParOf" srcId="{748815DC-91DE-496A-842E-F74EFDF2A40D}" destId="{26A27ACB-D2D7-41DD-9263-A7D6F1213EA2}" srcOrd="6" destOrd="0" presId="urn:microsoft.com/office/officeart/2008/layout/HorizontalMultiLevelHierarchy"/>
    <dgm:cxn modelId="{815FC88E-7DD1-4BB6-913B-4F4E9E9754D8}" type="presParOf" srcId="{26A27ACB-D2D7-41DD-9263-A7D6F1213EA2}" destId="{6E95D030-AC67-410F-A96D-84798D962BDB}" srcOrd="0" destOrd="0" presId="urn:microsoft.com/office/officeart/2008/layout/HorizontalMultiLevelHierarchy"/>
    <dgm:cxn modelId="{7C6DA657-7E42-43A1-82C8-A7A6BDC6AAFB}" type="presParOf" srcId="{748815DC-91DE-496A-842E-F74EFDF2A40D}" destId="{ACCE3C21-FAD4-41D4-B82E-02DC88D9FB05}" srcOrd="7" destOrd="0" presId="urn:microsoft.com/office/officeart/2008/layout/HorizontalMultiLevelHierarchy"/>
    <dgm:cxn modelId="{95BFEB7D-9DEA-421E-955D-849D37B547BC}" type="presParOf" srcId="{ACCE3C21-FAD4-41D4-B82E-02DC88D9FB05}" destId="{EB829E99-7484-46A1-AA79-17803C5161CC}" srcOrd="0" destOrd="0" presId="urn:microsoft.com/office/officeart/2008/layout/HorizontalMultiLevelHierarchy"/>
    <dgm:cxn modelId="{A7EA9BBF-829E-4CA9-9686-A632BFEF2070}" type="presParOf" srcId="{ACCE3C21-FAD4-41D4-B82E-02DC88D9FB05}" destId="{1BC36E5F-829D-4FFB-A6D9-52AFE31E1425}" srcOrd="1" destOrd="0" presId="urn:microsoft.com/office/officeart/2008/layout/HorizontalMultiLevelHierarchy"/>
    <dgm:cxn modelId="{F1AE737E-DDDE-4CD0-BD9F-22E95488CA03}" type="presParOf" srcId="{1BC36E5F-829D-4FFB-A6D9-52AFE31E1425}" destId="{BBA6212A-0EA9-409B-AD17-91B8DF5ECD31}" srcOrd="0" destOrd="0" presId="urn:microsoft.com/office/officeart/2008/layout/HorizontalMultiLevelHierarchy"/>
    <dgm:cxn modelId="{A597E4C1-9E7A-4F59-AF62-F8F8AB690154}" type="presParOf" srcId="{BBA6212A-0EA9-409B-AD17-91B8DF5ECD31}" destId="{6BDA673E-08DF-4AAB-82F3-B2DE81AB2F27}" srcOrd="0" destOrd="0" presId="urn:microsoft.com/office/officeart/2008/layout/HorizontalMultiLevelHierarchy"/>
    <dgm:cxn modelId="{1BF40861-03A5-4523-9B81-AF20EB2D860D}" type="presParOf" srcId="{1BC36E5F-829D-4FFB-A6D9-52AFE31E1425}" destId="{3175AB30-CBA0-4752-9E55-F57A0D427A31}" srcOrd="1" destOrd="0" presId="urn:microsoft.com/office/officeart/2008/layout/HorizontalMultiLevelHierarchy"/>
    <dgm:cxn modelId="{2551E155-E873-43EA-AB5E-1A137A5FB71E}" type="presParOf" srcId="{3175AB30-CBA0-4752-9E55-F57A0D427A31}" destId="{6BE0F70D-3931-4DC5-A0B9-1F66B2540BB5}" srcOrd="0" destOrd="0" presId="urn:microsoft.com/office/officeart/2008/layout/HorizontalMultiLevelHierarchy"/>
    <dgm:cxn modelId="{19DCE2FD-4A20-4B90-827D-FEF7A9F9EA9F}" type="presParOf" srcId="{3175AB30-CBA0-4752-9E55-F57A0D427A31}" destId="{2FC98B0E-209C-4F7A-98B5-9D0AFF50C231}" srcOrd="1" destOrd="0" presId="urn:microsoft.com/office/officeart/2008/layout/HorizontalMultiLevelHierarchy"/>
    <dgm:cxn modelId="{61FD16F0-08A1-4D73-8B99-E12D0079FDE9}" type="presParOf" srcId="{2FC98B0E-209C-4F7A-98B5-9D0AFF50C231}" destId="{3B99684E-88A3-4CE8-96C7-E4F66E45577B}" srcOrd="0" destOrd="0" presId="urn:microsoft.com/office/officeart/2008/layout/HorizontalMultiLevelHierarchy"/>
    <dgm:cxn modelId="{5AC80F16-E404-43D2-95E2-E75361C06FD6}" type="presParOf" srcId="{3B99684E-88A3-4CE8-96C7-E4F66E45577B}" destId="{B47EFE7E-16E8-4C48-A11E-231DF9841B98}" srcOrd="0" destOrd="0" presId="urn:microsoft.com/office/officeart/2008/layout/HorizontalMultiLevelHierarchy"/>
    <dgm:cxn modelId="{EDD9E722-96EC-4FC4-95AD-2C5473241F3F}" type="presParOf" srcId="{2FC98B0E-209C-4F7A-98B5-9D0AFF50C231}" destId="{74F2CC99-ADF7-4F6E-92C8-2FE1813D87DB}" srcOrd="1" destOrd="0" presId="urn:microsoft.com/office/officeart/2008/layout/HorizontalMultiLevelHierarchy"/>
    <dgm:cxn modelId="{4C02B7B0-80F3-45DB-8E31-F0625F9E7D8A}" type="presParOf" srcId="{74F2CC99-ADF7-4F6E-92C8-2FE1813D87DB}" destId="{2B84B0CF-DB6D-4BE7-A45A-BC00A083ABC4}" srcOrd="0" destOrd="0" presId="urn:microsoft.com/office/officeart/2008/layout/HorizontalMultiLevelHierarchy"/>
    <dgm:cxn modelId="{0E2BAEF0-3AC4-4566-AA8D-D4E5D1F8039B}" type="presParOf" srcId="{74F2CC99-ADF7-4F6E-92C8-2FE1813D87DB}" destId="{D435DC21-32C8-4573-9647-312BE7901F74}" srcOrd="1" destOrd="0" presId="urn:microsoft.com/office/officeart/2008/layout/HorizontalMultiLevelHierarchy"/>
    <dgm:cxn modelId="{FCC8D3F8-2F92-4FE2-B131-ACB0002D154D}" type="presParOf" srcId="{2FC98B0E-209C-4F7A-98B5-9D0AFF50C231}" destId="{C0F5429A-3607-4132-8852-FD67BFE633D9}" srcOrd="2" destOrd="0" presId="urn:microsoft.com/office/officeart/2008/layout/HorizontalMultiLevelHierarchy"/>
    <dgm:cxn modelId="{9D23891C-6F1B-4E93-BD86-4348EEF04566}" type="presParOf" srcId="{C0F5429A-3607-4132-8852-FD67BFE633D9}" destId="{BC1F01DD-1CFA-4754-A8CF-E59421401EAA}" srcOrd="0" destOrd="0" presId="urn:microsoft.com/office/officeart/2008/layout/HorizontalMultiLevelHierarchy"/>
    <dgm:cxn modelId="{3208029B-6E68-4813-9BD2-8E493C876889}" type="presParOf" srcId="{2FC98B0E-209C-4F7A-98B5-9D0AFF50C231}" destId="{61A3BA1B-7AED-45F7-91D5-7A294E87DCD5}" srcOrd="3" destOrd="0" presId="urn:microsoft.com/office/officeart/2008/layout/HorizontalMultiLevelHierarchy"/>
    <dgm:cxn modelId="{92A99431-E82F-4D52-AA8E-9295116F8206}" type="presParOf" srcId="{61A3BA1B-7AED-45F7-91D5-7A294E87DCD5}" destId="{F59C167B-D00C-487C-8232-55D30F87C01E}" srcOrd="0" destOrd="0" presId="urn:microsoft.com/office/officeart/2008/layout/HorizontalMultiLevelHierarchy"/>
    <dgm:cxn modelId="{FB550A62-E997-43A7-B96A-FE3ABA6019F8}" type="presParOf" srcId="{61A3BA1B-7AED-45F7-91D5-7A294E87DCD5}" destId="{87C19101-64C3-4E07-A11D-AA20179E321E}" srcOrd="1" destOrd="0" presId="urn:microsoft.com/office/officeart/2008/layout/HorizontalMultiLevelHierarchy"/>
    <dgm:cxn modelId="{B6621FD2-BD30-40EE-999A-FC99ED70DAA0}" type="presParOf" srcId="{2FC98B0E-209C-4F7A-98B5-9D0AFF50C231}" destId="{05A3307D-147A-4848-98CA-E44DA5AC2559}" srcOrd="4" destOrd="0" presId="urn:microsoft.com/office/officeart/2008/layout/HorizontalMultiLevelHierarchy"/>
    <dgm:cxn modelId="{A8B31364-FBCF-4D0B-B207-68F86BDEC1DC}" type="presParOf" srcId="{05A3307D-147A-4848-98CA-E44DA5AC2559}" destId="{2B43E4BC-DAA7-41B4-949E-6F270A71B5E8}" srcOrd="0" destOrd="0" presId="urn:microsoft.com/office/officeart/2008/layout/HorizontalMultiLevelHierarchy"/>
    <dgm:cxn modelId="{BF93AE5F-56C5-4D05-8836-309B4E1E8AB6}" type="presParOf" srcId="{2FC98B0E-209C-4F7A-98B5-9D0AFF50C231}" destId="{A8DC20C4-3A38-4636-A37B-6B07AEC2CE2A}" srcOrd="5" destOrd="0" presId="urn:microsoft.com/office/officeart/2008/layout/HorizontalMultiLevelHierarchy"/>
    <dgm:cxn modelId="{746E6EF1-3EC0-4DFD-BF3C-01E01C8AF02C}" type="presParOf" srcId="{A8DC20C4-3A38-4636-A37B-6B07AEC2CE2A}" destId="{A0D911DB-B289-4845-A735-B39DB2C0BCEB}" srcOrd="0" destOrd="0" presId="urn:microsoft.com/office/officeart/2008/layout/HorizontalMultiLevelHierarchy"/>
    <dgm:cxn modelId="{B081220D-30C8-4411-A11B-593AC537EAB1}" type="presParOf" srcId="{A8DC20C4-3A38-4636-A37B-6B07AEC2CE2A}" destId="{B7B76A30-E929-4C24-8378-E2D713263394}" srcOrd="1" destOrd="0" presId="urn:microsoft.com/office/officeart/2008/layout/HorizontalMultiLevelHierarchy"/>
    <dgm:cxn modelId="{5DA04437-160E-4F57-9A8A-BBD19378909D}" type="presParOf" srcId="{1B37B166-6F90-4462-A079-0689A319AB8C}" destId="{501B92F8-DF1C-4FD2-B9CD-483D52ED13DD}" srcOrd="2" destOrd="0" presId="urn:microsoft.com/office/officeart/2008/layout/HorizontalMultiLevelHierarchy"/>
    <dgm:cxn modelId="{0222CA12-5BA0-4B3D-BE13-A28F0E2A01F0}" type="presParOf" srcId="{501B92F8-DF1C-4FD2-B9CD-483D52ED13DD}" destId="{0E4AE148-7C35-443C-A06E-3B310BE8A928}" srcOrd="0" destOrd="0" presId="urn:microsoft.com/office/officeart/2008/layout/HorizontalMultiLevelHierarchy"/>
    <dgm:cxn modelId="{34888579-8590-48C9-9DC7-74F043FC048B}" type="presParOf" srcId="{1B37B166-6F90-4462-A079-0689A319AB8C}" destId="{0AE20618-65DE-453B-93E3-C5E525A78E84}" srcOrd="3" destOrd="0" presId="urn:microsoft.com/office/officeart/2008/layout/HorizontalMultiLevelHierarchy"/>
    <dgm:cxn modelId="{41D6DA86-5622-401F-A4BE-1EB80D8A8F36}" type="presParOf" srcId="{0AE20618-65DE-453B-93E3-C5E525A78E84}" destId="{7ED4FD98-E7C6-471B-9E7F-4A0B84C9F4E2}" srcOrd="0" destOrd="0" presId="urn:microsoft.com/office/officeart/2008/layout/HorizontalMultiLevelHierarchy"/>
    <dgm:cxn modelId="{1366EEC2-8CF2-4D55-AC63-35D1D535C837}" type="presParOf" srcId="{0AE20618-65DE-453B-93E3-C5E525A78E84}" destId="{5A2ED34D-5997-47A5-892D-5B1A851CDCA8}" srcOrd="1" destOrd="0" presId="urn:microsoft.com/office/officeart/2008/layout/HorizontalMultiLevelHierarchy"/>
    <dgm:cxn modelId="{2716CE2D-012A-4D85-9CDE-BB272C568DD1}" type="presParOf" srcId="{5A2ED34D-5997-47A5-892D-5B1A851CDCA8}" destId="{D969BEC3-F91B-4748-90E6-7B38E5E4EDF7}" srcOrd="0" destOrd="0" presId="urn:microsoft.com/office/officeart/2008/layout/HorizontalMultiLevelHierarchy"/>
    <dgm:cxn modelId="{3A5553DF-41D8-472C-849D-E6D2A6BD95D5}" type="presParOf" srcId="{D969BEC3-F91B-4748-90E6-7B38E5E4EDF7}" destId="{8A168637-D096-471F-932B-7D9970118BA4}" srcOrd="0" destOrd="0" presId="urn:microsoft.com/office/officeart/2008/layout/HorizontalMultiLevelHierarchy"/>
    <dgm:cxn modelId="{C1F59D6D-FA49-4975-9C9A-93D252286062}" type="presParOf" srcId="{5A2ED34D-5997-47A5-892D-5B1A851CDCA8}" destId="{54D4D8A1-8E35-4D98-8E24-3341A3D0D7AF}" srcOrd="1" destOrd="0" presId="urn:microsoft.com/office/officeart/2008/layout/HorizontalMultiLevelHierarchy"/>
    <dgm:cxn modelId="{E0D43ABB-7BC1-44F4-9EFE-040C97676CF4}" type="presParOf" srcId="{54D4D8A1-8E35-4D98-8E24-3341A3D0D7AF}" destId="{34378F6B-F925-4254-AECC-1ED806EF919B}" srcOrd="0" destOrd="0" presId="urn:microsoft.com/office/officeart/2008/layout/HorizontalMultiLevelHierarchy"/>
    <dgm:cxn modelId="{115F3D15-ADC7-4669-9117-518D0CB22F48}" type="presParOf" srcId="{54D4D8A1-8E35-4D98-8E24-3341A3D0D7AF}" destId="{31679B86-44C2-4C4C-80DA-3568915FA1E5}" srcOrd="1" destOrd="0" presId="urn:microsoft.com/office/officeart/2008/layout/HorizontalMultiLevelHierarchy"/>
    <dgm:cxn modelId="{6EA8F2E8-414D-47EE-97C9-64BC6EC73F30}" type="presParOf" srcId="{31679B86-44C2-4C4C-80DA-3568915FA1E5}" destId="{C1ED1A5B-61CD-4BB6-B397-4D36002B9EF8}" srcOrd="0" destOrd="0" presId="urn:microsoft.com/office/officeart/2008/layout/HorizontalMultiLevelHierarchy"/>
    <dgm:cxn modelId="{F4DBCEB1-5C67-410E-BB61-1B079B034071}" type="presParOf" srcId="{C1ED1A5B-61CD-4BB6-B397-4D36002B9EF8}" destId="{21C89402-42B2-4959-8715-AE9039860CC3}" srcOrd="0" destOrd="0" presId="urn:microsoft.com/office/officeart/2008/layout/HorizontalMultiLevelHierarchy"/>
    <dgm:cxn modelId="{29088C14-E7E1-4E80-A3EA-091B2042E7B4}" type="presParOf" srcId="{31679B86-44C2-4C4C-80DA-3568915FA1E5}" destId="{E68AE9CE-1453-4502-B1E6-642A2E0A430F}" srcOrd="1" destOrd="0" presId="urn:microsoft.com/office/officeart/2008/layout/HorizontalMultiLevelHierarchy"/>
    <dgm:cxn modelId="{3D488F3C-ACE7-4FA0-8B7A-B82FB7F4C7F9}" type="presParOf" srcId="{E68AE9CE-1453-4502-B1E6-642A2E0A430F}" destId="{C56A81DE-145B-4F7D-8CE5-9C1CFA7F1A77}" srcOrd="0" destOrd="0" presId="urn:microsoft.com/office/officeart/2008/layout/HorizontalMultiLevelHierarchy"/>
    <dgm:cxn modelId="{D803F828-1853-4253-90AA-C8D444BA0BB1}" type="presParOf" srcId="{E68AE9CE-1453-4502-B1E6-642A2E0A430F}" destId="{FBA75C98-4585-4859-B485-98FF9B488D4D}" srcOrd="1" destOrd="0" presId="urn:microsoft.com/office/officeart/2008/layout/HorizontalMultiLevelHierarchy"/>
    <dgm:cxn modelId="{6C0BC429-6E72-44F8-83D3-DBD26A57D80D}" type="presParOf" srcId="{31679B86-44C2-4C4C-80DA-3568915FA1E5}" destId="{E129D726-8221-42F0-B49D-9677745FCC0A}" srcOrd="2" destOrd="0" presId="urn:microsoft.com/office/officeart/2008/layout/HorizontalMultiLevelHierarchy"/>
    <dgm:cxn modelId="{8B00885E-CE75-4DB2-A844-64E136C5B8EA}" type="presParOf" srcId="{E129D726-8221-42F0-B49D-9677745FCC0A}" destId="{84AE606B-6A99-402F-A9E0-69F702B9BF9E}" srcOrd="0" destOrd="0" presId="urn:microsoft.com/office/officeart/2008/layout/HorizontalMultiLevelHierarchy"/>
    <dgm:cxn modelId="{BD1DD73E-82BF-4E87-8966-C900CC45BD51}" type="presParOf" srcId="{31679B86-44C2-4C4C-80DA-3568915FA1E5}" destId="{DA66A684-67A7-4D88-A8C5-3F3F885A6F1C}" srcOrd="3" destOrd="0" presId="urn:microsoft.com/office/officeart/2008/layout/HorizontalMultiLevelHierarchy"/>
    <dgm:cxn modelId="{B21150D7-F07F-4DEA-ACE2-0178819D352D}" type="presParOf" srcId="{DA66A684-67A7-4D88-A8C5-3F3F885A6F1C}" destId="{B7BFA08E-2CF6-4042-B835-C77C878B70D4}" srcOrd="0" destOrd="0" presId="urn:microsoft.com/office/officeart/2008/layout/HorizontalMultiLevelHierarchy"/>
    <dgm:cxn modelId="{1CDE7316-AF10-43E8-9412-7ABB361DB242}" type="presParOf" srcId="{DA66A684-67A7-4D88-A8C5-3F3F885A6F1C}" destId="{8528ACB4-CA60-42EB-88E1-98EC855804D7}" srcOrd="1" destOrd="0" presId="urn:microsoft.com/office/officeart/2008/layout/HorizontalMultiLevelHierarchy"/>
    <dgm:cxn modelId="{313162CA-001B-463D-9510-DCE20422E873}" type="presParOf" srcId="{31679B86-44C2-4C4C-80DA-3568915FA1E5}" destId="{4A168BF3-9CD0-4DFD-9A5B-F70E81B6B5C9}" srcOrd="4" destOrd="0" presId="urn:microsoft.com/office/officeart/2008/layout/HorizontalMultiLevelHierarchy"/>
    <dgm:cxn modelId="{0D8D6AD6-5BD3-49F4-8D18-BA16DDC6DD8B}" type="presParOf" srcId="{4A168BF3-9CD0-4DFD-9A5B-F70E81B6B5C9}" destId="{51CCA5F6-5C19-428B-A744-94C4F3C7A961}" srcOrd="0" destOrd="0" presId="urn:microsoft.com/office/officeart/2008/layout/HorizontalMultiLevelHierarchy"/>
    <dgm:cxn modelId="{142B0559-70BE-4B72-A656-5F2E23E51A69}" type="presParOf" srcId="{31679B86-44C2-4C4C-80DA-3568915FA1E5}" destId="{B2BCAAC1-9A67-415B-91F5-298B280FC017}" srcOrd="5" destOrd="0" presId="urn:microsoft.com/office/officeart/2008/layout/HorizontalMultiLevelHierarchy"/>
    <dgm:cxn modelId="{B417643C-90EB-4858-8167-36C0403248D3}" type="presParOf" srcId="{B2BCAAC1-9A67-415B-91F5-298B280FC017}" destId="{5CB50C1E-E702-462C-AF29-EDDC423A6E0C}" srcOrd="0" destOrd="0" presId="urn:microsoft.com/office/officeart/2008/layout/HorizontalMultiLevelHierarchy"/>
    <dgm:cxn modelId="{FAB9EA08-417F-4647-B296-E0AB46916456}" type="presParOf" srcId="{B2BCAAC1-9A67-415B-91F5-298B280FC017}" destId="{74B550A2-0BB4-4863-BDF2-360D9FBBF99D}" srcOrd="1" destOrd="0" presId="urn:microsoft.com/office/officeart/2008/layout/HorizontalMultiLevelHierarchy"/>
    <dgm:cxn modelId="{8360625C-DD75-4CEE-AEA0-EF95C0FC7526}" type="presParOf" srcId="{31679B86-44C2-4C4C-80DA-3568915FA1E5}" destId="{CD547358-B65F-4D3A-BE07-CB3D9FCA6D98}" srcOrd="6" destOrd="0" presId="urn:microsoft.com/office/officeart/2008/layout/HorizontalMultiLevelHierarchy"/>
    <dgm:cxn modelId="{F8A7D796-060F-4F76-9151-9B1645306081}" type="presParOf" srcId="{CD547358-B65F-4D3A-BE07-CB3D9FCA6D98}" destId="{80E3881C-F671-4BFB-A57A-EB144C4F9E36}" srcOrd="0" destOrd="0" presId="urn:microsoft.com/office/officeart/2008/layout/HorizontalMultiLevelHierarchy"/>
    <dgm:cxn modelId="{FE6483AE-0122-435B-A220-3CB12E21BA42}" type="presParOf" srcId="{31679B86-44C2-4C4C-80DA-3568915FA1E5}" destId="{56C1DF4D-647B-4EFC-BDEA-A50C8377BEC5}" srcOrd="7" destOrd="0" presId="urn:microsoft.com/office/officeart/2008/layout/HorizontalMultiLevelHierarchy"/>
    <dgm:cxn modelId="{FA5D944E-EEFE-4220-A61F-11A7A1D357EF}" type="presParOf" srcId="{56C1DF4D-647B-4EFC-BDEA-A50C8377BEC5}" destId="{BFCC9B0F-4DC6-4FD3-9B63-B04EE84D278D}" srcOrd="0" destOrd="0" presId="urn:microsoft.com/office/officeart/2008/layout/HorizontalMultiLevelHierarchy"/>
    <dgm:cxn modelId="{05B1D761-4364-45FD-900C-D8FF40E7B693}" type="presParOf" srcId="{56C1DF4D-647B-4EFC-BDEA-A50C8377BEC5}" destId="{C8DC2F01-F68A-4E47-8EE1-00355A5AB7A4}" srcOrd="1" destOrd="0" presId="urn:microsoft.com/office/officeart/2008/layout/HorizontalMultiLevelHierarchy"/>
    <dgm:cxn modelId="{697150E4-B0DD-49C6-B0F3-923C8544C601}" type="presParOf" srcId="{C8DC2F01-F68A-4E47-8EE1-00355A5AB7A4}" destId="{07528020-F7FC-4BB5-8D06-99BAC7599D19}" srcOrd="0" destOrd="0" presId="urn:microsoft.com/office/officeart/2008/layout/HorizontalMultiLevelHierarchy"/>
    <dgm:cxn modelId="{71C3D6D5-889C-466A-82FE-D1FA62440781}" type="presParOf" srcId="{07528020-F7FC-4BB5-8D06-99BAC7599D19}" destId="{339E9FD9-CC47-4E48-A92D-E0CAAED7545A}" srcOrd="0" destOrd="0" presId="urn:microsoft.com/office/officeart/2008/layout/HorizontalMultiLevelHierarchy"/>
    <dgm:cxn modelId="{E9684C00-EAA3-45E4-8678-AFFBFF68776C}" type="presParOf" srcId="{C8DC2F01-F68A-4E47-8EE1-00355A5AB7A4}" destId="{769D8608-389B-45CD-9007-698D00A272C4}" srcOrd="1" destOrd="0" presId="urn:microsoft.com/office/officeart/2008/layout/HorizontalMultiLevelHierarchy"/>
    <dgm:cxn modelId="{968BB9DA-C2E5-40C8-ADE1-0DBAEF2E92DB}" type="presParOf" srcId="{769D8608-389B-45CD-9007-698D00A272C4}" destId="{7BDDE487-3CE5-4623-9E33-3853844C04E2}" srcOrd="0" destOrd="0" presId="urn:microsoft.com/office/officeart/2008/layout/HorizontalMultiLevelHierarchy"/>
    <dgm:cxn modelId="{11521DA8-4F90-4EA9-B43A-6D856EBF8939}" type="presParOf" srcId="{769D8608-389B-45CD-9007-698D00A272C4}" destId="{A43B7FAB-F9BA-40DB-A3C8-A6E5C926B669}" srcOrd="1" destOrd="0" presId="urn:microsoft.com/office/officeart/2008/layout/HorizontalMultiLevelHierarchy"/>
    <dgm:cxn modelId="{1BD0B57E-66D9-4B56-8ECC-A08A59D33AE5}" type="presParOf" srcId="{C8DC2F01-F68A-4E47-8EE1-00355A5AB7A4}" destId="{80DA59E6-2EB8-4F57-9942-B76273BE3E37}" srcOrd="2" destOrd="0" presId="urn:microsoft.com/office/officeart/2008/layout/HorizontalMultiLevelHierarchy"/>
    <dgm:cxn modelId="{9C1759A6-8DB2-4FB3-A110-65DA158D5084}" type="presParOf" srcId="{80DA59E6-2EB8-4F57-9942-B76273BE3E37}" destId="{1233A4FA-1D1C-4043-92C9-2138B1B5CBE5}" srcOrd="0" destOrd="0" presId="urn:microsoft.com/office/officeart/2008/layout/HorizontalMultiLevelHierarchy"/>
    <dgm:cxn modelId="{115F344B-B7CE-41FB-BAB1-E78EC5C84CF8}" type="presParOf" srcId="{C8DC2F01-F68A-4E47-8EE1-00355A5AB7A4}" destId="{73B4FF1F-873B-4F57-9D4C-B704B517E214}" srcOrd="3" destOrd="0" presId="urn:microsoft.com/office/officeart/2008/layout/HorizontalMultiLevelHierarchy"/>
    <dgm:cxn modelId="{58B26161-D1C8-41A8-9D3C-A2C7B57D70F6}" type="presParOf" srcId="{73B4FF1F-873B-4F57-9D4C-B704B517E214}" destId="{A7EC6D3F-C872-4DE2-8F65-175B937C3617}" srcOrd="0" destOrd="0" presId="urn:microsoft.com/office/officeart/2008/layout/HorizontalMultiLevelHierarchy"/>
    <dgm:cxn modelId="{63B57703-4B3F-4325-8A87-221D9F133290}" type="presParOf" srcId="{73B4FF1F-873B-4F57-9D4C-B704B517E214}" destId="{03C08E72-70E7-4835-9D82-D0BA6C896D02}" srcOrd="1" destOrd="0" presId="urn:microsoft.com/office/officeart/2008/layout/HorizontalMultiLevelHierarchy"/>
    <dgm:cxn modelId="{DDEE7AF3-ADAF-440B-8B53-C83F3A606CA6}" type="presParOf" srcId="{C8DC2F01-F68A-4E47-8EE1-00355A5AB7A4}" destId="{F3EB9E5D-B5A6-404F-925C-A30EF1CC39B2}" srcOrd="4" destOrd="0" presId="urn:microsoft.com/office/officeart/2008/layout/HorizontalMultiLevelHierarchy"/>
    <dgm:cxn modelId="{23DE1BBE-25B8-433A-9309-E64FEA75063C}" type="presParOf" srcId="{F3EB9E5D-B5A6-404F-925C-A30EF1CC39B2}" destId="{CC734239-D534-4198-98D6-EF02C2FDE3AB}" srcOrd="0" destOrd="0" presId="urn:microsoft.com/office/officeart/2008/layout/HorizontalMultiLevelHierarchy"/>
    <dgm:cxn modelId="{1D8BCFAD-6F4B-4A31-A002-68435D9C3908}" type="presParOf" srcId="{C8DC2F01-F68A-4E47-8EE1-00355A5AB7A4}" destId="{E3E3AB28-1868-4040-B4EC-E4DD9C00FD80}" srcOrd="5" destOrd="0" presId="urn:microsoft.com/office/officeart/2008/layout/HorizontalMultiLevelHierarchy"/>
    <dgm:cxn modelId="{88CF221B-2E00-4086-8B20-67E56A5A2961}" type="presParOf" srcId="{E3E3AB28-1868-4040-B4EC-E4DD9C00FD80}" destId="{D6818BCE-F5DB-489D-ADC8-9E38E50FEC3C}" srcOrd="0" destOrd="0" presId="urn:microsoft.com/office/officeart/2008/layout/HorizontalMultiLevelHierarchy"/>
    <dgm:cxn modelId="{DD886A74-13E3-4276-BE78-9E694FA777B0}" type="presParOf" srcId="{E3E3AB28-1868-4040-B4EC-E4DD9C00FD80}" destId="{EE5BF516-B409-45ED-BB04-BA274D50B65B}" srcOrd="1" destOrd="0" presId="urn:microsoft.com/office/officeart/2008/layout/HorizontalMultiLevelHierarchy"/>
    <dgm:cxn modelId="{DF9EC784-4599-49AC-BA86-A73D017B0DB9}" type="presParOf" srcId="{C8DC2F01-F68A-4E47-8EE1-00355A5AB7A4}" destId="{D331F09E-BD2A-45C6-9273-0FF41C853DC6}" srcOrd="6" destOrd="0" presId="urn:microsoft.com/office/officeart/2008/layout/HorizontalMultiLevelHierarchy"/>
    <dgm:cxn modelId="{54EC68BA-A666-432E-9049-402B04FEB9C9}" type="presParOf" srcId="{D331F09E-BD2A-45C6-9273-0FF41C853DC6}" destId="{33B04F85-6C49-4E7B-8971-032A38FF8D32}" srcOrd="0" destOrd="0" presId="urn:microsoft.com/office/officeart/2008/layout/HorizontalMultiLevelHierarchy"/>
    <dgm:cxn modelId="{C47814D4-5965-4888-9EE3-7A0F43D5461D}" type="presParOf" srcId="{C8DC2F01-F68A-4E47-8EE1-00355A5AB7A4}" destId="{50266B4F-8425-4E07-A05E-6FD909162559}" srcOrd="7" destOrd="0" presId="urn:microsoft.com/office/officeart/2008/layout/HorizontalMultiLevelHierarchy"/>
    <dgm:cxn modelId="{74DA8181-B44D-4692-80FA-ED462C64DA08}" type="presParOf" srcId="{50266B4F-8425-4E07-A05E-6FD909162559}" destId="{CD6454CB-B659-4277-ACAB-F712D4DFDCC0}" srcOrd="0" destOrd="0" presId="urn:microsoft.com/office/officeart/2008/layout/HorizontalMultiLevelHierarchy"/>
    <dgm:cxn modelId="{23302DE0-742E-4598-B2FB-303CDC96B117}" type="presParOf" srcId="{50266B4F-8425-4E07-A05E-6FD909162559}" destId="{841EEF44-50D9-45C7-ABF0-EAFD1729F2A3}" srcOrd="1" destOrd="0" presId="urn:microsoft.com/office/officeart/2008/layout/HorizontalMultiLevelHierarchy"/>
    <dgm:cxn modelId="{422A240C-811D-4B7E-9E2D-E04F993548EA}" type="presParOf" srcId="{5A2ED34D-5997-47A5-892D-5B1A851CDCA8}" destId="{BF74DBF1-415D-4EA9-9EA9-27A9333E55EE}" srcOrd="2" destOrd="0" presId="urn:microsoft.com/office/officeart/2008/layout/HorizontalMultiLevelHierarchy"/>
    <dgm:cxn modelId="{1865FAFE-ED90-49F5-8F32-AB2C99972B96}" type="presParOf" srcId="{BF74DBF1-415D-4EA9-9EA9-27A9333E55EE}" destId="{2B70A31E-3869-486A-89CD-A8D2C13C2F71}" srcOrd="0" destOrd="0" presId="urn:microsoft.com/office/officeart/2008/layout/HorizontalMultiLevelHierarchy"/>
    <dgm:cxn modelId="{AF58A907-CD2B-4B75-9DDA-63F3BED198A9}" type="presParOf" srcId="{5A2ED34D-5997-47A5-892D-5B1A851CDCA8}" destId="{4DC2F49B-E55E-413F-A3A9-6D008DD9CDC7}" srcOrd="3" destOrd="0" presId="urn:microsoft.com/office/officeart/2008/layout/HorizontalMultiLevelHierarchy"/>
    <dgm:cxn modelId="{D7274997-5CA1-45DA-BB5B-73E29EB16050}" type="presParOf" srcId="{4DC2F49B-E55E-413F-A3A9-6D008DD9CDC7}" destId="{47F23041-C9B0-45A3-BCB6-BCB947346535}" srcOrd="0" destOrd="0" presId="urn:microsoft.com/office/officeart/2008/layout/HorizontalMultiLevelHierarchy"/>
    <dgm:cxn modelId="{64BDC10A-97BE-462B-B4A9-BC82EFF86AC7}" type="presParOf" srcId="{4DC2F49B-E55E-413F-A3A9-6D008DD9CDC7}" destId="{379C113D-A755-4FF9-82FA-5E34DB5AA68C}" srcOrd="1" destOrd="0" presId="urn:microsoft.com/office/officeart/2008/layout/HorizontalMultiLevelHierarchy"/>
    <dgm:cxn modelId="{3ACC4367-064E-4DA7-AD22-D1960163F33A}" type="presParOf" srcId="{379C113D-A755-4FF9-82FA-5E34DB5AA68C}" destId="{EAB96A6C-4106-4117-B1E1-F17D6A17046D}" srcOrd="0" destOrd="0" presId="urn:microsoft.com/office/officeart/2008/layout/HorizontalMultiLevelHierarchy"/>
    <dgm:cxn modelId="{59FD830F-D2B2-40FC-9EC9-9F81FAE8F91D}" type="presParOf" srcId="{EAB96A6C-4106-4117-B1E1-F17D6A17046D}" destId="{127CDB8F-7F75-4040-995B-66A3632C24C0}" srcOrd="0" destOrd="0" presId="urn:microsoft.com/office/officeart/2008/layout/HorizontalMultiLevelHierarchy"/>
    <dgm:cxn modelId="{A25C443A-EF2A-4738-9811-D4DE20125FD9}" type="presParOf" srcId="{379C113D-A755-4FF9-82FA-5E34DB5AA68C}" destId="{6DF185E6-1507-4566-B3F8-052387678FCB}" srcOrd="1" destOrd="0" presId="urn:microsoft.com/office/officeart/2008/layout/HorizontalMultiLevelHierarchy"/>
    <dgm:cxn modelId="{C77D5C19-AB9D-46D6-9F47-8228B4E8BC42}" type="presParOf" srcId="{6DF185E6-1507-4566-B3F8-052387678FCB}" destId="{B6E9A68D-B797-40B6-957A-09BA4A5C2FCB}" srcOrd="0" destOrd="0" presId="urn:microsoft.com/office/officeart/2008/layout/HorizontalMultiLevelHierarchy"/>
    <dgm:cxn modelId="{A5F20DDE-0866-4637-945B-E760BE36914D}" type="presParOf" srcId="{6DF185E6-1507-4566-B3F8-052387678FCB}" destId="{12443E20-7693-46AF-95C4-88C76F1B2A2C}" srcOrd="1" destOrd="0" presId="urn:microsoft.com/office/officeart/2008/layout/HorizontalMultiLevelHierarchy"/>
    <dgm:cxn modelId="{1D1949D3-D648-4200-AFBA-5BCAFEDA12F5}" type="presParOf" srcId="{12443E20-7693-46AF-95C4-88C76F1B2A2C}" destId="{452FDBC0-D070-4A47-A9D2-C011DEF3328F}" srcOrd="0" destOrd="0" presId="urn:microsoft.com/office/officeart/2008/layout/HorizontalMultiLevelHierarchy"/>
    <dgm:cxn modelId="{E0277F49-A958-4358-B63D-3C619F90B9A3}" type="presParOf" srcId="{452FDBC0-D070-4A47-A9D2-C011DEF3328F}" destId="{C3C9590C-0F93-4352-9C71-0E4B96946F8A}" srcOrd="0" destOrd="0" presId="urn:microsoft.com/office/officeart/2008/layout/HorizontalMultiLevelHierarchy"/>
    <dgm:cxn modelId="{033489CF-58BB-436F-A580-B8A85DB2A0E6}" type="presParOf" srcId="{12443E20-7693-46AF-95C4-88C76F1B2A2C}" destId="{03F74E5B-312F-44BF-95E2-3DE1214B54AF}" srcOrd="1" destOrd="0" presId="urn:microsoft.com/office/officeart/2008/layout/HorizontalMultiLevelHierarchy"/>
    <dgm:cxn modelId="{4A901438-280E-403B-B885-A1D2DCA78620}" type="presParOf" srcId="{03F74E5B-312F-44BF-95E2-3DE1214B54AF}" destId="{0DADD086-0152-4477-84C3-19DE99BBE022}" srcOrd="0" destOrd="0" presId="urn:microsoft.com/office/officeart/2008/layout/HorizontalMultiLevelHierarchy"/>
    <dgm:cxn modelId="{D31F65BD-879D-450B-83F9-E8375733BA20}" type="presParOf" srcId="{03F74E5B-312F-44BF-95E2-3DE1214B54AF}" destId="{D3DFA9A7-FFCE-414A-9D86-9E17FA5CF4C7}" srcOrd="1" destOrd="0" presId="urn:microsoft.com/office/officeart/2008/layout/HorizontalMultiLevelHierarchy"/>
    <dgm:cxn modelId="{19AFFC6D-3484-4172-A1B9-144EC1005B83}" type="presParOf" srcId="{5A2ED34D-5997-47A5-892D-5B1A851CDCA8}" destId="{692FF16D-57FC-4159-9698-8D630A7BE3FE}" srcOrd="4" destOrd="0" presId="urn:microsoft.com/office/officeart/2008/layout/HorizontalMultiLevelHierarchy"/>
    <dgm:cxn modelId="{715400B1-A8B6-471D-93F1-7AF5B8609CF4}" type="presParOf" srcId="{692FF16D-57FC-4159-9698-8D630A7BE3FE}" destId="{74429FC7-A6FB-4F8A-A80A-BADB340DBED9}" srcOrd="0" destOrd="0" presId="urn:microsoft.com/office/officeart/2008/layout/HorizontalMultiLevelHierarchy"/>
    <dgm:cxn modelId="{E920D366-2A84-4985-AFBE-B3CDDBF9F6CA}" type="presParOf" srcId="{5A2ED34D-5997-47A5-892D-5B1A851CDCA8}" destId="{68AB7CEA-1470-47E1-81C4-E28F6380E68A}" srcOrd="5" destOrd="0" presId="urn:microsoft.com/office/officeart/2008/layout/HorizontalMultiLevelHierarchy"/>
    <dgm:cxn modelId="{FEBB6602-5567-4E32-959A-373F4AA9F09D}" type="presParOf" srcId="{68AB7CEA-1470-47E1-81C4-E28F6380E68A}" destId="{FDD95464-2899-45AC-9B3E-CF2DB61200E7}" srcOrd="0" destOrd="0" presId="urn:microsoft.com/office/officeart/2008/layout/HorizontalMultiLevelHierarchy"/>
    <dgm:cxn modelId="{A4CE2375-D0F3-4B77-B10B-21F2EF070CD4}" type="presParOf" srcId="{68AB7CEA-1470-47E1-81C4-E28F6380E68A}" destId="{21BA1B9B-3C19-49F6-B609-0493BCF739A1}" srcOrd="1" destOrd="0" presId="urn:microsoft.com/office/officeart/2008/layout/HorizontalMultiLevelHierarchy"/>
    <dgm:cxn modelId="{A211DA3F-4D55-491A-92DF-3C0019080FB6}" type="presParOf" srcId="{21BA1B9B-3C19-49F6-B609-0493BCF739A1}" destId="{E509A342-222F-4FED-88A6-781246DC6B28}" srcOrd="0" destOrd="0" presId="urn:microsoft.com/office/officeart/2008/layout/HorizontalMultiLevelHierarchy"/>
    <dgm:cxn modelId="{5303D8CD-13AA-4B53-BFD2-1BEF7F6BF448}" type="presParOf" srcId="{E509A342-222F-4FED-88A6-781246DC6B28}" destId="{35FF8AE6-0624-4ECE-A20C-CC75C0242EAE}" srcOrd="0" destOrd="0" presId="urn:microsoft.com/office/officeart/2008/layout/HorizontalMultiLevelHierarchy"/>
    <dgm:cxn modelId="{E3CC12F6-A513-4CF0-B18B-E676EEE7C529}" type="presParOf" srcId="{21BA1B9B-3C19-49F6-B609-0493BCF739A1}" destId="{2C3E6E90-017F-4CA9-9402-98E25BD18723}" srcOrd="1" destOrd="0" presId="urn:microsoft.com/office/officeart/2008/layout/HorizontalMultiLevelHierarchy"/>
    <dgm:cxn modelId="{971A071B-67AF-47A5-B723-B3045A3E0BC7}" type="presParOf" srcId="{2C3E6E90-017F-4CA9-9402-98E25BD18723}" destId="{9845DE43-6A0C-4870-B32E-5F87B4E0AFBB}" srcOrd="0" destOrd="0" presId="urn:microsoft.com/office/officeart/2008/layout/HorizontalMultiLevelHierarchy"/>
    <dgm:cxn modelId="{80CC20BA-D25E-48FF-A9CD-08E242A354E5}" type="presParOf" srcId="{2C3E6E90-017F-4CA9-9402-98E25BD18723}" destId="{E4E23B8E-A56E-4E8B-BD97-85E17767ACD4}" srcOrd="1" destOrd="0" presId="urn:microsoft.com/office/officeart/2008/layout/HorizontalMultiLevelHierarchy"/>
    <dgm:cxn modelId="{1730F598-0A7D-4017-9284-0F867C3580C3}" type="presParOf" srcId="{21BA1B9B-3C19-49F6-B609-0493BCF739A1}" destId="{F4A822A9-8B6A-43C5-834F-A0BDE3076EE8}" srcOrd="2" destOrd="0" presId="urn:microsoft.com/office/officeart/2008/layout/HorizontalMultiLevelHierarchy"/>
    <dgm:cxn modelId="{73A9B1E9-6810-44C7-BFA3-B837B4E8E0C7}" type="presParOf" srcId="{F4A822A9-8B6A-43C5-834F-A0BDE3076EE8}" destId="{C392B952-F444-40AD-9F9F-31B772C26419}" srcOrd="0" destOrd="0" presId="urn:microsoft.com/office/officeart/2008/layout/HorizontalMultiLevelHierarchy"/>
    <dgm:cxn modelId="{39F0A018-A335-46F3-89DA-45B505E777E9}" type="presParOf" srcId="{21BA1B9B-3C19-49F6-B609-0493BCF739A1}" destId="{58CB4DEA-3C11-4A7E-826B-C899932CD371}" srcOrd="3" destOrd="0" presId="urn:microsoft.com/office/officeart/2008/layout/HorizontalMultiLevelHierarchy"/>
    <dgm:cxn modelId="{7AFDF3AE-FD57-49F1-B0CD-1A7F4FB7C17C}" type="presParOf" srcId="{58CB4DEA-3C11-4A7E-826B-C899932CD371}" destId="{7FFA0F48-5F3C-4B1D-8F3C-23C381A823C5}" srcOrd="0" destOrd="0" presId="urn:microsoft.com/office/officeart/2008/layout/HorizontalMultiLevelHierarchy"/>
    <dgm:cxn modelId="{ED0A7175-A17D-4E7B-AF80-AE349A25DEF5}" type="presParOf" srcId="{58CB4DEA-3C11-4A7E-826B-C899932CD371}" destId="{058A1445-E836-45E3-A006-C0B9948993FA}" srcOrd="1" destOrd="0" presId="urn:microsoft.com/office/officeart/2008/layout/HorizontalMultiLevelHierarchy"/>
    <dgm:cxn modelId="{2E771F69-5D52-4754-9D0F-FAEF1CFB9E3B}" type="presParOf" srcId="{21BA1B9B-3C19-49F6-B609-0493BCF739A1}" destId="{74F40636-A7C1-4F9C-83D4-50C015106B4F}" srcOrd="4" destOrd="0" presId="urn:microsoft.com/office/officeart/2008/layout/HorizontalMultiLevelHierarchy"/>
    <dgm:cxn modelId="{7B7A045C-71D5-46DF-983E-1ABEC07A560F}" type="presParOf" srcId="{74F40636-A7C1-4F9C-83D4-50C015106B4F}" destId="{C7DBFCC0-F718-49C4-AFF5-DC75E15CA6A6}" srcOrd="0" destOrd="0" presId="urn:microsoft.com/office/officeart/2008/layout/HorizontalMultiLevelHierarchy"/>
    <dgm:cxn modelId="{157189B6-D714-4910-A169-48086B59C8F9}" type="presParOf" srcId="{21BA1B9B-3C19-49F6-B609-0493BCF739A1}" destId="{4A3F8AFB-90B6-4307-8880-92DEB8B6894A}" srcOrd="5" destOrd="0" presId="urn:microsoft.com/office/officeart/2008/layout/HorizontalMultiLevelHierarchy"/>
    <dgm:cxn modelId="{192BEC64-D1F1-45F8-9977-053748885152}" type="presParOf" srcId="{4A3F8AFB-90B6-4307-8880-92DEB8B6894A}" destId="{9D266C6F-0844-4B44-AC4B-2D65C7F6E480}" srcOrd="0" destOrd="0" presId="urn:microsoft.com/office/officeart/2008/layout/HorizontalMultiLevelHierarchy"/>
    <dgm:cxn modelId="{425D06D7-D1D0-4E1A-98BC-9A6086C8D3CE}" type="presParOf" srcId="{4A3F8AFB-90B6-4307-8880-92DEB8B6894A}" destId="{53729BCF-F867-4F6C-8C85-0221C71D401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8F6E85-68A8-43D7-A764-7758A22A3FBB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pPr latinLnBrk="1"/>
          <a:endParaRPr lang="ko-KR" altLang="en-US"/>
        </a:p>
      </dgm:t>
    </dgm:pt>
    <dgm:pt modelId="{1240F56C-8121-4C26-A397-C8AB913F6110}">
      <dgm:prSet/>
      <dgm:spPr>
        <a:solidFill>
          <a:schemeClr val="accent4"/>
        </a:solidFill>
      </dgm:spPr>
      <dgm:t>
        <a:bodyPr/>
        <a:lstStyle/>
        <a:p>
          <a:pPr rtl="0" latinLnBrk="1"/>
          <a:r>
            <a:rPr lang="ko-KR" altLang="en-US" dirty="0" smtClean="0"/>
            <a:t>관리자 로그인</a:t>
          </a:r>
          <a:endParaRPr lang="ko-KR" dirty="0"/>
        </a:p>
      </dgm:t>
    </dgm:pt>
    <dgm:pt modelId="{7D760A1E-8927-45A9-B9AB-409AFBC99CCD}" type="parTrans" cxnId="{430685DE-43D5-4B7B-A2CB-E36036A9DC1C}">
      <dgm:prSet/>
      <dgm:spPr/>
      <dgm:t>
        <a:bodyPr/>
        <a:lstStyle/>
        <a:p>
          <a:pPr latinLnBrk="1"/>
          <a:endParaRPr lang="ko-KR" altLang="en-US"/>
        </a:p>
      </dgm:t>
    </dgm:pt>
    <dgm:pt modelId="{C28F967B-BB85-41D7-9C70-2CF2CA4AD3F3}" type="sibTrans" cxnId="{430685DE-43D5-4B7B-A2CB-E36036A9DC1C}">
      <dgm:prSet/>
      <dgm:spPr/>
      <dgm:t>
        <a:bodyPr/>
        <a:lstStyle/>
        <a:p>
          <a:pPr latinLnBrk="1"/>
          <a:endParaRPr lang="ko-KR" altLang="en-US"/>
        </a:p>
      </dgm:t>
    </dgm:pt>
    <dgm:pt modelId="{899837B5-1CE5-41EB-9217-958314609117}">
      <dgm:prSet/>
      <dgm:spPr/>
      <dgm:t>
        <a:bodyPr/>
        <a:lstStyle/>
        <a:p>
          <a:pPr rtl="0" latinLnBrk="1"/>
          <a:r>
            <a:rPr lang="ko-KR" altLang="en-US" dirty="0" smtClean="0"/>
            <a:t>회원 관리</a:t>
          </a:r>
          <a:endParaRPr lang="ko-KR" dirty="0"/>
        </a:p>
      </dgm:t>
    </dgm:pt>
    <dgm:pt modelId="{818D3BE1-B905-43F7-899C-81CB07B02D61}" type="parTrans" cxnId="{57B8EA7A-67E2-4AD6-ADE7-386CA9FB3D2B}">
      <dgm:prSet/>
      <dgm:spPr/>
      <dgm:t>
        <a:bodyPr/>
        <a:lstStyle/>
        <a:p>
          <a:pPr latinLnBrk="1"/>
          <a:endParaRPr lang="ko-KR" altLang="en-US"/>
        </a:p>
      </dgm:t>
    </dgm:pt>
    <dgm:pt modelId="{317E2435-1515-4C70-BBAB-7A92BBEA9DFB}" type="sibTrans" cxnId="{57B8EA7A-67E2-4AD6-ADE7-386CA9FB3D2B}">
      <dgm:prSet/>
      <dgm:spPr/>
      <dgm:t>
        <a:bodyPr/>
        <a:lstStyle/>
        <a:p>
          <a:pPr latinLnBrk="1"/>
          <a:endParaRPr lang="ko-KR" altLang="en-US"/>
        </a:p>
      </dgm:t>
    </dgm:pt>
    <dgm:pt modelId="{2040336D-AF7A-45CA-8BF0-0413E4833863}">
      <dgm:prSet/>
      <dgm:spPr/>
      <dgm:t>
        <a:bodyPr/>
        <a:lstStyle/>
        <a:p>
          <a:pPr rtl="0" latinLnBrk="1"/>
          <a:r>
            <a:rPr lang="ko-KR" altLang="en-US" dirty="0" smtClean="0"/>
            <a:t>게스트</a:t>
          </a:r>
          <a:endParaRPr lang="ko-KR" dirty="0"/>
        </a:p>
      </dgm:t>
    </dgm:pt>
    <dgm:pt modelId="{19EB3D61-F964-41E0-AA16-B42880DB3479}" type="sibTrans" cxnId="{578AFB30-ABC8-44C0-86E2-25A5977FA3ED}">
      <dgm:prSet/>
      <dgm:spPr/>
      <dgm:t>
        <a:bodyPr/>
        <a:lstStyle/>
        <a:p>
          <a:pPr latinLnBrk="1"/>
          <a:endParaRPr lang="ko-KR" altLang="en-US"/>
        </a:p>
      </dgm:t>
    </dgm:pt>
    <dgm:pt modelId="{25D5F1B3-5396-4841-8897-3B72950225D2}" type="parTrans" cxnId="{578AFB30-ABC8-44C0-86E2-25A5977FA3ED}">
      <dgm:prSet/>
      <dgm:spPr/>
      <dgm:t>
        <a:bodyPr/>
        <a:lstStyle/>
        <a:p>
          <a:pPr latinLnBrk="1"/>
          <a:endParaRPr lang="ko-KR" altLang="en-US"/>
        </a:p>
      </dgm:t>
    </dgm:pt>
    <dgm:pt modelId="{7679CDCF-7135-4D58-8A58-50239CA76A43}">
      <dgm:prSet/>
      <dgm:spPr/>
      <dgm:t>
        <a:bodyPr/>
        <a:lstStyle/>
        <a:p>
          <a:pPr rtl="0" latinLnBrk="1"/>
          <a:r>
            <a:rPr lang="ko-KR" altLang="en-US" dirty="0" smtClean="0"/>
            <a:t>게스트 삭제</a:t>
          </a:r>
          <a:endParaRPr lang="ko-KR" dirty="0"/>
        </a:p>
      </dgm:t>
    </dgm:pt>
    <dgm:pt modelId="{827DA4AD-7D4B-4E67-8E50-BB4913DA9FE6}" type="parTrans" cxnId="{B91652A2-8768-4FF1-988F-A1559672A851}">
      <dgm:prSet/>
      <dgm:spPr/>
      <dgm:t>
        <a:bodyPr/>
        <a:lstStyle/>
        <a:p>
          <a:pPr latinLnBrk="1"/>
          <a:endParaRPr lang="ko-KR" altLang="en-US"/>
        </a:p>
      </dgm:t>
    </dgm:pt>
    <dgm:pt modelId="{6B8B9A9D-B371-4049-9245-A0DEEF28D7AC}" type="sibTrans" cxnId="{B91652A2-8768-4FF1-988F-A1559672A851}">
      <dgm:prSet/>
      <dgm:spPr/>
      <dgm:t>
        <a:bodyPr/>
        <a:lstStyle/>
        <a:p>
          <a:pPr latinLnBrk="1"/>
          <a:endParaRPr lang="ko-KR" altLang="en-US"/>
        </a:p>
      </dgm:t>
    </dgm:pt>
    <dgm:pt modelId="{264550E3-A901-4461-9150-243FAC52922D}">
      <dgm:prSet/>
      <dgm:spPr/>
      <dgm:t>
        <a:bodyPr/>
        <a:lstStyle/>
        <a:p>
          <a:pPr rtl="0" latinLnBrk="1"/>
          <a:r>
            <a:rPr lang="ko-KR" altLang="en-US" dirty="0" smtClean="0"/>
            <a:t>정보 수정</a:t>
          </a:r>
          <a:endParaRPr lang="ko-KR" dirty="0"/>
        </a:p>
      </dgm:t>
    </dgm:pt>
    <dgm:pt modelId="{663BBA3D-FDAB-46E7-9568-B7ADC2EE36BD}" type="parTrans" cxnId="{B21E7B53-96EF-4A37-92CF-D003C4A22C09}">
      <dgm:prSet/>
      <dgm:spPr/>
      <dgm:t>
        <a:bodyPr/>
        <a:lstStyle/>
        <a:p>
          <a:pPr latinLnBrk="1"/>
          <a:endParaRPr lang="ko-KR" altLang="en-US"/>
        </a:p>
      </dgm:t>
    </dgm:pt>
    <dgm:pt modelId="{4CB186D6-31DE-4306-90F2-7B55937B9377}" type="sibTrans" cxnId="{B21E7B53-96EF-4A37-92CF-D003C4A22C09}">
      <dgm:prSet/>
      <dgm:spPr/>
      <dgm:t>
        <a:bodyPr/>
        <a:lstStyle/>
        <a:p>
          <a:pPr latinLnBrk="1"/>
          <a:endParaRPr lang="ko-KR" altLang="en-US"/>
        </a:p>
      </dgm:t>
    </dgm:pt>
    <dgm:pt modelId="{BE139CD5-4947-456A-848F-F31249A9D02E}">
      <dgm:prSet/>
      <dgm:spPr/>
      <dgm:t>
        <a:bodyPr/>
        <a:lstStyle/>
        <a:p>
          <a:pPr rtl="0" latinLnBrk="1"/>
          <a:r>
            <a:rPr lang="ko-KR" altLang="en-US" dirty="0" smtClean="0"/>
            <a:t>호스트</a:t>
          </a:r>
          <a:endParaRPr lang="ko-KR" dirty="0"/>
        </a:p>
      </dgm:t>
    </dgm:pt>
    <dgm:pt modelId="{BEBAD53D-0B7C-438B-B443-9770A1CA80C7}" type="parTrans" cxnId="{4C86BACC-9D09-46D5-87C4-7ABC0209CB32}">
      <dgm:prSet/>
      <dgm:spPr/>
      <dgm:t>
        <a:bodyPr/>
        <a:lstStyle/>
        <a:p>
          <a:pPr latinLnBrk="1"/>
          <a:endParaRPr lang="ko-KR" altLang="en-US"/>
        </a:p>
      </dgm:t>
    </dgm:pt>
    <dgm:pt modelId="{41B9F6BC-3092-4A73-BD89-E6FF64C9FAE6}" type="sibTrans" cxnId="{4C86BACC-9D09-46D5-87C4-7ABC0209CB32}">
      <dgm:prSet/>
      <dgm:spPr/>
      <dgm:t>
        <a:bodyPr/>
        <a:lstStyle/>
        <a:p>
          <a:pPr latinLnBrk="1"/>
          <a:endParaRPr lang="ko-KR" altLang="en-US"/>
        </a:p>
      </dgm:t>
    </dgm:pt>
    <dgm:pt modelId="{A563F6B0-9818-4D63-B003-57274D2EB4F5}">
      <dgm:prSet/>
      <dgm:spPr/>
      <dgm:t>
        <a:bodyPr/>
        <a:lstStyle/>
        <a:p>
          <a:pPr rtl="0" latinLnBrk="1"/>
          <a:r>
            <a:rPr lang="ko-KR" altLang="en-US" dirty="0" smtClean="0"/>
            <a:t>호스트 삭제</a:t>
          </a:r>
          <a:endParaRPr lang="ko-KR" dirty="0"/>
        </a:p>
      </dgm:t>
    </dgm:pt>
    <dgm:pt modelId="{C7FE3481-D28C-447C-ABBA-82C75ED94E7A}" type="parTrans" cxnId="{CBAE4FF2-B610-4A5A-A735-A69E7ED8FACA}">
      <dgm:prSet/>
      <dgm:spPr/>
      <dgm:t>
        <a:bodyPr/>
        <a:lstStyle/>
        <a:p>
          <a:pPr latinLnBrk="1"/>
          <a:endParaRPr lang="ko-KR" altLang="en-US"/>
        </a:p>
      </dgm:t>
    </dgm:pt>
    <dgm:pt modelId="{0DDF6729-27BE-4F20-B704-73D890228A3D}" type="sibTrans" cxnId="{CBAE4FF2-B610-4A5A-A735-A69E7ED8FACA}">
      <dgm:prSet/>
      <dgm:spPr/>
      <dgm:t>
        <a:bodyPr/>
        <a:lstStyle/>
        <a:p>
          <a:pPr latinLnBrk="1"/>
          <a:endParaRPr lang="ko-KR" altLang="en-US"/>
        </a:p>
      </dgm:t>
    </dgm:pt>
    <dgm:pt modelId="{A593531D-FEDC-43A8-A1A8-6BA1B2A9B9FC}">
      <dgm:prSet/>
      <dgm:spPr/>
      <dgm:t>
        <a:bodyPr/>
        <a:lstStyle/>
        <a:p>
          <a:pPr rtl="0" latinLnBrk="1"/>
          <a:r>
            <a:rPr lang="ko-KR" altLang="en-US" dirty="0" smtClean="0"/>
            <a:t>정보 수정</a:t>
          </a:r>
          <a:endParaRPr lang="ko-KR" dirty="0"/>
        </a:p>
      </dgm:t>
    </dgm:pt>
    <dgm:pt modelId="{965A4E36-FBBE-4B2B-9F04-B1DFCC19F5D7}" type="parTrans" cxnId="{F00581BF-D29F-4C61-BEAC-374443B3B064}">
      <dgm:prSet/>
      <dgm:spPr/>
      <dgm:t>
        <a:bodyPr/>
        <a:lstStyle/>
        <a:p>
          <a:pPr latinLnBrk="1"/>
          <a:endParaRPr lang="ko-KR" altLang="en-US"/>
        </a:p>
      </dgm:t>
    </dgm:pt>
    <dgm:pt modelId="{DC85BCB7-2CFF-4598-A77A-14101AC6CE7E}" type="sibTrans" cxnId="{F00581BF-D29F-4C61-BEAC-374443B3B064}">
      <dgm:prSet/>
      <dgm:spPr/>
      <dgm:t>
        <a:bodyPr/>
        <a:lstStyle/>
        <a:p>
          <a:pPr latinLnBrk="1"/>
          <a:endParaRPr lang="ko-KR" altLang="en-US"/>
        </a:p>
      </dgm:t>
    </dgm:pt>
    <dgm:pt modelId="{40E9653F-7FD0-4436-9D01-4DCE48B9E088}">
      <dgm:prSet/>
      <dgm:spPr/>
      <dgm:t>
        <a:bodyPr/>
        <a:lstStyle/>
        <a:p>
          <a:pPr rtl="0" latinLnBrk="1"/>
          <a:r>
            <a:rPr lang="ko-KR" altLang="en-US" dirty="0" smtClean="0"/>
            <a:t>예약 확인</a:t>
          </a:r>
          <a:endParaRPr lang="ko-KR" dirty="0"/>
        </a:p>
      </dgm:t>
    </dgm:pt>
    <dgm:pt modelId="{37CE4682-12B6-4B29-89E6-E1D9B965F292}" type="parTrans" cxnId="{C3756028-1992-4A2A-98E1-37D4F43191CC}">
      <dgm:prSet/>
      <dgm:spPr/>
      <dgm:t>
        <a:bodyPr/>
        <a:lstStyle/>
        <a:p>
          <a:pPr latinLnBrk="1"/>
          <a:endParaRPr lang="ko-KR" altLang="en-US"/>
        </a:p>
      </dgm:t>
    </dgm:pt>
    <dgm:pt modelId="{688DEA1D-2B67-45AC-B41F-419F94D61372}" type="sibTrans" cxnId="{C3756028-1992-4A2A-98E1-37D4F43191CC}">
      <dgm:prSet/>
      <dgm:spPr/>
      <dgm:t>
        <a:bodyPr/>
        <a:lstStyle/>
        <a:p>
          <a:pPr latinLnBrk="1"/>
          <a:endParaRPr lang="ko-KR" altLang="en-US"/>
        </a:p>
      </dgm:t>
    </dgm:pt>
    <dgm:pt modelId="{FFE8650D-0D67-43CC-830B-9DB2793AAC92}">
      <dgm:prSet/>
      <dgm:spPr/>
      <dgm:t>
        <a:bodyPr/>
        <a:lstStyle/>
        <a:p>
          <a:pPr rtl="0" latinLnBrk="1"/>
          <a:r>
            <a:rPr lang="ko-KR" altLang="en-US" dirty="0" err="1" smtClean="0"/>
            <a:t>캠핑장</a:t>
          </a:r>
          <a:r>
            <a:rPr lang="ko-KR" altLang="en-US" dirty="0" smtClean="0"/>
            <a:t> 목록</a:t>
          </a:r>
          <a:endParaRPr lang="ko-KR" dirty="0"/>
        </a:p>
      </dgm:t>
    </dgm:pt>
    <dgm:pt modelId="{808DE9F4-D557-49AD-A7C9-DBE5E5DF13BE}" type="parTrans" cxnId="{A82C849A-D33D-436E-91C3-14D766B7F431}">
      <dgm:prSet/>
      <dgm:spPr/>
      <dgm:t>
        <a:bodyPr/>
        <a:lstStyle/>
        <a:p>
          <a:pPr latinLnBrk="1"/>
          <a:endParaRPr lang="ko-KR" altLang="en-US"/>
        </a:p>
      </dgm:t>
    </dgm:pt>
    <dgm:pt modelId="{07CECC37-6F8B-4649-AA2E-FC543230A437}" type="sibTrans" cxnId="{A82C849A-D33D-436E-91C3-14D766B7F431}">
      <dgm:prSet/>
      <dgm:spPr/>
      <dgm:t>
        <a:bodyPr/>
        <a:lstStyle/>
        <a:p>
          <a:pPr latinLnBrk="1"/>
          <a:endParaRPr lang="ko-KR" altLang="en-US"/>
        </a:p>
      </dgm:t>
    </dgm:pt>
    <dgm:pt modelId="{2E651802-5F37-4BAF-B8C8-E94D2B4386C7}">
      <dgm:prSet/>
      <dgm:spPr/>
      <dgm:t>
        <a:bodyPr/>
        <a:lstStyle/>
        <a:p>
          <a:pPr rtl="0" latinLnBrk="1"/>
          <a:r>
            <a:rPr lang="ko-KR" altLang="en-US" dirty="0" err="1" smtClean="0"/>
            <a:t>캠핑장</a:t>
          </a:r>
          <a:r>
            <a:rPr lang="ko-KR" altLang="en-US" dirty="0" smtClean="0"/>
            <a:t> 수정</a:t>
          </a:r>
          <a:endParaRPr lang="ko-KR" dirty="0"/>
        </a:p>
      </dgm:t>
    </dgm:pt>
    <dgm:pt modelId="{C65C7E12-043E-4D47-89E4-5A975B5B0E89}" type="parTrans" cxnId="{FD9D4299-1D64-4A4A-9F12-913527DEDEA2}">
      <dgm:prSet/>
      <dgm:spPr/>
      <dgm:t>
        <a:bodyPr/>
        <a:lstStyle/>
        <a:p>
          <a:pPr latinLnBrk="1"/>
          <a:endParaRPr lang="ko-KR" altLang="en-US"/>
        </a:p>
      </dgm:t>
    </dgm:pt>
    <dgm:pt modelId="{34090885-6903-4183-B8D3-C5FE25AC7B4F}" type="sibTrans" cxnId="{FD9D4299-1D64-4A4A-9F12-913527DEDEA2}">
      <dgm:prSet/>
      <dgm:spPr/>
      <dgm:t>
        <a:bodyPr/>
        <a:lstStyle/>
        <a:p>
          <a:pPr latinLnBrk="1"/>
          <a:endParaRPr lang="ko-KR" altLang="en-US"/>
        </a:p>
      </dgm:t>
    </dgm:pt>
    <dgm:pt modelId="{71531285-D66C-47E2-A567-7405C1C0C99F}">
      <dgm:prSet/>
      <dgm:spPr/>
      <dgm:t>
        <a:bodyPr/>
        <a:lstStyle/>
        <a:p>
          <a:pPr rtl="0" latinLnBrk="1"/>
          <a:r>
            <a:rPr lang="ko-KR" altLang="en-US" dirty="0" smtClean="0"/>
            <a:t>예약 확인</a:t>
          </a:r>
          <a:endParaRPr lang="ko-KR" dirty="0"/>
        </a:p>
      </dgm:t>
    </dgm:pt>
    <dgm:pt modelId="{8CB6328A-0EA4-4B4A-AFCD-FA5E6C8BCD03}" type="parTrans" cxnId="{D7B8BE83-29BE-47B2-852F-087BB89A7A41}">
      <dgm:prSet/>
      <dgm:spPr/>
      <dgm:t>
        <a:bodyPr/>
        <a:lstStyle/>
        <a:p>
          <a:pPr latinLnBrk="1"/>
          <a:endParaRPr lang="ko-KR" altLang="en-US"/>
        </a:p>
      </dgm:t>
    </dgm:pt>
    <dgm:pt modelId="{6C5AB590-4F98-4646-8A0D-AE5CE13BBC51}" type="sibTrans" cxnId="{D7B8BE83-29BE-47B2-852F-087BB89A7A41}">
      <dgm:prSet/>
      <dgm:spPr/>
      <dgm:t>
        <a:bodyPr/>
        <a:lstStyle/>
        <a:p>
          <a:pPr latinLnBrk="1"/>
          <a:endParaRPr lang="ko-KR" altLang="en-US"/>
        </a:p>
      </dgm:t>
    </dgm:pt>
    <dgm:pt modelId="{F415BF1B-4D0B-473E-85D9-3D5F3D5C2C25}">
      <dgm:prSet/>
      <dgm:spPr/>
      <dgm:t>
        <a:bodyPr/>
        <a:lstStyle/>
        <a:p>
          <a:pPr rtl="0" latinLnBrk="1"/>
          <a:r>
            <a:rPr lang="ko-KR" altLang="en-US" dirty="0" err="1" smtClean="0"/>
            <a:t>캠핑장</a:t>
          </a:r>
          <a:r>
            <a:rPr lang="ko-KR" altLang="en-US" dirty="0" smtClean="0"/>
            <a:t> 삭제</a:t>
          </a:r>
          <a:endParaRPr lang="ko-KR" dirty="0"/>
        </a:p>
      </dgm:t>
    </dgm:pt>
    <dgm:pt modelId="{0E633E35-B9F5-40A2-9BB7-8647CAACC63A}" type="parTrans" cxnId="{2E183A90-534B-4924-9CD2-FF948548F2B4}">
      <dgm:prSet/>
      <dgm:spPr/>
      <dgm:t>
        <a:bodyPr/>
        <a:lstStyle/>
        <a:p>
          <a:pPr latinLnBrk="1"/>
          <a:endParaRPr lang="ko-KR" altLang="en-US"/>
        </a:p>
      </dgm:t>
    </dgm:pt>
    <dgm:pt modelId="{8224D448-5ACC-451E-B9BA-C6DEBC45217E}" type="sibTrans" cxnId="{2E183A90-534B-4924-9CD2-FF948548F2B4}">
      <dgm:prSet/>
      <dgm:spPr/>
      <dgm:t>
        <a:bodyPr/>
        <a:lstStyle/>
        <a:p>
          <a:pPr latinLnBrk="1"/>
          <a:endParaRPr lang="ko-KR" altLang="en-US"/>
        </a:p>
      </dgm:t>
    </dgm:pt>
    <dgm:pt modelId="{E43B0AF6-92BE-499A-AB8E-931B04EBF2DE}">
      <dgm:prSet/>
      <dgm:spPr/>
      <dgm:t>
        <a:bodyPr/>
        <a:lstStyle/>
        <a:p>
          <a:pPr rtl="0" latinLnBrk="1"/>
          <a:r>
            <a:rPr lang="ko-KR" altLang="en-US" dirty="0" smtClean="0"/>
            <a:t>예약 수정</a:t>
          </a:r>
          <a:endParaRPr lang="ko-KR" dirty="0"/>
        </a:p>
      </dgm:t>
    </dgm:pt>
    <dgm:pt modelId="{9EA3FCE3-BEC9-48DD-A675-316D7B15474D}" type="parTrans" cxnId="{934F093D-623B-4C54-A3A1-7B61D1FC061A}">
      <dgm:prSet/>
      <dgm:spPr/>
      <dgm:t>
        <a:bodyPr/>
        <a:lstStyle/>
        <a:p>
          <a:pPr latinLnBrk="1"/>
          <a:endParaRPr lang="ko-KR" altLang="en-US"/>
        </a:p>
      </dgm:t>
    </dgm:pt>
    <dgm:pt modelId="{14E599B6-98CA-4CF4-9BBA-7C79F4A01A4D}" type="sibTrans" cxnId="{934F093D-623B-4C54-A3A1-7B61D1FC061A}">
      <dgm:prSet/>
      <dgm:spPr/>
      <dgm:t>
        <a:bodyPr/>
        <a:lstStyle/>
        <a:p>
          <a:pPr latinLnBrk="1"/>
          <a:endParaRPr lang="ko-KR" altLang="en-US"/>
        </a:p>
      </dgm:t>
    </dgm:pt>
    <dgm:pt modelId="{B649D719-4CBA-4E14-9E20-9B09D5621605}">
      <dgm:prSet/>
      <dgm:spPr/>
      <dgm:t>
        <a:bodyPr/>
        <a:lstStyle/>
        <a:p>
          <a:pPr rtl="0" latinLnBrk="1"/>
          <a:r>
            <a:rPr lang="ko-KR" altLang="en-US" dirty="0" smtClean="0"/>
            <a:t>게시판 관리</a:t>
          </a:r>
          <a:endParaRPr lang="ko-KR" dirty="0"/>
        </a:p>
      </dgm:t>
    </dgm:pt>
    <dgm:pt modelId="{313EE97F-326C-47E9-9EFC-6D4294026F32}" type="parTrans" cxnId="{24D8D98A-E11F-433D-9E36-C7A590FCDBBE}">
      <dgm:prSet/>
      <dgm:spPr/>
      <dgm:t>
        <a:bodyPr/>
        <a:lstStyle/>
        <a:p>
          <a:pPr latinLnBrk="1"/>
          <a:endParaRPr lang="ko-KR" altLang="en-US"/>
        </a:p>
      </dgm:t>
    </dgm:pt>
    <dgm:pt modelId="{9C3F7460-7594-42D0-B80E-801815186F6A}" type="sibTrans" cxnId="{24D8D98A-E11F-433D-9E36-C7A590FCDBBE}">
      <dgm:prSet/>
      <dgm:spPr/>
      <dgm:t>
        <a:bodyPr/>
        <a:lstStyle/>
        <a:p>
          <a:pPr latinLnBrk="1"/>
          <a:endParaRPr lang="ko-KR" altLang="en-US"/>
        </a:p>
      </dgm:t>
    </dgm:pt>
    <dgm:pt modelId="{24BCB0EA-869E-46D4-A387-1432D691CA6B}">
      <dgm:prSet/>
      <dgm:spPr/>
      <dgm:t>
        <a:bodyPr/>
        <a:lstStyle/>
        <a:p>
          <a:pPr rtl="0" latinLnBrk="1"/>
          <a:r>
            <a:rPr lang="ko-KR" altLang="en-US" dirty="0" smtClean="0"/>
            <a:t>후기 삭제</a:t>
          </a:r>
          <a:endParaRPr lang="ko-KR" dirty="0"/>
        </a:p>
      </dgm:t>
    </dgm:pt>
    <dgm:pt modelId="{E5BC4242-84C1-4E84-BE64-2C386A2CDA89}" type="parTrans" cxnId="{92D06751-8C1A-4F0A-AD40-35B46F54763C}">
      <dgm:prSet/>
      <dgm:spPr/>
      <dgm:t>
        <a:bodyPr/>
        <a:lstStyle/>
        <a:p>
          <a:pPr latinLnBrk="1"/>
          <a:endParaRPr lang="ko-KR" altLang="en-US"/>
        </a:p>
      </dgm:t>
    </dgm:pt>
    <dgm:pt modelId="{38A0C635-D117-4322-88BD-DACE213FAD5A}" type="sibTrans" cxnId="{92D06751-8C1A-4F0A-AD40-35B46F54763C}">
      <dgm:prSet/>
      <dgm:spPr/>
      <dgm:t>
        <a:bodyPr/>
        <a:lstStyle/>
        <a:p>
          <a:pPr latinLnBrk="1"/>
          <a:endParaRPr lang="ko-KR" altLang="en-US"/>
        </a:p>
      </dgm:t>
    </dgm:pt>
    <dgm:pt modelId="{76E2D26E-1336-4B77-A801-51F91B46EAB5}">
      <dgm:prSet/>
      <dgm:spPr/>
      <dgm:t>
        <a:bodyPr/>
        <a:lstStyle/>
        <a:p>
          <a:pPr rtl="0" latinLnBrk="1"/>
          <a:r>
            <a:rPr lang="ko-KR" altLang="en-US" dirty="0" smtClean="0"/>
            <a:t>댓글 삭제</a:t>
          </a:r>
          <a:endParaRPr lang="ko-KR" dirty="0"/>
        </a:p>
      </dgm:t>
    </dgm:pt>
    <dgm:pt modelId="{C564AA7B-95EE-4590-8F0F-95C8FCDB999A}" type="parTrans" cxnId="{26042DC0-62CD-428C-AE75-3E846031E500}">
      <dgm:prSet/>
      <dgm:spPr/>
      <dgm:t>
        <a:bodyPr/>
        <a:lstStyle/>
        <a:p>
          <a:pPr latinLnBrk="1"/>
          <a:endParaRPr lang="ko-KR" altLang="en-US"/>
        </a:p>
      </dgm:t>
    </dgm:pt>
    <dgm:pt modelId="{F34C6EB7-764C-4A62-81FF-B06E87D84B57}" type="sibTrans" cxnId="{26042DC0-62CD-428C-AE75-3E846031E500}">
      <dgm:prSet/>
      <dgm:spPr/>
      <dgm:t>
        <a:bodyPr/>
        <a:lstStyle/>
        <a:p>
          <a:pPr latinLnBrk="1"/>
          <a:endParaRPr lang="ko-KR" altLang="en-US"/>
        </a:p>
      </dgm:t>
    </dgm:pt>
    <dgm:pt modelId="{C60D2DFC-233A-44B2-9B84-2654B315A9BF}">
      <dgm:prSet/>
      <dgm:spPr/>
      <dgm:t>
        <a:bodyPr/>
        <a:lstStyle/>
        <a:p>
          <a:pPr rtl="0" latinLnBrk="1"/>
          <a:r>
            <a:rPr lang="ko-KR" altLang="en-US" dirty="0" smtClean="0"/>
            <a:t>상세보기</a:t>
          </a:r>
          <a:endParaRPr lang="ko-KR" dirty="0"/>
        </a:p>
      </dgm:t>
    </dgm:pt>
    <dgm:pt modelId="{76A5C98A-A444-4C5E-A45C-4C8959FE33E4}" type="parTrans" cxnId="{DF6BD173-33AD-42F8-9432-DD0C430BFCFC}">
      <dgm:prSet/>
      <dgm:spPr/>
      <dgm:t>
        <a:bodyPr/>
        <a:lstStyle/>
        <a:p>
          <a:pPr latinLnBrk="1"/>
          <a:endParaRPr lang="ko-KR" altLang="en-US"/>
        </a:p>
      </dgm:t>
    </dgm:pt>
    <dgm:pt modelId="{FD6EAFAC-A64D-457E-A4DC-06B8E6B3C8A0}" type="sibTrans" cxnId="{DF6BD173-33AD-42F8-9432-DD0C430BFCFC}">
      <dgm:prSet/>
      <dgm:spPr/>
      <dgm:t>
        <a:bodyPr/>
        <a:lstStyle/>
        <a:p>
          <a:pPr latinLnBrk="1"/>
          <a:endParaRPr lang="ko-KR" altLang="en-US"/>
        </a:p>
      </dgm:t>
    </dgm:pt>
    <dgm:pt modelId="{FB04B717-3894-4071-9795-7D4F2EFF7D12}">
      <dgm:prSet/>
      <dgm:spPr/>
      <dgm:t>
        <a:bodyPr/>
        <a:lstStyle/>
        <a:p>
          <a:pPr rtl="0" latinLnBrk="1"/>
          <a:r>
            <a:rPr lang="ko-KR" altLang="en-US" dirty="0" smtClean="0"/>
            <a:t>호스트 승인</a:t>
          </a:r>
          <a:endParaRPr lang="ko-KR" dirty="0"/>
        </a:p>
      </dgm:t>
    </dgm:pt>
    <dgm:pt modelId="{2AFFFCCD-FFED-4C62-913D-E11541CDF08F}" type="parTrans" cxnId="{4FA148F2-6147-4122-882D-C63530C2CDA6}">
      <dgm:prSet/>
      <dgm:spPr/>
      <dgm:t>
        <a:bodyPr/>
        <a:lstStyle/>
        <a:p>
          <a:pPr latinLnBrk="1"/>
          <a:endParaRPr lang="ko-KR" altLang="en-US"/>
        </a:p>
      </dgm:t>
    </dgm:pt>
    <dgm:pt modelId="{98036BB3-7B13-4C3E-AF14-A22830DFE216}" type="sibTrans" cxnId="{4FA148F2-6147-4122-882D-C63530C2CDA6}">
      <dgm:prSet/>
      <dgm:spPr/>
      <dgm:t>
        <a:bodyPr/>
        <a:lstStyle/>
        <a:p>
          <a:pPr latinLnBrk="1"/>
          <a:endParaRPr lang="ko-KR" altLang="en-US"/>
        </a:p>
      </dgm:t>
    </dgm:pt>
    <dgm:pt modelId="{151FEBA2-2601-4C4E-B3EB-4CB0FA4A0D00}" type="pres">
      <dgm:prSet presAssocID="{F98F6E85-68A8-43D7-A764-7758A22A3FB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3A28068-7101-4876-9EDE-545D459B8BD9}" type="pres">
      <dgm:prSet presAssocID="{1240F56C-8121-4C26-A397-C8AB913F6110}" presName="root1" presStyleCnt="0"/>
      <dgm:spPr/>
    </dgm:pt>
    <dgm:pt modelId="{FB4754F1-B4BB-4B3F-9E08-057E4EC1BC0C}" type="pres">
      <dgm:prSet presAssocID="{1240F56C-8121-4C26-A397-C8AB913F6110}" presName="LevelOneTextNode" presStyleLbl="node0" presStyleIdx="0" presStyleCnt="1" custAng="5400000" custScaleY="56912" custLinFactNeighborX="-32293" custLinFactNeighborY="-8049">
        <dgm:presLayoutVars>
          <dgm:chPref val="3"/>
        </dgm:presLayoutVars>
      </dgm:prSet>
      <dgm:spPr/>
    </dgm:pt>
    <dgm:pt modelId="{36689998-09D5-4608-AFA6-12EEF9DB29E8}" type="pres">
      <dgm:prSet presAssocID="{1240F56C-8121-4C26-A397-C8AB913F6110}" presName="level2hierChild" presStyleCnt="0"/>
      <dgm:spPr/>
    </dgm:pt>
    <dgm:pt modelId="{647E08E0-3B9B-4436-928A-288F2857661C}" type="pres">
      <dgm:prSet presAssocID="{818D3BE1-B905-43F7-899C-81CB07B02D61}" presName="conn2-1" presStyleLbl="parChTrans1D2" presStyleIdx="0" presStyleCnt="2"/>
      <dgm:spPr/>
    </dgm:pt>
    <dgm:pt modelId="{8BC86EA5-806D-4E02-BBF3-F9A61593E3DC}" type="pres">
      <dgm:prSet presAssocID="{818D3BE1-B905-43F7-899C-81CB07B02D61}" presName="connTx" presStyleLbl="parChTrans1D2" presStyleIdx="0" presStyleCnt="2"/>
      <dgm:spPr/>
    </dgm:pt>
    <dgm:pt modelId="{7784AD65-C9EA-4692-88B8-9764E3DADCB2}" type="pres">
      <dgm:prSet presAssocID="{899837B5-1CE5-41EB-9217-958314609117}" presName="root2" presStyleCnt="0"/>
      <dgm:spPr/>
    </dgm:pt>
    <dgm:pt modelId="{AA3923C2-0A67-4744-937C-80D179275E5B}" type="pres">
      <dgm:prSet presAssocID="{899837B5-1CE5-41EB-9217-958314609117}" presName="LevelTwoTextNode" presStyleLbl="node2" presStyleIdx="0" presStyleCnt="2">
        <dgm:presLayoutVars>
          <dgm:chPref val="3"/>
        </dgm:presLayoutVars>
      </dgm:prSet>
      <dgm:spPr/>
    </dgm:pt>
    <dgm:pt modelId="{9F36BC68-D911-416E-85B5-57221B219029}" type="pres">
      <dgm:prSet presAssocID="{899837B5-1CE5-41EB-9217-958314609117}" presName="level3hierChild" presStyleCnt="0"/>
      <dgm:spPr/>
    </dgm:pt>
    <dgm:pt modelId="{A5DA7790-48F4-4B92-86D7-1288A9A2D594}" type="pres">
      <dgm:prSet presAssocID="{25D5F1B3-5396-4841-8897-3B72950225D2}" presName="conn2-1" presStyleLbl="parChTrans1D3" presStyleIdx="0" presStyleCnt="4"/>
      <dgm:spPr/>
    </dgm:pt>
    <dgm:pt modelId="{A51564D8-DE90-4B62-BC9F-74BD53E73D3C}" type="pres">
      <dgm:prSet presAssocID="{25D5F1B3-5396-4841-8897-3B72950225D2}" presName="connTx" presStyleLbl="parChTrans1D3" presStyleIdx="0" presStyleCnt="4"/>
      <dgm:spPr/>
    </dgm:pt>
    <dgm:pt modelId="{D607CC1A-19AC-4B89-ADDE-BD17F577F8CD}" type="pres">
      <dgm:prSet presAssocID="{2040336D-AF7A-45CA-8BF0-0413E4833863}" presName="root2" presStyleCnt="0"/>
      <dgm:spPr/>
    </dgm:pt>
    <dgm:pt modelId="{743EA2A3-6C0C-450C-A5A4-9D2AC5F332E8}" type="pres">
      <dgm:prSet presAssocID="{2040336D-AF7A-45CA-8BF0-0413E4833863}" presName="LevelTwoTextNode" presStyleLbl="node3" presStyleIdx="0" presStyleCnt="4">
        <dgm:presLayoutVars>
          <dgm:chPref val="3"/>
        </dgm:presLayoutVars>
      </dgm:prSet>
      <dgm:spPr/>
    </dgm:pt>
    <dgm:pt modelId="{86A26371-667D-4634-B022-6EB7D798CD75}" type="pres">
      <dgm:prSet presAssocID="{2040336D-AF7A-45CA-8BF0-0413E4833863}" presName="level3hierChild" presStyleCnt="0"/>
      <dgm:spPr/>
    </dgm:pt>
    <dgm:pt modelId="{C0D221AF-4E5B-4FF3-A0D8-8B0191A5E01D}" type="pres">
      <dgm:prSet presAssocID="{827DA4AD-7D4B-4E67-8E50-BB4913DA9FE6}" presName="conn2-1" presStyleLbl="parChTrans1D4" presStyleIdx="0" presStyleCnt="12"/>
      <dgm:spPr/>
    </dgm:pt>
    <dgm:pt modelId="{75425E7A-C3B3-4734-9C8E-5AB1164186B2}" type="pres">
      <dgm:prSet presAssocID="{827DA4AD-7D4B-4E67-8E50-BB4913DA9FE6}" presName="connTx" presStyleLbl="parChTrans1D4" presStyleIdx="0" presStyleCnt="12"/>
      <dgm:spPr/>
    </dgm:pt>
    <dgm:pt modelId="{C2B1EF85-2A9C-4059-B607-48DE0CB32383}" type="pres">
      <dgm:prSet presAssocID="{7679CDCF-7135-4D58-8A58-50239CA76A43}" presName="root2" presStyleCnt="0"/>
      <dgm:spPr/>
    </dgm:pt>
    <dgm:pt modelId="{2C506ED8-D257-473F-B5D8-0CE6B6FD827B}" type="pres">
      <dgm:prSet presAssocID="{7679CDCF-7135-4D58-8A58-50239CA76A43}" presName="LevelTwoTextNode" presStyleLbl="node4" presStyleIdx="0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51CFDC-9EE0-4EDF-9914-794EA812335C}" type="pres">
      <dgm:prSet presAssocID="{7679CDCF-7135-4D58-8A58-50239CA76A43}" presName="level3hierChild" presStyleCnt="0"/>
      <dgm:spPr/>
    </dgm:pt>
    <dgm:pt modelId="{494919C5-763B-4D42-9430-41BB8984B2F4}" type="pres">
      <dgm:prSet presAssocID="{663BBA3D-FDAB-46E7-9568-B7ADC2EE36BD}" presName="conn2-1" presStyleLbl="parChTrans1D4" presStyleIdx="1" presStyleCnt="12"/>
      <dgm:spPr/>
    </dgm:pt>
    <dgm:pt modelId="{C640FD12-A9A2-434B-980A-2FE8CEB3DE24}" type="pres">
      <dgm:prSet presAssocID="{663BBA3D-FDAB-46E7-9568-B7ADC2EE36BD}" presName="connTx" presStyleLbl="parChTrans1D4" presStyleIdx="1" presStyleCnt="12"/>
      <dgm:spPr/>
    </dgm:pt>
    <dgm:pt modelId="{0179FA97-8C8E-426C-B981-34721BE85E71}" type="pres">
      <dgm:prSet presAssocID="{264550E3-A901-4461-9150-243FAC52922D}" presName="root2" presStyleCnt="0"/>
      <dgm:spPr/>
    </dgm:pt>
    <dgm:pt modelId="{D0F20F77-FF34-413E-91E6-C8A206391CDE}" type="pres">
      <dgm:prSet presAssocID="{264550E3-A901-4461-9150-243FAC52922D}" presName="LevelTwoTextNode" presStyleLbl="node4" presStyleIdx="1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60320A-CFDF-4058-B516-90EA1E12A78D}" type="pres">
      <dgm:prSet presAssocID="{264550E3-A901-4461-9150-243FAC52922D}" presName="level3hierChild" presStyleCnt="0"/>
      <dgm:spPr/>
    </dgm:pt>
    <dgm:pt modelId="{D1E47C27-E6A2-4C63-9D38-80FF4DE6A028}" type="pres">
      <dgm:prSet presAssocID="{37CE4682-12B6-4B29-89E6-E1D9B965F292}" presName="conn2-1" presStyleLbl="parChTrans1D4" presStyleIdx="2" presStyleCnt="12"/>
      <dgm:spPr/>
    </dgm:pt>
    <dgm:pt modelId="{2B1A1B29-6745-4A29-8AB2-59F0B901D6AD}" type="pres">
      <dgm:prSet presAssocID="{37CE4682-12B6-4B29-89E6-E1D9B965F292}" presName="connTx" presStyleLbl="parChTrans1D4" presStyleIdx="2" presStyleCnt="12"/>
      <dgm:spPr/>
    </dgm:pt>
    <dgm:pt modelId="{5B115897-DFE3-4BCE-AE86-5202D6C1A4AA}" type="pres">
      <dgm:prSet presAssocID="{40E9653F-7FD0-4436-9D01-4DCE48B9E088}" presName="root2" presStyleCnt="0"/>
      <dgm:spPr/>
    </dgm:pt>
    <dgm:pt modelId="{51EF3780-9EB6-4535-9447-B356411B882A}" type="pres">
      <dgm:prSet presAssocID="{40E9653F-7FD0-4436-9D01-4DCE48B9E088}" presName="LevelTwoTextNode" presStyleLbl="node4" presStyleIdx="2" presStyleCnt="12">
        <dgm:presLayoutVars>
          <dgm:chPref val="3"/>
        </dgm:presLayoutVars>
      </dgm:prSet>
      <dgm:spPr/>
    </dgm:pt>
    <dgm:pt modelId="{920F4DDA-7FA4-4DCA-ACBF-F6ED9DBC4B7E}" type="pres">
      <dgm:prSet presAssocID="{40E9653F-7FD0-4436-9D01-4DCE48B9E088}" presName="level3hierChild" presStyleCnt="0"/>
      <dgm:spPr/>
    </dgm:pt>
    <dgm:pt modelId="{EAEDA365-336B-4ACA-BF92-B919A7C2A1DA}" type="pres">
      <dgm:prSet presAssocID="{BEBAD53D-0B7C-438B-B443-9770A1CA80C7}" presName="conn2-1" presStyleLbl="parChTrans1D3" presStyleIdx="1" presStyleCnt="4"/>
      <dgm:spPr/>
    </dgm:pt>
    <dgm:pt modelId="{CF49AACF-7E51-4961-9964-92BA9BB7C3DC}" type="pres">
      <dgm:prSet presAssocID="{BEBAD53D-0B7C-438B-B443-9770A1CA80C7}" presName="connTx" presStyleLbl="parChTrans1D3" presStyleIdx="1" presStyleCnt="4"/>
      <dgm:spPr/>
    </dgm:pt>
    <dgm:pt modelId="{44CC501A-80C7-4B8C-81F3-5F62C542EF71}" type="pres">
      <dgm:prSet presAssocID="{BE139CD5-4947-456A-848F-F31249A9D02E}" presName="root2" presStyleCnt="0"/>
      <dgm:spPr/>
    </dgm:pt>
    <dgm:pt modelId="{43188DBE-1A99-4BB8-8119-70EBF590E0D6}" type="pres">
      <dgm:prSet presAssocID="{BE139CD5-4947-456A-848F-F31249A9D02E}" presName="LevelTwoTextNode" presStyleLbl="node3" presStyleIdx="1" presStyleCnt="4">
        <dgm:presLayoutVars>
          <dgm:chPref val="3"/>
        </dgm:presLayoutVars>
      </dgm:prSet>
      <dgm:spPr/>
    </dgm:pt>
    <dgm:pt modelId="{B187E4EA-C9D8-42E7-A8F5-F180307F044F}" type="pres">
      <dgm:prSet presAssocID="{BE139CD5-4947-456A-848F-F31249A9D02E}" presName="level3hierChild" presStyleCnt="0"/>
      <dgm:spPr/>
    </dgm:pt>
    <dgm:pt modelId="{77AB9B30-D9A5-4787-BD68-5BB227D0CC01}" type="pres">
      <dgm:prSet presAssocID="{2AFFFCCD-FFED-4C62-913D-E11541CDF08F}" presName="conn2-1" presStyleLbl="parChTrans1D4" presStyleIdx="3" presStyleCnt="12"/>
      <dgm:spPr/>
    </dgm:pt>
    <dgm:pt modelId="{7F9875A5-E9B5-4497-B367-EB5BB35E3887}" type="pres">
      <dgm:prSet presAssocID="{2AFFFCCD-FFED-4C62-913D-E11541CDF08F}" presName="connTx" presStyleLbl="parChTrans1D4" presStyleIdx="3" presStyleCnt="12"/>
      <dgm:spPr/>
    </dgm:pt>
    <dgm:pt modelId="{1F0A6674-1648-41D4-8103-027C0C908BE7}" type="pres">
      <dgm:prSet presAssocID="{FB04B717-3894-4071-9795-7D4F2EFF7D12}" presName="root2" presStyleCnt="0"/>
      <dgm:spPr/>
    </dgm:pt>
    <dgm:pt modelId="{4F6EFB45-0ED0-4ABC-9F3C-484AF59136BB}" type="pres">
      <dgm:prSet presAssocID="{FB04B717-3894-4071-9795-7D4F2EFF7D12}" presName="LevelTwoTextNode" presStyleLbl="node4" presStyleIdx="3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51ED8B-41A5-44C1-B22A-25D6AB6AF144}" type="pres">
      <dgm:prSet presAssocID="{FB04B717-3894-4071-9795-7D4F2EFF7D12}" presName="level3hierChild" presStyleCnt="0"/>
      <dgm:spPr/>
    </dgm:pt>
    <dgm:pt modelId="{BB7A2500-0B45-4A1C-9E14-64FFBB9C6E40}" type="pres">
      <dgm:prSet presAssocID="{808DE9F4-D557-49AD-A7C9-DBE5E5DF13BE}" presName="conn2-1" presStyleLbl="parChTrans1D4" presStyleIdx="4" presStyleCnt="12"/>
      <dgm:spPr/>
    </dgm:pt>
    <dgm:pt modelId="{0793DB37-4A81-4E00-B687-79F0FF1B9D7C}" type="pres">
      <dgm:prSet presAssocID="{808DE9F4-D557-49AD-A7C9-DBE5E5DF13BE}" presName="connTx" presStyleLbl="parChTrans1D4" presStyleIdx="4" presStyleCnt="12"/>
      <dgm:spPr/>
    </dgm:pt>
    <dgm:pt modelId="{086F2DC9-482D-4FB9-8D29-A06DD0D3FB56}" type="pres">
      <dgm:prSet presAssocID="{FFE8650D-0D67-43CC-830B-9DB2793AAC92}" presName="root2" presStyleCnt="0"/>
      <dgm:spPr/>
    </dgm:pt>
    <dgm:pt modelId="{D35A9A69-10B5-4B03-AA26-77C0659DA527}" type="pres">
      <dgm:prSet presAssocID="{FFE8650D-0D67-43CC-830B-9DB2793AAC92}" presName="LevelTwoTextNode" presStyleLbl="node4" presStyleIdx="4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9F85A6-780C-4E9F-A55C-29F9D76868FF}" type="pres">
      <dgm:prSet presAssocID="{FFE8650D-0D67-43CC-830B-9DB2793AAC92}" presName="level3hierChild" presStyleCnt="0"/>
      <dgm:spPr/>
    </dgm:pt>
    <dgm:pt modelId="{498BF363-443F-44FF-83F1-F32CC797D6EF}" type="pres">
      <dgm:prSet presAssocID="{C65C7E12-043E-4D47-89E4-5A975B5B0E89}" presName="conn2-1" presStyleLbl="parChTrans1D4" presStyleIdx="5" presStyleCnt="12"/>
      <dgm:spPr/>
    </dgm:pt>
    <dgm:pt modelId="{C22A3C66-B8C9-4125-B37C-065246EFDB02}" type="pres">
      <dgm:prSet presAssocID="{C65C7E12-043E-4D47-89E4-5A975B5B0E89}" presName="connTx" presStyleLbl="parChTrans1D4" presStyleIdx="5" presStyleCnt="12"/>
      <dgm:spPr/>
    </dgm:pt>
    <dgm:pt modelId="{E4FD679C-9CA1-419A-9037-947375B0CF3C}" type="pres">
      <dgm:prSet presAssocID="{2E651802-5F37-4BAF-B8C8-E94D2B4386C7}" presName="root2" presStyleCnt="0"/>
      <dgm:spPr/>
    </dgm:pt>
    <dgm:pt modelId="{27E42723-2948-49EA-A21B-BF7FA3EC914F}" type="pres">
      <dgm:prSet presAssocID="{2E651802-5F37-4BAF-B8C8-E94D2B4386C7}" presName="LevelTwoTextNode" presStyleLbl="node4" presStyleIdx="5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ECCC0C-7D73-4D6C-B768-7F7AD9313C16}" type="pres">
      <dgm:prSet presAssocID="{2E651802-5F37-4BAF-B8C8-E94D2B4386C7}" presName="level3hierChild" presStyleCnt="0"/>
      <dgm:spPr/>
    </dgm:pt>
    <dgm:pt modelId="{8DBD3756-477B-4A06-ABEA-D1F541FA956B}" type="pres">
      <dgm:prSet presAssocID="{0E633E35-B9F5-40A2-9BB7-8647CAACC63A}" presName="conn2-1" presStyleLbl="parChTrans1D4" presStyleIdx="6" presStyleCnt="12"/>
      <dgm:spPr/>
    </dgm:pt>
    <dgm:pt modelId="{BE4CFDEE-B10B-4F56-AD1F-9FCAC9679FA2}" type="pres">
      <dgm:prSet presAssocID="{0E633E35-B9F5-40A2-9BB7-8647CAACC63A}" presName="connTx" presStyleLbl="parChTrans1D4" presStyleIdx="6" presStyleCnt="12"/>
      <dgm:spPr/>
    </dgm:pt>
    <dgm:pt modelId="{7B6B9058-CF6C-498C-9460-4B3E19FC7992}" type="pres">
      <dgm:prSet presAssocID="{F415BF1B-4D0B-473E-85D9-3D5F3D5C2C25}" presName="root2" presStyleCnt="0"/>
      <dgm:spPr/>
    </dgm:pt>
    <dgm:pt modelId="{BC9DD455-1F93-4E85-B10E-9DF208DB58A2}" type="pres">
      <dgm:prSet presAssocID="{F415BF1B-4D0B-473E-85D9-3D5F3D5C2C25}" presName="LevelTwoTextNode" presStyleLbl="node4" presStyleIdx="6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499F39-F621-447D-A756-15E663A4EA05}" type="pres">
      <dgm:prSet presAssocID="{F415BF1B-4D0B-473E-85D9-3D5F3D5C2C25}" presName="level3hierChild" presStyleCnt="0"/>
      <dgm:spPr/>
    </dgm:pt>
    <dgm:pt modelId="{66233BA3-F386-4B41-8382-282FE1BCCF87}" type="pres">
      <dgm:prSet presAssocID="{76A5C98A-A444-4C5E-A45C-4C8959FE33E4}" presName="conn2-1" presStyleLbl="parChTrans1D4" presStyleIdx="7" presStyleCnt="12"/>
      <dgm:spPr/>
    </dgm:pt>
    <dgm:pt modelId="{93977D65-0D4B-425D-8D23-F4E8B2705A34}" type="pres">
      <dgm:prSet presAssocID="{76A5C98A-A444-4C5E-A45C-4C8959FE33E4}" presName="connTx" presStyleLbl="parChTrans1D4" presStyleIdx="7" presStyleCnt="12"/>
      <dgm:spPr/>
    </dgm:pt>
    <dgm:pt modelId="{5E214F8D-DD43-4308-829E-EDD7C6EF5465}" type="pres">
      <dgm:prSet presAssocID="{C60D2DFC-233A-44B2-9B84-2654B315A9BF}" presName="root2" presStyleCnt="0"/>
      <dgm:spPr/>
    </dgm:pt>
    <dgm:pt modelId="{FC69E245-B48D-4C37-99BC-DC90E1A3CC2E}" type="pres">
      <dgm:prSet presAssocID="{C60D2DFC-233A-44B2-9B84-2654B315A9BF}" presName="LevelTwoTextNode" presStyleLbl="node4" presStyleIdx="7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3D45A6-07CE-4C60-BF69-627392580742}" type="pres">
      <dgm:prSet presAssocID="{C60D2DFC-233A-44B2-9B84-2654B315A9BF}" presName="level3hierChild" presStyleCnt="0"/>
      <dgm:spPr/>
    </dgm:pt>
    <dgm:pt modelId="{1F00BFAA-7A0F-496F-8DBB-F2DACFC38AED}" type="pres">
      <dgm:prSet presAssocID="{8CB6328A-0EA4-4B4A-AFCD-FA5E6C8BCD03}" presName="conn2-1" presStyleLbl="parChTrans1D4" presStyleIdx="8" presStyleCnt="12"/>
      <dgm:spPr/>
    </dgm:pt>
    <dgm:pt modelId="{5DF763F5-B3A0-4956-AC05-CB0E9EB8CBB2}" type="pres">
      <dgm:prSet presAssocID="{8CB6328A-0EA4-4B4A-AFCD-FA5E6C8BCD03}" presName="connTx" presStyleLbl="parChTrans1D4" presStyleIdx="8" presStyleCnt="12"/>
      <dgm:spPr/>
    </dgm:pt>
    <dgm:pt modelId="{B8EFC52B-4192-4247-96CE-34D72151317E}" type="pres">
      <dgm:prSet presAssocID="{71531285-D66C-47E2-A567-7405C1C0C99F}" presName="root2" presStyleCnt="0"/>
      <dgm:spPr/>
    </dgm:pt>
    <dgm:pt modelId="{FD42216F-38FD-4AA8-9D7C-B72910B301E0}" type="pres">
      <dgm:prSet presAssocID="{71531285-D66C-47E2-A567-7405C1C0C99F}" presName="LevelTwoTextNode" presStyleLbl="node4" presStyleIdx="8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3F46EF-3A10-4610-BC92-339B1AB4BC0F}" type="pres">
      <dgm:prSet presAssocID="{71531285-D66C-47E2-A567-7405C1C0C99F}" presName="level3hierChild" presStyleCnt="0"/>
      <dgm:spPr/>
    </dgm:pt>
    <dgm:pt modelId="{C4815AFE-B6D5-4B03-B8E9-86C2696C0A25}" type="pres">
      <dgm:prSet presAssocID="{9EA3FCE3-BEC9-48DD-A675-316D7B15474D}" presName="conn2-1" presStyleLbl="parChTrans1D4" presStyleIdx="9" presStyleCnt="12"/>
      <dgm:spPr/>
    </dgm:pt>
    <dgm:pt modelId="{91C0D9C1-A4D9-4C46-977F-0238F119A126}" type="pres">
      <dgm:prSet presAssocID="{9EA3FCE3-BEC9-48DD-A675-316D7B15474D}" presName="connTx" presStyleLbl="parChTrans1D4" presStyleIdx="9" presStyleCnt="12"/>
      <dgm:spPr/>
    </dgm:pt>
    <dgm:pt modelId="{D0E0584C-8792-413E-A634-E00A58C86654}" type="pres">
      <dgm:prSet presAssocID="{E43B0AF6-92BE-499A-AB8E-931B04EBF2DE}" presName="root2" presStyleCnt="0"/>
      <dgm:spPr/>
    </dgm:pt>
    <dgm:pt modelId="{E44AB884-4105-4AD1-B2D5-C28E80389CC4}" type="pres">
      <dgm:prSet presAssocID="{E43B0AF6-92BE-499A-AB8E-931B04EBF2DE}" presName="LevelTwoTextNode" presStyleLbl="node4" presStyleIdx="9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551FE1-E9B0-4E3B-A4E0-9123A5D2404E}" type="pres">
      <dgm:prSet presAssocID="{E43B0AF6-92BE-499A-AB8E-931B04EBF2DE}" presName="level3hierChild" presStyleCnt="0"/>
      <dgm:spPr/>
    </dgm:pt>
    <dgm:pt modelId="{CD052706-492D-4BD5-A15D-F6EE1FD068D0}" type="pres">
      <dgm:prSet presAssocID="{C7FE3481-D28C-447C-ABBA-82C75ED94E7A}" presName="conn2-1" presStyleLbl="parChTrans1D4" presStyleIdx="10" presStyleCnt="12"/>
      <dgm:spPr/>
    </dgm:pt>
    <dgm:pt modelId="{19C7C10B-AE3F-4A24-B357-316FBCB66F18}" type="pres">
      <dgm:prSet presAssocID="{C7FE3481-D28C-447C-ABBA-82C75ED94E7A}" presName="connTx" presStyleLbl="parChTrans1D4" presStyleIdx="10" presStyleCnt="12"/>
      <dgm:spPr/>
    </dgm:pt>
    <dgm:pt modelId="{77914411-4A9E-4F8B-8C4F-0C845FA8079C}" type="pres">
      <dgm:prSet presAssocID="{A563F6B0-9818-4D63-B003-57274D2EB4F5}" presName="root2" presStyleCnt="0"/>
      <dgm:spPr/>
    </dgm:pt>
    <dgm:pt modelId="{33E26CE5-B046-4043-9EE6-66BA29EF4981}" type="pres">
      <dgm:prSet presAssocID="{A563F6B0-9818-4D63-B003-57274D2EB4F5}" presName="LevelTwoTextNode" presStyleLbl="node4" presStyleIdx="10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824AFE-0B31-4168-B8E7-57232F711981}" type="pres">
      <dgm:prSet presAssocID="{A563F6B0-9818-4D63-B003-57274D2EB4F5}" presName="level3hierChild" presStyleCnt="0"/>
      <dgm:spPr/>
    </dgm:pt>
    <dgm:pt modelId="{6A6B224C-FC44-476E-B9CD-AFE879DD12F9}" type="pres">
      <dgm:prSet presAssocID="{965A4E36-FBBE-4B2B-9F04-B1DFCC19F5D7}" presName="conn2-1" presStyleLbl="parChTrans1D4" presStyleIdx="11" presStyleCnt="12"/>
      <dgm:spPr/>
    </dgm:pt>
    <dgm:pt modelId="{A1A0D0DE-E3CA-49A0-961A-8EC0FD106B95}" type="pres">
      <dgm:prSet presAssocID="{965A4E36-FBBE-4B2B-9F04-B1DFCC19F5D7}" presName="connTx" presStyleLbl="parChTrans1D4" presStyleIdx="11" presStyleCnt="12"/>
      <dgm:spPr/>
    </dgm:pt>
    <dgm:pt modelId="{8DE844B4-E4DE-41CB-98FB-70698A6F2CFA}" type="pres">
      <dgm:prSet presAssocID="{A593531D-FEDC-43A8-A1A8-6BA1B2A9B9FC}" presName="root2" presStyleCnt="0"/>
      <dgm:spPr/>
    </dgm:pt>
    <dgm:pt modelId="{EBA435D2-3D53-4B4B-80DC-46A0C0B89C8A}" type="pres">
      <dgm:prSet presAssocID="{A593531D-FEDC-43A8-A1A8-6BA1B2A9B9FC}" presName="LevelTwoTextNode" presStyleLbl="node4" presStyleIdx="11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8F0DE-F16C-4ECE-B18B-7286981BADD8}" type="pres">
      <dgm:prSet presAssocID="{A593531D-FEDC-43A8-A1A8-6BA1B2A9B9FC}" presName="level3hierChild" presStyleCnt="0"/>
      <dgm:spPr/>
    </dgm:pt>
    <dgm:pt modelId="{A7334180-41FE-4644-B187-01EB6E999AF5}" type="pres">
      <dgm:prSet presAssocID="{313EE97F-326C-47E9-9EFC-6D4294026F32}" presName="conn2-1" presStyleLbl="parChTrans1D2" presStyleIdx="1" presStyleCnt="2"/>
      <dgm:spPr/>
    </dgm:pt>
    <dgm:pt modelId="{6752ABFA-8A2A-4EA7-9AAE-6295243AB750}" type="pres">
      <dgm:prSet presAssocID="{313EE97F-326C-47E9-9EFC-6D4294026F32}" presName="connTx" presStyleLbl="parChTrans1D2" presStyleIdx="1" presStyleCnt="2"/>
      <dgm:spPr/>
    </dgm:pt>
    <dgm:pt modelId="{6F91A8BC-D8E5-4EF4-9F47-C258A450C586}" type="pres">
      <dgm:prSet presAssocID="{B649D719-4CBA-4E14-9E20-9B09D5621605}" presName="root2" presStyleCnt="0"/>
      <dgm:spPr/>
    </dgm:pt>
    <dgm:pt modelId="{0149CE6F-29C4-4B2E-B67E-2DC682BC46EA}" type="pres">
      <dgm:prSet presAssocID="{B649D719-4CBA-4E14-9E20-9B09D5621605}" presName="LevelTwoTextNode" presStyleLbl="node2" presStyleIdx="1" presStyleCnt="2">
        <dgm:presLayoutVars>
          <dgm:chPref val="3"/>
        </dgm:presLayoutVars>
      </dgm:prSet>
      <dgm:spPr/>
    </dgm:pt>
    <dgm:pt modelId="{724A372F-26D6-44B9-A1F3-67D08D213D33}" type="pres">
      <dgm:prSet presAssocID="{B649D719-4CBA-4E14-9E20-9B09D5621605}" presName="level3hierChild" presStyleCnt="0"/>
      <dgm:spPr/>
    </dgm:pt>
    <dgm:pt modelId="{6206E0D1-4867-4DF0-8FBE-A4DA989BA1FE}" type="pres">
      <dgm:prSet presAssocID="{E5BC4242-84C1-4E84-BE64-2C386A2CDA89}" presName="conn2-1" presStyleLbl="parChTrans1D3" presStyleIdx="2" presStyleCnt="4"/>
      <dgm:spPr/>
    </dgm:pt>
    <dgm:pt modelId="{033D25D4-A5AC-4034-887D-CAED4CDA0A73}" type="pres">
      <dgm:prSet presAssocID="{E5BC4242-84C1-4E84-BE64-2C386A2CDA89}" presName="connTx" presStyleLbl="parChTrans1D3" presStyleIdx="2" presStyleCnt="4"/>
      <dgm:spPr/>
    </dgm:pt>
    <dgm:pt modelId="{DD84ACFE-2D1C-4135-A5BC-8C3B3E6852F5}" type="pres">
      <dgm:prSet presAssocID="{24BCB0EA-869E-46D4-A387-1432D691CA6B}" presName="root2" presStyleCnt="0"/>
      <dgm:spPr/>
    </dgm:pt>
    <dgm:pt modelId="{4E5AA0EB-1ADF-484B-8F43-46A311A5C4EE}" type="pres">
      <dgm:prSet presAssocID="{24BCB0EA-869E-46D4-A387-1432D691CA6B}" presName="LevelTwoTextNode" presStyleLbl="node3" presStyleIdx="2" presStyleCnt="4">
        <dgm:presLayoutVars>
          <dgm:chPref val="3"/>
        </dgm:presLayoutVars>
      </dgm:prSet>
      <dgm:spPr/>
    </dgm:pt>
    <dgm:pt modelId="{DAA5E8CE-EABF-4F0F-8B3E-055FF291E195}" type="pres">
      <dgm:prSet presAssocID="{24BCB0EA-869E-46D4-A387-1432D691CA6B}" presName="level3hierChild" presStyleCnt="0"/>
      <dgm:spPr/>
    </dgm:pt>
    <dgm:pt modelId="{AB2CCB78-63FB-483E-BD27-AD645ED38DDB}" type="pres">
      <dgm:prSet presAssocID="{C564AA7B-95EE-4590-8F0F-95C8FCDB999A}" presName="conn2-1" presStyleLbl="parChTrans1D3" presStyleIdx="3" presStyleCnt="4"/>
      <dgm:spPr/>
    </dgm:pt>
    <dgm:pt modelId="{FB25F413-450C-4E18-BD15-9A4D01ACF1EF}" type="pres">
      <dgm:prSet presAssocID="{C564AA7B-95EE-4590-8F0F-95C8FCDB999A}" presName="connTx" presStyleLbl="parChTrans1D3" presStyleIdx="3" presStyleCnt="4"/>
      <dgm:spPr/>
    </dgm:pt>
    <dgm:pt modelId="{06F871E4-DBBF-4F82-844A-95D17FEB1160}" type="pres">
      <dgm:prSet presAssocID="{76E2D26E-1336-4B77-A801-51F91B46EAB5}" presName="root2" presStyleCnt="0"/>
      <dgm:spPr/>
    </dgm:pt>
    <dgm:pt modelId="{A9B0AF56-3D1F-4321-9ED2-6363501D5ACC}" type="pres">
      <dgm:prSet presAssocID="{76E2D26E-1336-4B77-A801-51F91B46EAB5}" presName="LevelTwoTextNode" presStyleLbl="node3" presStyleIdx="3" presStyleCnt="4">
        <dgm:presLayoutVars>
          <dgm:chPref val="3"/>
        </dgm:presLayoutVars>
      </dgm:prSet>
      <dgm:spPr/>
    </dgm:pt>
    <dgm:pt modelId="{9538918C-2ECD-4812-A13E-E85B99A5517D}" type="pres">
      <dgm:prSet presAssocID="{76E2D26E-1336-4B77-A801-51F91B46EAB5}" presName="level3hierChild" presStyleCnt="0"/>
      <dgm:spPr/>
    </dgm:pt>
  </dgm:ptLst>
  <dgm:cxnLst>
    <dgm:cxn modelId="{4FA148F2-6147-4122-882D-C63530C2CDA6}" srcId="{BE139CD5-4947-456A-848F-F31249A9D02E}" destId="{FB04B717-3894-4071-9795-7D4F2EFF7D12}" srcOrd="0" destOrd="0" parTransId="{2AFFFCCD-FFED-4C62-913D-E11541CDF08F}" sibTransId="{98036BB3-7B13-4C3E-AF14-A22830DFE216}"/>
    <dgm:cxn modelId="{D780A4C8-EB27-42A5-81A6-B5EFC5E68A35}" type="presOf" srcId="{C564AA7B-95EE-4590-8F0F-95C8FCDB999A}" destId="{AB2CCB78-63FB-483E-BD27-AD645ED38DDB}" srcOrd="0" destOrd="0" presId="urn:microsoft.com/office/officeart/2008/layout/HorizontalMultiLevelHierarchy"/>
    <dgm:cxn modelId="{D7B8BE83-29BE-47B2-852F-087BB89A7A41}" srcId="{C60D2DFC-233A-44B2-9B84-2654B315A9BF}" destId="{71531285-D66C-47E2-A567-7405C1C0C99F}" srcOrd="0" destOrd="0" parTransId="{8CB6328A-0EA4-4B4A-AFCD-FA5E6C8BCD03}" sibTransId="{6C5AB590-4F98-4646-8A0D-AE5CE13BBC51}"/>
    <dgm:cxn modelId="{A7C1627F-C67F-41BC-8DFC-4D666329E420}" type="presOf" srcId="{965A4E36-FBBE-4B2B-9F04-B1DFCC19F5D7}" destId="{6A6B224C-FC44-476E-B9CD-AFE879DD12F9}" srcOrd="0" destOrd="0" presId="urn:microsoft.com/office/officeart/2008/layout/HorizontalMultiLevelHierarchy"/>
    <dgm:cxn modelId="{FD2132CA-7C0C-4788-8517-82EC7D060B40}" type="presOf" srcId="{0E633E35-B9F5-40A2-9BB7-8647CAACC63A}" destId="{8DBD3756-477B-4A06-ABEA-D1F541FA956B}" srcOrd="0" destOrd="0" presId="urn:microsoft.com/office/officeart/2008/layout/HorizontalMultiLevelHierarchy"/>
    <dgm:cxn modelId="{24D8D98A-E11F-433D-9E36-C7A590FCDBBE}" srcId="{1240F56C-8121-4C26-A397-C8AB913F6110}" destId="{B649D719-4CBA-4E14-9E20-9B09D5621605}" srcOrd="1" destOrd="0" parTransId="{313EE97F-326C-47E9-9EFC-6D4294026F32}" sibTransId="{9C3F7460-7594-42D0-B80E-801815186F6A}"/>
    <dgm:cxn modelId="{D7B2C092-20E6-488E-B6BB-334EFE6A66AA}" type="presOf" srcId="{40E9653F-7FD0-4436-9D01-4DCE48B9E088}" destId="{51EF3780-9EB6-4535-9447-B356411B882A}" srcOrd="0" destOrd="0" presId="urn:microsoft.com/office/officeart/2008/layout/HorizontalMultiLevelHierarchy"/>
    <dgm:cxn modelId="{8806AE48-1FF4-43D2-A541-C1366A9B789C}" type="presOf" srcId="{818D3BE1-B905-43F7-899C-81CB07B02D61}" destId="{8BC86EA5-806D-4E02-BBF3-F9A61593E3DC}" srcOrd="1" destOrd="0" presId="urn:microsoft.com/office/officeart/2008/layout/HorizontalMultiLevelHierarchy"/>
    <dgm:cxn modelId="{90F9B484-EACA-463C-952E-4EF5F141B992}" type="presOf" srcId="{663BBA3D-FDAB-46E7-9568-B7ADC2EE36BD}" destId="{C640FD12-A9A2-434B-980A-2FE8CEB3DE24}" srcOrd="1" destOrd="0" presId="urn:microsoft.com/office/officeart/2008/layout/HorizontalMultiLevelHierarchy"/>
    <dgm:cxn modelId="{DD918E53-BD81-4B89-9C26-054746C2EC78}" type="presOf" srcId="{C564AA7B-95EE-4590-8F0F-95C8FCDB999A}" destId="{FB25F413-450C-4E18-BD15-9A4D01ACF1EF}" srcOrd="1" destOrd="0" presId="urn:microsoft.com/office/officeart/2008/layout/HorizontalMultiLevelHierarchy"/>
    <dgm:cxn modelId="{23535DAA-3932-476C-9459-6D8B9CBF9328}" type="presOf" srcId="{8CB6328A-0EA4-4B4A-AFCD-FA5E6C8BCD03}" destId="{5DF763F5-B3A0-4956-AC05-CB0E9EB8CBB2}" srcOrd="1" destOrd="0" presId="urn:microsoft.com/office/officeart/2008/layout/HorizontalMultiLevelHierarchy"/>
    <dgm:cxn modelId="{59F1DDE2-59F1-42C5-823C-39DF9582C0EA}" type="presOf" srcId="{71531285-D66C-47E2-A567-7405C1C0C99F}" destId="{FD42216F-38FD-4AA8-9D7C-B72910B301E0}" srcOrd="0" destOrd="0" presId="urn:microsoft.com/office/officeart/2008/layout/HorizontalMultiLevelHierarchy"/>
    <dgm:cxn modelId="{430685DE-43D5-4B7B-A2CB-E36036A9DC1C}" srcId="{F98F6E85-68A8-43D7-A764-7758A22A3FBB}" destId="{1240F56C-8121-4C26-A397-C8AB913F6110}" srcOrd="0" destOrd="0" parTransId="{7D760A1E-8927-45A9-B9AB-409AFBC99CCD}" sibTransId="{C28F967B-BB85-41D7-9C70-2CF2CA4AD3F3}"/>
    <dgm:cxn modelId="{B21E7B53-96EF-4A37-92CF-D003C4A22C09}" srcId="{2040336D-AF7A-45CA-8BF0-0413E4833863}" destId="{264550E3-A901-4461-9150-243FAC52922D}" srcOrd="1" destOrd="0" parTransId="{663BBA3D-FDAB-46E7-9568-B7ADC2EE36BD}" sibTransId="{4CB186D6-31DE-4306-90F2-7B55937B9377}"/>
    <dgm:cxn modelId="{21D6723F-2756-4F06-AF4A-DB659FCB42FC}" type="presOf" srcId="{BE139CD5-4947-456A-848F-F31249A9D02E}" destId="{43188DBE-1A99-4BB8-8119-70EBF590E0D6}" srcOrd="0" destOrd="0" presId="urn:microsoft.com/office/officeart/2008/layout/HorizontalMultiLevelHierarchy"/>
    <dgm:cxn modelId="{93A1B934-18C7-463D-8BE7-9B070E2EEEBF}" type="presOf" srcId="{76E2D26E-1336-4B77-A801-51F91B46EAB5}" destId="{A9B0AF56-3D1F-4321-9ED2-6363501D5ACC}" srcOrd="0" destOrd="0" presId="urn:microsoft.com/office/officeart/2008/layout/HorizontalMultiLevelHierarchy"/>
    <dgm:cxn modelId="{090CF18E-D142-4270-96B3-37A50DBDE469}" type="presOf" srcId="{313EE97F-326C-47E9-9EFC-6D4294026F32}" destId="{A7334180-41FE-4644-B187-01EB6E999AF5}" srcOrd="0" destOrd="0" presId="urn:microsoft.com/office/officeart/2008/layout/HorizontalMultiLevelHierarchy"/>
    <dgm:cxn modelId="{C59BED37-6CB3-46F5-8EC6-79CD10B9605B}" type="presOf" srcId="{313EE97F-326C-47E9-9EFC-6D4294026F32}" destId="{6752ABFA-8A2A-4EA7-9AAE-6295243AB750}" srcOrd="1" destOrd="0" presId="urn:microsoft.com/office/officeart/2008/layout/HorizontalMultiLevelHierarchy"/>
    <dgm:cxn modelId="{B33EBF01-D79F-4A56-ADEA-092B39C59905}" type="presOf" srcId="{C7FE3481-D28C-447C-ABBA-82C75ED94E7A}" destId="{CD052706-492D-4BD5-A15D-F6EE1FD068D0}" srcOrd="0" destOrd="0" presId="urn:microsoft.com/office/officeart/2008/layout/HorizontalMultiLevelHierarchy"/>
    <dgm:cxn modelId="{8B3B5E1E-01C8-491E-A4C2-4544DF384C37}" type="presOf" srcId="{A563F6B0-9818-4D63-B003-57274D2EB4F5}" destId="{33E26CE5-B046-4043-9EE6-66BA29EF4981}" srcOrd="0" destOrd="0" presId="urn:microsoft.com/office/officeart/2008/layout/HorizontalMultiLevelHierarchy"/>
    <dgm:cxn modelId="{B086134B-D460-48BC-97DF-FBC11F4B01D5}" type="presOf" srcId="{8CB6328A-0EA4-4B4A-AFCD-FA5E6C8BCD03}" destId="{1F00BFAA-7A0F-496F-8DBB-F2DACFC38AED}" srcOrd="0" destOrd="0" presId="urn:microsoft.com/office/officeart/2008/layout/HorizontalMultiLevelHierarchy"/>
    <dgm:cxn modelId="{0FCC5A7F-1697-4BE0-9708-45D998F96A4B}" type="presOf" srcId="{C65C7E12-043E-4D47-89E4-5A975B5B0E89}" destId="{C22A3C66-B8C9-4125-B37C-065246EFDB02}" srcOrd="1" destOrd="0" presId="urn:microsoft.com/office/officeart/2008/layout/HorizontalMultiLevelHierarchy"/>
    <dgm:cxn modelId="{4C86BACC-9D09-46D5-87C4-7ABC0209CB32}" srcId="{899837B5-1CE5-41EB-9217-958314609117}" destId="{BE139CD5-4947-456A-848F-F31249A9D02E}" srcOrd="1" destOrd="0" parTransId="{BEBAD53D-0B7C-438B-B443-9770A1CA80C7}" sibTransId="{41B9F6BC-3092-4A73-BD89-E6FF64C9FAE6}"/>
    <dgm:cxn modelId="{D5649816-E8C4-40A2-A787-83C6B2D00439}" type="presOf" srcId="{899837B5-1CE5-41EB-9217-958314609117}" destId="{AA3923C2-0A67-4744-937C-80D179275E5B}" srcOrd="0" destOrd="0" presId="urn:microsoft.com/office/officeart/2008/layout/HorizontalMultiLevelHierarchy"/>
    <dgm:cxn modelId="{CBAE4FF2-B610-4A5A-A735-A69E7ED8FACA}" srcId="{BE139CD5-4947-456A-848F-F31249A9D02E}" destId="{A563F6B0-9818-4D63-B003-57274D2EB4F5}" srcOrd="2" destOrd="0" parTransId="{C7FE3481-D28C-447C-ABBA-82C75ED94E7A}" sibTransId="{0DDF6729-27BE-4F20-B704-73D890228A3D}"/>
    <dgm:cxn modelId="{2E183A90-534B-4924-9CD2-FF948548F2B4}" srcId="{FFE8650D-0D67-43CC-830B-9DB2793AAC92}" destId="{F415BF1B-4D0B-473E-85D9-3D5F3D5C2C25}" srcOrd="1" destOrd="0" parTransId="{0E633E35-B9F5-40A2-9BB7-8647CAACC63A}" sibTransId="{8224D448-5ACC-451E-B9BA-C6DEBC45217E}"/>
    <dgm:cxn modelId="{FF693E8F-BB9F-4342-8EC8-884EFA0EFF70}" type="presOf" srcId="{25D5F1B3-5396-4841-8897-3B72950225D2}" destId="{A5DA7790-48F4-4B92-86D7-1288A9A2D594}" srcOrd="0" destOrd="0" presId="urn:microsoft.com/office/officeart/2008/layout/HorizontalMultiLevelHierarchy"/>
    <dgm:cxn modelId="{444FCB3D-4E04-48A1-A258-BCC439ABEDDF}" type="presOf" srcId="{37CE4682-12B6-4B29-89E6-E1D9B965F292}" destId="{2B1A1B29-6745-4A29-8AB2-59F0B901D6AD}" srcOrd="1" destOrd="0" presId="urn:microsoft.com/office/officeart/2008/layout/HorizontalMultiLevelHierarchy"/>
    <dgm:cxn modelId="{2E6A9769-C3D4-4943-9DCF-66429E7F55DB}" type="presOf" srcId="{808DE9F4-D557-49AD-A7C9-DBE5E5DF13BE}" destId="{0793DB37-4A81-4E00-B687-79F0FF1B9D7C}" srcOrd="1" destOrd="0" presId="urn:microsoft.com/office/officeart/2008/layout/HorizontalMultiLevelHierarchy"/>
    <dgm:cxn modelId="{C3756028-1992-4A2A-98E1-37D4F43191CC}" srcId="{2040336D-AF7A-45CA-8BF0-0413E4833863}" destId="{40E9653F-7FD0-4436-9D01-4DCE48B9E088}" srcOrd="2" destOrd="0" parTransId="{37CE4682-12B6-4B29-89E6-E1D9B965F292}" sibTransId="{688DEA1D-2B67-45AC-B41F-419F94D61372}"/>
    <dgm:cxn modelId="{F7A98D93-72D1-44A0-A03B-FD5D6BD62436}" type="presOf" srcId="{BEBAD53D-0B7C-438B-B443-9770A1CA80C7}" destId="{EAEDA365-336B-4ACA-BF92-B919A7C2A1DA}" srcOrd="0" destOrd="0" presId="urn:microsoft.com/office/officeart/2008/layout/HorizontalMultiLevelHierarchy"/>
    <dgm:cxn modelId="{EE54AC78-A4CB-4E34-9107-DBF44DEA7CE2}" type="presOf" srcId="{FB04B717-3894-4071-9795-7D4F2EFF7D12}" destId="{4F6EFB45-0ED0-4ABC-9F3C-484AF59136BB}" srcOrd="0" destOrd="0" presId="urn:microsoft.com/office/officeart/2008/layout/HorizontalMultiLevelHierarchy"/>
    <dgm:cxn modelId="{61F9C4A2-2BA2-446D-9090-6DD499EF1236}" type="presOf" srcId="{818D3BE1-B905-43F7-899C-81CB07B02D61}" destId="{647E08E0-3B9B-4436-928A-288F2857661C}" srcOrd="0" destOrd="0" presId="urn:microsoft.com/office/officeart/2008/layout/HorizontalMultiLevelHierarchy"/>
    <dgm:cxn modelId="{20FEB9BD-E3C4-4FAA-AA21-8E9BB181FCB5}" type="presOf" srcId="{24BCB0EA-869E-46D4-A387-1432D691CA6B}" destId="{4E5AA0EB-1ADF-484B-8F43-46A311A5C4EE}" srcOrd="0" destOrd="0" presId="urn:microsoft.com/office/officeart/2008/layout/HorizontalMultiLevelHierarchy"/>
    <dgm:cxn modelId="{B91652A2-8768-4FF1-988F-A1559672A851}" srcId="{2040336D-AF7A-45CA-8BF0-0413E4833863}" destId="{7679CDCF-7135-4D58-8A58-50239CA76A43}" srcOrd="0" destOrd="0" parTransId="{827DA4AD-7D4B-4E67-8E50-BB4913DA9FE6}" sibTransId="{6B8B9A9D-B371-4049-9245-A0DEEF28D7AC}"/>
    <dgm:cxn modelId="{61FB2495-7C60-4ED3-9B09-1DB9FF996EDA}" type="presOf" srcId="{F415BF1B-4D0B-473E-85D9-3D5F3D5C2C25}" destId="{BC9DD455-1F93-4E85-B10E-9DF208DB58A2}" srcOrd="0" destOrd="0" presId="urn:microsoft.com/office/officeart/2008/layout/HorizontalMultiLevelHierarchy"/>
    <dgm:cxn modelId="{4FABA87E-C7F3-43CF-99F6-AEED401949AE}" type="presOf" srcId="{B649D719-4CBA-4E14-9E20-9B09D5621605}" destId="{0149CE6F-29C4-4B2E-B67E-2DC682BC46EA}" srcOrd="0" destOrd="0" presId="urn:microsoft.com/office/officeart/2008/layout/HorizontalMultiLevelHierarchy"/>
    <dgm:cxn modelId="{578AFB30-ABC8-44C0-86E2-25A5977FA3ED}" srcId="{899837B5-1CE5-41EB-9217-958314609117}" destId="{2040336D-AF7A-45CA-8BF0-0413E4833863}" srcOrd="0" destOrd="0" parTransId="{25D5F1B3-5396-4841-8897-3B72950225D2}" sibTransId="{19EB3D61-F964-41E0-AA16-B42880DB3479}"/>
    <dgm:cxn modelId="{396A6ED0-5CF9-437A-A1FA-9F8363F3F44D}" type="presOf" srcId="{F98F6E85-68A8-43D7-A764-7758A22A3FBB}" destId="{151FEBA2-2601-4C4E-B3EB-4CB0FA4A0D00}" srcOrd="0" destOrd="0" presId="urn:microsoft.com/office/officeart/2008/layout/HorizontalMultiLevelHierarchy"/>
    <dgm:cxn modelId="{01C37694-8BAA-48D1-A27E-517560494ECC}" type="presOf" srcId="{9EA3FCE3-BEC9-48DD-A675-316D7B15474D}" destId="{C4815AFE-B6D5-4B03-B8E9-86C2696C0A25}" srcOrd="0" destOrd="0" presId="urn:microsoft.com/office/officeart/2008/layout/HorizontalMultiLevelHierarchy"/>
    <dgm:cxn modelId="{47EDB04B-DA7C-4F40-BB8D-E7EBB9BFE885}" type="presOf" srcId="{E5BC4242-84C1-4E84-BE64-2C386A2CDA89}" destId="{6206E0D1-4867-4DF0-8FBE-A4DA989BA1FE}" srcOrd="0" destOrd="0" presId="urn:microsoft.com/office/officeart/2008/layout/HorizontalMultiLevelHierarchy"/>
    <dgm:cxn modelId="{EE51253B-71A8-4EBF-BD17-BE7C2ED7FBA3}" type="presOf" srcId="{9EA3FCE3-BEC9-48DD-A675-316D7B15474D}" destId="{91C0D9C1-A4D9-4C46-977F-0238F119A126}" srcOrd="1" destOrd="0" presId="urn:microsoft.com/office/officeart/2008/layout/HorizontalMultiLevelHierarchy"/>
    <dgm:cxn modelId="{4D9C74C3-5560-450B-B39C-77B8690903FD}" type="presOf" srcId="{76A5C98A-A444-4C5E-A45C-4C8959FE33E4}" destId="{66233BA3-F386-4B41-8382-282FE1BCCF87}" srcOrd="0" destOrd="0" presId="urn:microsoft.com/office/officeart/2008/layout/HorizontalMultiLevelHierarchy"/>
    <dgm:cxn modelId="{268B045C-9400-458A-A9ED-A640A58D64E6}" type="presOf" srcId="{808DE9F4-D557-49AD-A7C9-DBE5E5DF13BE}" destId="{BB7A2500-0B45-4A1C-9E14-64FFBB9C6E40}" srcOrd="0" destOrd="0" presId="urn:microsoft.com/office/officeart/2008/layout/HorizontalMultiLevelHierarchy"/>
    <dgm:cxn modelId="{61A4BDD7-8EE3-4A2E-86C2-0012D328E83E}" type="presOf" srcId="{2AFFFCCD-FFED-4C62-913D-E11541CDF08F}" destId="{77AB9B30-D9A5-4787-BD68-5BB227D0CC01}" srcOrd="0" destOrd="0" presId="urn:microsoft.com/office/officeart/2008/layout/HorizontalMultiLevelHierarchy"/>
    <dgm:cxn modelId="{C9029C18-7066-4FF3-9EA6-56DFC5766930}" type="presOf" srcId="{E5BC4242-84C1-4E84-BE64-2C386A2CDA89}" destId="{033D25D4-A5AC-4034-887D-CAED4CDA0A73}" srcOrd="1" destOrd="0" presId="urn:microsoft.com/office/officeart/2008/layout/HorizontalMultiLevelHierarchy"/>
    <dgm:cxn modelId="{92D06751-8C1A-4F0A-AD40-35B46F54763C}" srcId="{B649D719-4CBA-4E14-9E20-9B09D5621605}" destId="{24BCB0EA-869E-46D4-A387-1432D691CA6B}" srcOrd="0" destOrd="0" parTransId="{E5BC4242-84C1-4E84-BE64-2C386A2CDA89}" sibTransId="{38A0C635-D117-4322-88BD-DACE213FAD5A}"/>
    <dgm:cxn modelId="{785B9D9D-CBB0-4D9B-B226-066E7ECD8215}" type="presOf" srcId="{76A5C98A-A444-4C5E-A45C-4C8959FE33E4}" destId="{93977D65-0D4B-425D-8D23-F4E8B2705A34}" srcOrd="1" destOrd="0" presId="urn:microsoft.com/office/officeart/2008/layout/HorizontalMultiLevelHierarchy"/>
    <dgm:cxn modelId="{5929DA83-1394-4D88-998F-2A6CABC643B8}" type="presOf" srcId="{827DA4AD-7D4B-4E67-8E50-BB4913DA9FE6}" destId="{75425E7A-C3B3-4734-9C8E-5AB1164186B2}" srcOrd="1" destOrd="0" presId="urn:microsoft.com/office/officeart/2008/layout/HorizontalMultiLevelHierarchy"/>
    <dgm:cxn modelId="{77723338-0085-49FA-BE56-570E6A754593}" type="presOf" srcId="{0E633E35-B9F5-40A2-9BB7-8647CAACC63A}" destId="{BE4CFDEE-B10B-4F56-AD1F-9FCAC9679FA2}" srcOrd="1" destOrd="0" presId="urn:microsoft.com/office/officeart/2008/layout/HorizontalMultiLevelHierarchy"/>
    <dgm:cxn modelId="{5CD1BDE9-17EE-4D64-A25D-E20CD405DE46}" type="presOf" srcId="{C60D2DFC-233A-44B2-9B84-2654B315A9BF}" destId="{FC69E245-B48D-4C37-99BC-DC90E1A3CC2E}" srcOrd="0" destOrd="0" presId="urn:microsoft.com/office/officeart/2008/layout/HorizontalMultiLevelHierarchy"/>
    <dgm:cxn modelId="{5AF9E5FB-507E-4F75-8FED-11BBEA087895}" type="presOf" srcId="{C7FE3481-D28C-447C-ABBA-82C75ED94E7A}" destId="{19C7C10B-AE3F-4A24-B357-316FBCB66F18}" srcOrd="1" destOrd="0" presId="urn:microsoft.com/office/officeart/2008/layout/HorizontalMultiLevelHierarchy"/>
    <dgm:cxn modelId="{A82C849A-D33D-436E-91C3-14D766B7F431}" srcId="{BE139CD5-4947-456A-848F-F31249A9D02E}" destId="{FFE8650D-0D67-43CC-830B-9DB2793AAC92}" srcOrd="1" destOrd="0" parTransId="{808DE9F4-D557-49AD-A7C9-DBE5E5DF13BE}" sibTransId="{07CECC37-6F8B-4649-AA2E-FC543230A437}"/>
    <dgm:cxn modelId="{1F5ADA30-1221-4A88-A234-6F3FC5A3B9A1}" type="presOf" srcId="{965A4E36-FBBE-4B2B-9F04-B1DFCC19F5D7}" destId="{A1A0D0DE-E3CA-49A0-961A-8EC0FD106B95}" srcOrd="1" destOrd="0" presId="urn:microsoft.com/office/officeart/2008/layout/HorizontalMultiLevelHierarchy"/>
    <dgm:cxn modelId="{1288C9F1-B59D-4163-AE04-5D8478B85D14}" type="presOf" srcId="{FFE8650D-0D67-43CC-830B-9DB2793AAC92}" destId="{D35A9A69-10B5-4B03-AA26-77C0659DA527}" srcOrd="0" destOrd="0" presId="urn:microsoft.com/office/officeart/2008/layout/HorizontalMultiLevelHierarchy"/>
    <dgm:cxn modelId="{FD9D4299-1D64-4A4A-9F12-913527DEDEA2}" srcId="{FFE8650D-0D67-43CC-830B-9DB2793AAC92}" destId="{2E651802-5F37-4BAF-B8C8-E94D2B4386C7}" srcOrd="0" destOrd="0" parTransId="{C65C7E12-043E-4D47-89E4-5A975B5B0E89}" sibTransId="{34090885-6903-4183-B8D3-C5FE25AC7B4F}"/>
    <dgm:cxn modelId="{47C7195B-6DF0-4DB3-9834-45AEC2D16EC7}" type="presOf" srcId="{A593531D-FEDC-43A8-A1A8-6BA1B2A9B9FC}" destId="{EBA435D2-3D53-4B4B-80DC-46A0C0B89C8A}" srcOrd="0" destOrd="0" presId="urn:microsoft.com/office/officeart/2008/layout/HorizontalMultiLevelHierarchy"/>
    <dgm:cxn modelId="{2A514FF8-D2BF-45FB-86F8-ABD92AEB0B06}" type="presOf" srcId="{E43B0AF6-92BE-499A-AB8E-931B04EBF2DE}" destId="{E44AB884-4105-4AD1-B2D5-C28E80389CC4}" srcOrd="0" destOrd="0" presId="urn:microsoft.com/office/officeart/2008/layout/HorizontalMultiLevelHierarchy"/>
    <dgm:cxn modelId="{4FBFECF0-027B-4BE2-B09E-E19D43BEEC7A}" type="presOf" srcId="{C65C7E12-043E-4D47-89E4-5A975B5B0E89}" destId="{498BF363-443F-44FF-83F1-F32CC797D6EF}" srcOrd="0" destOrd="0" presId="urn:microsoft.com/office/officeart/2008/layout/HorizontalMultiLevelHierarchy"/>
    <dgm:cxn modelId="{A181D14D-F94B-4D28-98DC-80C46415C1FA}" type="presOf" srcId="{37CE4682-12B6-4B29-89E6-E1D9B965F292}" destId="{D1E47C27-E6A2-4C63-9D38-80FF4DE6A028}" srcOrd="0" destOrd="0" presId="urn:microsoft.com/office/officeart/2008/layout/HorizontalMultiLevelHierarchy"/>
    <dgm:cxn modelId="{934F093D-623B-4C54-A3A1-7B61D1FC061A}" srcId="{C60D2DFC-233A-44B2-9B84-2654B315A9BF}" destId="{E43B0AF6-92BE-499A-AB8E-931B04EBF2DE}" srcOrd="1" destOrd="0" parTransId="{9EA3FCE3-BEC9-48DD-A675-316D7B15474D}" sibTransId="{14E599B6-98CA-4CF4-9BBA-7C79F4A01A4D}"/>
    <dgm:cxn modelId="{D0E0D75A-ADEA-4177-9179-AF48215A47C8}" type="presOf" srcId="{2AFFFCCD-FFED-4C62-913D-E11541CDF08F}" destId="{7F9875A5-E9B5-4497-B367-EB5BB35E3887}" srcOrd="1" destOrd="0" presId="urn:microsoft.com/office/officeart/2008/layout/HorizontalMultiLevelHierarchy"/>
    <dgm:cxn modelId="{F920BF4C-7C28-4D32-A5F9-5F7626C69E3F}" type="presOf" srcId="{264550E3-A901-4461-9150-243FAC52922D}" destId="{D0F20F77-FF34-413E-91E6-C8A206391CDE}" srcOrd="0" destOrd="0" presId="urn:microsoft.com/office/officeart/2008/layout/HorizontalMultiLevelHierarchy"/>
    <dgm:cxn modelId="{26042DC0-62CD-428C-AE75-3E846031E500}" srcId="{B649D719-4CBA-4E14-9E20-9B09D5621605}" destId="{76E2D26E-1336-4B77-A801-51F91B46EAB5}" srcOrd="1" destOrd="0" parTransId="{C564AA7B-95EE-4590-8F0F-95C8FCDB999A}" sibTransId="{F34C6EB7-764C-4A62-81FF-B06E87D84B57}"/>
    <dgm:cxn modelId="{4724FDAF-993C-45E6-836C-B2F173995E6F}" type="presOf" srcId="{7679CDCF-7135-4D58-8A58-50239CA76A43}" destId="{2C506ED8-D257-473F-B5D8-0CE6B6FD827B}" srcOrd="0" destOrd="0" presId="urn:microsoft.com/office/officeart/2008/layout/HorizontalMultiLevelHierarchy"/>
    <dgm:cxn modelId="{3407692E-142A-4EBD-8E86-8CD9A547B7B0}" type="presOf" srcId="{1240F56C-8121-4C26-A397-C8AB913F6110}" destId="{FB4754F1-B4BB-4B3F-9E08-057E4EC1BC0C}" srcOrd="0" destOrd="0" presId="urn:microsoft.com/office/officeart/2008/layout/HorizontalMultiLevelHierarchy"/>
    <dgm:cxn modelId="{C986FF1D-6607-48CE-85B8-5C833BC77A60}" type="presOf" srcId="{BEBAD53D-0B7C-438B-B443-9770A1CA80C7}" destId="{CF49AACF-7E51-4961-9964-92BA9BB7C3DC}" srcOrd="1" destOrd="0" presId="urn:microsoft.com/office/officeart/2008/layout/HorizontalMultiLevelHierarchy"/>
    <dgm:cxn modelId="{FC1FE8B1-48C9-42C1-8903-FFD7B9AC97D2}" type="presOf" srcId="{2040336D-AF7A-45CA-8BF0-0413E4833863}" destId="{743EA2A3-6C0C-450C-A5A4-9D2AC5F332E8}" srcOrd="0" destOrd="0" presId="urn:microsoft.com/office/officeart/2008/layout/HorizontalMultiLevelHierarchy"/>
    <dgm:cxn modelId="{31220757-D715-4B1B-A7FE-43CEAA9A8EC0}" type="presOf" srcId="{25D5F1B3-5396-4841-8897-3B72950225D2}" destId="{A51564D8-DE90-4B62-BC9F-74BD53E73D3C}" srcOrd="1" destOrd="0" presId="urn:microsoft.com/office/officeart/2008/layout/HorizontalMultiLevelHierarchy"/>
    <dgm:cxn modelId="{0FC40849-EE5B-4D16-BDC7-3F4EBBD36C30}" type="presOf" srcId="{827DA4AD-7D4B-4E67-8E50-BB4913DA9FE6}" destId="{C0D221AF-4E5B-4FF3-A0D8-8B0191A5E01D}" srcOrd="0" destOrd="0" presId="urn:microsoft.com/office/officeart/2008/layout/HorizontalMultiLevelHierarchy"/>
    <dgm:cxn modelId="{A23863FB-3A47-4EAB-8E45-D1B16A7848C3}" type="presOf" srcId="{2E651802-5F37-4BAF-B8C8-E94D2B4386C7}" destId="{27E42723-2948-49EA-A21B-BF7FA3EC914F}" srcOrd="0" destOrd="0" presId="urn:microsoft.com/office/officeart/2008/layout/HorizontalMultiLevelHierarchy"/>
    <dgm:cxn modelId="{2693AE7B-D58F-498B-B86D-6659CCC90251}" type="presOf" srcId="{663BBA3D-FDAB-46E7-9568-B7ADC2EE36BD}" destId="{494919C5-763B-4D42-9430-41BB8984B2F4}" srcOrd="0" destOrd="0" presId="urn:microsoft.com/office/officeart/2008/layout/HorizontalMultiLevelHierarchy"/>
    <dgm:cxn modelId="{F00581BF-D29F-4C61-BEAC-374443B3B064}" srcId="{BE139CD5-4947-456A-848F-F31249A9D02E}" destId="{A593531D-FEDC-43A8-A1A8-6BA1B2A9B9FC}" srcOrd="3" destOrd="0" parTransId="{965A4E36-FBBE-4B2B-9F04-B1DFCC19F5D7}" sibTransId="{DC85BCB7-2CFF-4598-A77A-14101AC6CE7E}"/>
    <dgm:cxn modelId="{DF6BD173-33AD-42F8-9432-DD0C430BFCFC}" srcId="{FFE8650D-0D67-43CC-830B-9DB2793AAC92}" destId="{C60D2DFC-233A-44B2-9B84-2654B315A9BF}" srcOrd="2" destOrd="0" parTransId="{76A5C98A-A444-4C5E-A45C-4C8959FE33E4}" sibTransId="{FD6EAFAC-A64D-457E-A4DC-06B8E6B3C8A0}"/>
    <dgm:cxn modelId="{57B8EA7A-67E2-4AD6-ADE7-386CA9FB3D2B}" srcId="{1240F56C-8121-4C26-A397-C8AB913F6110}" destId="{899837B5-1CE5-41EB-9217-958314609117}" srcOrd="0" destOrd="0" parTransId="{818D3BE1-B905-43F7-899C-81CB07B02D61}" sibTransId="{317E2435-1515-4C70-BBAB-7A92BBEA9DFB}"/>
    <dgm:cxn modelId="{7645CA5D-2ABB-4E0A-80DC-DEAE9E6C8170}" type="presParOf" srcId="{151FEBA2-2601-4C4E-B3EB-4CB0FA4A0D00}" destId="{03A28068-7101-4876-9EDE-545D459B8BD9}" srcOrd="0" destOrd="0" presId="urn:microsoft.com/office/officeart/2008/layout/HorizontalMultiLevelHierarchy"/>
    <dgm:cxn modelId="{704F81C6-03D5-4ABC-8886-49257ECA7C11}" type="presParOf" srcId="{03A28068-7101-4876-9EDE-545D459B8BD9}" destId="{FB4754F1-B4BB-4B3F-9E08-057E4EC1BC0C}" srcOrd="0" destOrd="0" presId="urn:microsoft.com/office/officeart/2008/layout/HorizontalMultiLevelHierarchy"/>
    <dgm:cxn modelId="{ACCF45A9-6F08-48FF-9961-30FDE4F6E505}" type="presParOf" srcId="{03A28068-7101-4876-9EDE-545D459B8BD9}" destId="{36689998-09D5-4608-AFA6-12EEF9DB29E8}" srcOrd="1" destOrd="0" presId="urn:microsoft.com/office/officeart/2008/layout/HorizontalMultiLevelHierarchy"/>
    <dgm:cxn modelId="{7D24F5B6-7499-443D-8A8D-A0240910AC35}" type="presParOf" srcId="{36689998-09D5-4608-AFA6-12EEF9DB29E8}" destId="{647E08E0-3B9B-4436-928A-288F2857661C}" srcOrd="0" destOrd="0" presId="urn:microsoft.com/office/officeart/2008/layout/HorizontalMultiLevelHierarchy"/>
    <dgm:cxn modelId="{D96FC4A8-0F24-43CF-BE35-B5151E9B684A}" type="presParOf" srcId="{647E08E0-3B9B-4436-928A-288F2857661C}" destId="{8BC86EA5-806D-4E02-BBF3-F9A61593E3DC}" srcOrd="0" destOrd="0" presId="urn:microsoft.com/office/officeart/2008/layout/HorizontalMultiLevelHierarchy"/>
    <dgm:cxn modelId="{ADA3C705-EDF3-4F13-BBA9-3610EEA37A1A}" type="presParOf" srcId="{36689998-09D5-4608-AFA6-12EEF9DB29E8}" destId="{7784AD65-C9EA-4692-88B8-9764E3DADCB2}" srcOrd="1" destOrd="0" presId="urn:microsoft.com/office/officeart/2008/layout/HorizontalMultiLevelHierarchy"/>
    <dgm:cxn modelId="{3A19A83A-E8ED-4D0E-9832-1FC11C055CBF}" type="presParOf" srcId="{7784AD65-C9EA-4692-88B8-9764E3DADCB2}" destId="{AA3923C2-0A67-4744-937C-80D179275E5B}" srcOrd="0" destOrd="0" presId="urn:microsoft.com/office/officeart/2008/layout/HorizontalMultiLevelHierarchy"/>
    <dgm:cxn modelId="{C59E25B7-ADF0-41AC-BA68-D0F75BDCEF69}" type="presParOf" srcId="{7784AD65-C9EA-4692-88B8-9764E3DADCB2}" destId="{9F36BC68-D911-416E-85B5-57221B219029}" srcOrd="1" destOrd="0" presId="urn:microsoft.com/office/officeart/2008/layout/HorizontalMultiLevelHierarchy"/>
    <dgm:cxn modelId="{489752C5-55BA-4C47-B568-C64217BECC89}" type="presParOf" srcId="{9F36BC68-D911-416E-85B5-57221B219029}" destId="{A5DA7790-48F4-4B92-86D7-1288A9A2D594}" srcOrd="0" destOrd="0" presId="urn:microsoft.com/office/officeart/2008/layout/HorizontalMultiLevelHierarchy"/>
    <dgm:cxn modelId="{9C359492-B5AA-49A7-B3E8-8C4F5D95F9A7}" type="presParOf" srcId="{A5DA7790-48F4-4B92-86D7-1288A9A2D594}" destId="{A51564D8-DE90-4B62-BC9F-74BD53E73D3C}" srcOrd="0" destOrd="0" presId="urn:microsoft.com/office/officeart/2008/layout/HorizontalMultiLevelHierarchy"/>
    <dgm:cxn modelId="{BDF6BA20-394F-4686-A08F-0477BBA88AF9}" type="presParOf" srcId="{9F36BC68-D911-416E-85B5-57221B219029}" destId="{D607CC1A-19AC-4B89-ADDE-BD17F577F8CD}" srcOrd="1" destOrd="0" presId="urn:microsoft.com/office/officeart/2008/layout/HorizontalMultiLevelHierarchy"/>
    <dgm:cxn modelId="{81125125-972F-45F6-BA9C-AF1CA221380C}" type="presParOf" srcId="{D607CC1A-19AC-4B89-ADDE-BD17F577F8CD}" destId="{743EA2A3-6C0C-450C-A5A4-9D2AC5F332E8}" srcOrd="0" destOrd="0" presId="urn:microsoft.com/office/officeart/2008/layout/HorizontalMultiLevelHierarchy"/>
    <dgm:cxn modelId="{CD839E89-D18F-4507-A2C5-D7C136FEFFDF}" type="presParOf" srcId="{D607CC1A-19AC-4B89-ADDE-BD17F577F8CD}" destId="{86A26371-667D-4634-B022-6EB7D798CD75}" srcOrd="1" destOrd="0" presId="urn:microsoft.com/office/officeart/2008/layout/HorizontalMultiLevelHierarchy"/>
    <dgm:cxn modelId="{B086A765-8639-4D08-B1E2-AE6D0A4CD9C6}" type="presParOf" srcId="{86A26371-667D-4634-B022-6EB7D798CD75}" destId="{C0D221AF-4E5B-4FF3-A0D8-8B0191A5E01D}" srcOrd="0" destOrd="0" presId="urn:microsoft.com/office/officeart/2008/layout/HorizontalMultiLevelHierarchy"/>
    <dgm:cxn modelId="{D710E15A-BF86-4EBE-9F4B-D1ED3A019984}" type="presParOf" srcId="{C0D221AF-4E5B-4FF3-A0D8-8B0191A5E01D}" destId="{75425E7A-C3B3-4734-9C8E-5AB1164186B2}" srcOrd="0" destOrd="0" presId="urn:microsoft.com/office/officeart/2008/layout/HorizontalMultiLevelHierarchy"/>
    <dgm:cxn modelId="{B3E9C81C-1101-4C93-B708-149939616513}" type="presParOf" srcId="{86A26371-667D-4634-B022-6EB7D798CD75}" destId="{C2B1EF85-2A9C-4059-B607-48DE0CB32383}" srcOrd="1" destOrd="0" presId="urn:microsoft.com/office/officeart/2008/layout/HorizontalMultiLevelHierarchy"/>
    <dgm:cxn modelId="{0DC1E444-1654-41F1-B3F2-FDD0CF59BB44}" type="presParOf" srcId="{C2B1EF85-2A9C-4059-B607-48DE0CB32383}" destId="{2C506ED8-D257-473F-B5D8-0CE6B6FD827B}" srcOrd="0" destOrd="0" presId="urn:microsoft.com/office/officeart/2008/layout/HorizontalMultiLevelHierarchy"/>
    <dgm:cxn modelId="{CD1C23BE-DF68-468D-A0D7-3365155B2B8F}" type="presParOf" srcId="{C2B1EF85-2A9C-4059-B607-48DE0CB32383}" destId="{8C51CFDC-9EE0-4EDF-9914-794EA812335C}" srcOrd="1" destOrd="0" presId="urn:microsoft.com/office/officeart/2008/layout/HorizontalMultiLevelHierarchy"/>
    <dgm:cxn modelId="{C2289B33-8982-491D-9F8A-428BA04BB2A0}" type="presParOf" srcId="{86A26371-667D-4634-B022-6EB7D798CD75}" destId="{494919C5-763B-4D42-9430-41BB8984B2F4}" srcOrd="2" destOrd="0" presId="urn:microsoft.com/office/officeart/2008/layout/HorizontalMultiLevelHierarchy"/>
    <dgm:cxn modelId="{AA9E7D51-D7A4-4372-B330-37666F072ADF}" type="presParOf" srcId="{494919C5-763B-4D42-9430-41BB8984B2F4}" destId="{C640FD12-A9A2-434B-980A-2FE8CEB3DE24}" srcOrd="0" destOrd="0" presId="urn:microsoft.com/office/officeart/2008/layout/HorizontalMultiLevelHierarchy"/>
    <dgm:cxn modelId="{E681E9E5-2B5C-4C91-9D66-1C76B0BBA5C2}" type="presParOf" srcId="{86A26371-667D-4634-B022-6EB7D798CD75}" destId="{0179FA97-8C8E-426C-B981-34721BE85E71}" srcOrd="3" destOrd="0" presId="urn:microsoft.com/office/officeart/2008/layout/HorizontalMultiLevelHierarchy"/>
    <dgm:cxn modelId="{6C44A2E1-5126-4433-8DC5-14451414DAF6}" type="presParOf" srcId="{0179FA97-8C8E-426C-B981-34721BE85E71}" destId="{D0F20F77-FF34-413E-91E6-C8A206391CDE}" srcOrd="0" destOrd="0" presId="urn:microsoft.com/office/officeart/2008/layout/HorizontalMultiLevelHierarchy"/>
    <dgm:cxn modelId="{D0604A42-F9D6-48A4-A79E-307DD168E961}" type="presParOf" srcId="{0179FA97-8C8E-426C-B981-34721BE85E71}" destId="{0860320A-CFDF-4058-B516-90EA1E12A78D}" srcOrd="1" destOrd="0" presId="urn:microsoft.com/office/officeart/2008/layout/HorizontalMultiLevelHierarchy"/>
    <dgm:cxn modelId="{CD681260-15F7-4B37-8BA6-1BDEEBEE325C}" type="presParOf" srcId="{86A26371-667D-4634-B022-6EB7D798CD75}" destId="{D1E47C27-E6A2-4C63-9D38-80FF4DE6A028}" srcOrd="4" destOrd="0" presId="urn:microsoft.com/office/officeart/2008/layout/HorizontalMultiLevelHierarchy"/>
    <dgm:cxn modelId="{41D86EE6-B6C1-435F-A9FF-5E744791EDD5}" type="presParOf" srcId="{D1E47C27-E6A2-4C63-9D38-80FF4DE6A028}" destId="{2B1A1B29-6745-4A29-8AB2-59F0B901D6AD}" srcOrd="0" destOrd="0" presId="urn:microsoft.com/office/officeart/2008/layout/HorizontalMultiLevelHierarchy"/>
    <dgm:cxn modelId="{8FC7F7C4-AD24-4268-969F-1A348881C65C}" type="presParOf" srcId="{86A26371-667D-4634-B022-6EB7D798CD75}" destId="{5B115897-DFE3-4BCE-AE86-5202D6C1A4AA}" srcOrd="5" destOrd="0" presId="urn:microsoft.com/office/officeart/2008/layout/HorizontalMultiLevelHierarchy"/>
    <dgm:cxn modelId="{BF8651A8-43AD-4707-B381-7C09DE2B3F41}" type="presParOf" srcId="{5B115897-DFE3-4BCE-AE86-5202D6C1A4AA}" destId="{51EF3780-9EB6-4535-9447-B356411B882A}" srcOrd="0" destOrd="0" presId="urn:microsoft.com/office/officeart/2008/layout/HorizontalMultiLevelHierarchy"/>
    <dgm:cxn modelId="{7DE7A401-B589-41B2-B526-EE2257D4F27E}" type="presParOf" srcId="{5B115897-DFE3-4BCE-AE86-5202D6C1A4AA}" destId="{920F4DDA-7FA4-4DCA-ACBF-F6ED9DBC4B7E}" srcOrd="1" destOrd="0" presId="urn:microsoft.com/office/officeart/2008/layout/HorizontalMultiLevelHierarchy"/>
    <dgm:cxn modelId="{61C48F4A-8121-4BF2-8699-05CD7EA06A37}" type="presParOf" srcId="{9F36BC68-D911-416E-85B5-57221B219029}" destId="{EAEDA365-336B-4ACA-BF92-B919A7C2A1DA}" srcOrd="2" destOrd="0" presId="urn:microsoft.com/office/officeart/2008/layout/HorizontalMultiLevelHierarchy"/>
    <dgm:cxn modelId="{F2F794CC-23E3-441C-8282-6ADAF67AECC8}" type="presParOf" srcId="{EAEDA365-336B-4ACA-BF92-B919A7C2A1DA}" destId="{CF49AACF-7E51-4961-9964-92BA9BB7C3DC}" srcOrd="0" destOrd="0" presId="urn:microsoft.com/office/officeart/2008/layout/HorizontalMultiLevelHierarchy"/>
    <dgm:cxn modelId="{B0919334-3EA2-470A-9C1A-91B1A36BB9E0}" type="presParOf" srcId="{9F36BC68-D911-416E-85B5-57221B219029}" destId="{44CC501A-80C7-4B8C-81F3-5F62C542EF71}" srcOrd="3" destOrd="0" presId="urn:microsoft.com/office/officeart/2008/layout/HorizontalMultiLevelHierarchy"/>
    <dgm:cxn modelId="{1E9649D8-9558-47DA-838A-E34749F7AD49}" type="presParOf" srcId="{44CC501A-80C7-4B8C-81F3-5F62C542EF71}" destId="{43188DBE-1A99-4BB8-8119-70EBF590E0D6}" srcOrd="0" destOrd="0" presId="urn:microsoft.com/office/officeart/2008/layout/HorizontalMultiLevelHierarchy"/>
    <dgm:cxn modelId="{71E3800D-2CDF-4635-9596-6DC8A1AD91D8}" type="presParOf" srcId="{44CC501A-80C7-4B8C-81F3-5F62C542EF71}" destId="{B187E4EA-C9D8-42E7-A8F5-F180307F044F}" srcOrd="1" destOrd="0" presId="urn:microsoft.com/office/officeart/2008/layout/HorizontalMultiLevelHierarchy"/>
    <dgm:cxn modelId="{248C38BB-C1A3-47EB-BA75-C192117DD76E}" type="presParOf" srcId="{B187E4EA-C9D8-42E7-A8F5-F180307F044F}" destId="{77AB9B30-D9A5-4787-BD68-5BB227D0CC01}" srcOrd="0" destOrd="0" presId="urn:microsoft.com/office/officeart/2008/layout/HorizontalMultiLevelHierarchy"/>
    <dgm:cxn modelId="{4F2D432D-F53A-4DE1-9582-C89E983FB315}" type="presParOf" srcId="{77AB9B30-D9A5-4787-BD68-5BB227D0CC01}" destId="{7F9875A5-E9B5-4497-B367-EB5BB35E3887}" srcOrd="0" destOrd="0" presId="urn:microsoft.com/office/officeart/2008/layout/HorizontalMultiLevelHierarchy"/>
    <dgm:cxn modelId="{D2F16722-AFB2-45CB-8663-6A0F87E6CC82}" type="presParOf" srcId="{B187E4EA-C9D8-42E7-A8F5-F180307F044F}" destId="{1F0A6674-1648-41D4-8103-027C0C908BE7}" srcOrd="1" destOrd="0" presId="urn:microsoft.com/office/officeart/2008/layout/HorizontalMultiLevelHierarchy"/>
    <dgm:cxn modelId="{CD2CBA94-FCAB-4229-BF84-16A40977F003}" type="presParOf" srcId="{1F0A6674-1648-41D4-8103-027C0C908BE7}" destId="{4F6EFB45-0ED0-4ABC-9F3C-484AF59136BB}" srcOrd="0" destOrd="0" presId="urn:microsoft.com/office/officeart/2008/layout/HorizontalMultiLevelHierarchy"/>
    <dgm:cxn modelId="{EDFA4C35-64D4-479C-88CF-CE44A0F4F49A}" type="presParOf" srcId="{1F0A6674-1648-41D4-8103-027C0C908BE7}" destId="{7D51ED8B-41A5-44C1-B22A-25D6AB6AF144}" srcOrd="1" destOrd="0" presId="urn:microsoft.com/office/officeart/2008/layout/HorizontalMultiLevelHierarchy"/>
    <dgm:cxn modelId="{4BCF83AA-96A6-4F0C-9EED-E39948BE2AF2}" type="presParOf" srcId="{B187E4EA-C9D8-42E7-A8F5-F180307F044F}" destId="{BB7A2500-0B45-4A1C-9E14-64FFBB9C6E40}" srcOrd="2" destOrd="0" presId="urn:microsoft.com/office/officeart/2008/layout/HorizontalMultiLevelHierarchy"/>
    <dgm:cxn modelId="{B082670D-DEAB-443A-A984-5271FDDDF263}" type="presParOf" srcId="{BB7A2500-0B45-4A1C-9E14-64FFBB9C6E40}" destId="{0793DB37-4A81-4E00-B687-79F0FF1B9D7C}" srcOrd="0" destOrd="0" presId="urn:microsoft.com/office/officeart/2008/layout/HorizontalMultiLevelHierarchy"/>
    <dgm:cxn modelId="{BEDD8604-B4FB-4CD1-A4C7-668A97DE3734}" type="presParOf" srcId="{B187E4EA-C9D8-42E7-A8F5-F180307F044F}" destId="{086F2DC9-482D-4FB9-8D29-A06DD0D3FB56}" srcOrd="3" destOrd="0" presId="urn:microsoft.com/office/officeart/2008/layout/HorizontalMultiLevelHierarchy"/>
    <dgm:cxn modelId="{684D627E-6675-4C4F-9AFC-B06972E66816}" type="presParOf" srcId="{086F2DC9-482D-4FB9-8D29-A06DD0D3FB56}" destId="{D35A9A69-10B5-4B03-AA26-77C0659DA527}" srcOrd="0" destOrd="0" presId="urn:microsoft.com/office/officeart/2008/layout/HorizontalMultiLevelHierarchy"/>
    <dgm:cxn modelId="{FBE4B922-060F-4E8C-8657-3F73C3207F29}" type="presParOf" srcId="{086F2DC9-482D-4FB9-8D29-A06DD0D3FB56}" destId="{929F85A6-780C-4E9F-A55C-29F9D76868FF}" srcOrd="1" destOrd="0" presId="urn:microsoft.com/office/officeart/2008/layout/HorizontalMultiLevelHierarchy"/>
    <dgm:cxn modelId="{0B18FFB8-0FC5-4D6A-AB3A-8C7357022A6B}" type="presParOf" srcId="{929F85A6-780C-4E9F-A55C-29F9D76868FF}" destId="{498BF363-443F-44FF-83F1-F32CC797D6EF}" srcOrd="0" destOrd="0" presId="urn:microsoft.com/office/officeart/2008/layout/HorizontalMultiLevelHierarchy"/>
    <dgm:cxn modelId="{CB71B457-10BE-43B3-B8F1-0FA79DAD1F35}" type="presParOf" srcId="{498BF363-443F-44FF-83F1-F32CC797D6EF}" destId="{C22A3C66-B8C9-4125-B37C-065246EFDB02}" srcOrd="0" destOrd="0" presId="urn:microsoft.com/office/officeart/2008/layout/HorizontalMultiLevelHierarchy"/>
    <dgm:cxn modelId="{F1B8C5D6-E081-4EC8-8053-DBDFBE13871E}" type="presParOf" srcId="{929F85A6-780C-4E9F-A55C-29F9D76868FF}" destId="{E4FD679C-9CA1-419A-9037-947375B0CF3C}" srcOrd="1" destOrd="0" presId="urn:microsoft.com/office/officeart/2008/layout/HorizontalMultiLevelHierarchy"/>
    <dgm:cxn modelId="{A334F877-9192-4B35-8CE3-5693ED5B1F94}" type="presParOf" srcId="{E4FD679C-9CA1-419A-9037-947375B0CF3C}" destId="{27E42723-2948-49EA-A21B-BF7FA3EC914F}" srcOrd="0" destOrd="0" presId="urn:microsoft.com/office/officeart/2008/layout/HorizontalMultiLevelHierarchy"/>
    <dgm:cxn modelId="{3835597D-D293-4696-A356-6779E1C91D90}" type="presParOf" srcId="{E4FD679C-9CA1-419A-9037-947375B0CF3C}" destId="{09ECCC0C-7D73-4D6C-B768-7F7AD9313C16}" srcOrd="1" destOrd="0" presId="urn:microsoft.com/office/officeart/2008/layout/HorizontalMultiLevelHierarchy"/>
    <dgm:cxn modelId="{C73DB973-72BB-462C-B2FE-58D50793EECD}" type="presParOf" srcId="{929F85A6-780C-4E9F-A55C-29F9D76868FF}" destId="{8DBD3756-477B-4A06-ABEA-D1F541FA956B}" srcOrd="2" destOrd="0" presId="urn:microsoft.com/office/officeart/2008/layout/HorizontalMultiLevelHierarchy"/>
    <dgm:cxn modelId="{0D54E698-2740-4323-9045-B054C8BC974D}" type="presParOf" srcId="{8DBD3756-477B-4A06-ABEA-D1F541FA956B}" destId="{BE4CFDEE-B10B-4F56-AD1F-9FCAC9679FA2}" srcOrd="0" destOrd="0" presId="urn:microsoft.com/office/officeart/2008/layout/HorizontalMultiLevelHierarchy"/>
    <dgm:cxn modelId="{7A4FADCB-F0A1-4A36-90E4-3A90A5DB7DD7}" type="presParOf" srcId="{929F85A6-780C-4E9F-A55C-29F9D76868FF}" destId="{7B6B9058-CF6C-498C-9460-4B3E19FC7992}" srcOrd="3" destOrd="0" presId="urn:microsoft.com/office/officeart/2008/layout/HorizontalMultiLevelHierarchy"/>
    <dgm:cxn modelId="{E325CD98-AFFB-4D1F-A420-2012EF1AF757}" type="presParOf" srcId="{7B6B9058-CF6C-498C-9460-4B3E19FC7992}" destId="{BC9DD455-1F93-4E85-B10E-9DF208DB58A2}" srcOrd="0" destOrd="0" presId="urn:microsoft.com/office/officeart/2008/layout/HorizontalMultiLevelHierarchy"/>
    <dgm:cxn modelId="{6891FD88-018B-4F9F-BF65-63001DEC3DD9}" type="presParOf" srcId="{7B6B9058-CF6C-498C-9460-4B3E19FC7992}" destId="{40499F39-F621-447D-A756-15E663A4EA05}" srcOrd="1" destOrd="0" presId="urn:microsoft.com/office/officeart/2008/layout/HorizontalMultiLevelHierarchy"/>
    <dgm:cxn modelId="{1BB9404A-C5A2-40A2-AEB0-63660EDCD92C}" type="presParOf" srcId="{929F85A6-780C-4E9F-A55C-29F9D76868FF}" destId="{66233BA3-F386-4B41-8382-282FE1BCCF87}" srcOrd="4" destOrd="0" presId="urn:microsoft.com/office/officeart/2008/layout/HorizontalMultiLevelHierarchy"/>
    <dgm:cxn modelId="{BA2FB6E0-7005-414B-8634-1A85F2560B91}" type="presParOf" srcId="{66233BA3-F386-4B41-8382-282FE1BCCF87}" destId="{93977D65-0D4B-425D-8D23-F4E8B2705A34}" srcOrd="0" destOrd="0" presId="urn:microsoft.com/office/officeart/2008/layout/HorizontalMultiLevelHierarchy"/>
    <dgm:cxn modelId="{2048AABF-2044-41F4-B6F0-3D0E66160F15}" type="presParOf" srcId="{929F85A6-780C-4E9F-A55C-29F9D76868FF}" destId="{5E214F8D-DD43-4308-829E-EDD7C6EF5465}" srcOrd="5" destOrd="0" presId="urn:microsoft.com/office/officeart/2008/layout/HorizontalMultiLevelHierarchy"/>
    <dgm:cxn modelId="{F765309A-1FD8-4F6B-9D88-FDD0B1ECB92F}" type="presParOf" srcId="{5E214F8D-DD43-4308-829E-EDD7C6EF5465}" destId="{FC69E245-B48D-4C37-99BC-DC90E1A3CC2E}" srcOrd="0" destOrd="0" presId="urn:microsoft.com/office/officeart/2008/layout/HorizontalMultiLevelHierarchy"/>
    <dgm:cxn modelId="{7BDA0780-1CDF-4FF9-B6AE-42129F7F2DA5}" type="presParOf" srcId="{5E214F8D-DD43-4308-829E-EDD7C6EF5465}" destId="{A13D45A6-07CE-4C60-BF69-627392580742}" srcOrd="1" destOrd="0" presId="urn:microsoft.com/office/officeart/2008/layout/HorizontalMultiLevelHierarchy"/>
    <dgm:cxn modelId="{A3B8585D-7ACF-4061-8DD5-62B7BF5323D6}" type="presParOf" srcId="{A13D45A6-07CE-4C60-BF69-627392580742}" destId="{1F00BFAA-7A0F-496F-8DBB-F2DACFC38AED}" srcOrd="0" destOrd="0" presId="urn:microsoft.com/office/officeart/2008/layout/HorizontalMultiLevelHierarchy"/>
    <dgm:cxn modelId="{1E29E547-EFE9-451C-9B40-6579C92EB030}" type="presParOf" srcId="{1F00BFAA-7A0F-496F-8DBB-F2DACFC38AED}" destId="{5DF763F5-B3A0-4956-AC05-CB0E9EB8CBB2}" srcOrd="0" destOrd="0" presId="urn:microsoft.com/office/officeart/2008/layout/HorizontalMultiLevelHierarchy"/>
    <dgm:cxn modelId="{A6F11A93-C597-4951-9128-C2F6EE49D1FB}" type="presParOf" srcId="{A13D45A6-07CE-4C60-BF69-627392580742}" destId="{B8EFC52B-4192-4247-96CE-34D72151317E}" srcOrd="1" destOrd="0" presId="urn:microsoft.com/office/officeart/2008/layout/HorizontalMultiLevelHierarchy"/>
    <dgm:cxn modelId="{AACCCD4A-D318-4F28-B700-1F32A6691D36}" type="presParOf" srcId="{B8EFC52B-4192-4247-96CE-34D72151317E}" destId="{FD42216F-38FD-4AA8-9D7C-B72910B301E0}" srcOrd="0" destOrd="0" presId="urn:microsoft.com/office/officeart/2008/layout/HorizontalMultiLevelHierarchy"/>
    <dgm:cxn modelId="{55C3FAFB-D208-4B42-84AC-4AD8572E12F1}" type="presParOf" srcId="{B8EFC52B-4192-4247-96CE-34D72151317E}" destId="{AA3F46EF-3A10-4610-BC92-339B1AB4BC0F}" srcOrd="1" destOrd="0" presId="urn:microsoft.com/office/officeart/2008/layout/HorizontalMultiLevelHierarchy"/>
    <dgm:cxn modelId="{CCF231F9-5515-48F5-B787-5660158BC839}" type="presParOf" srcId="{A13D45A6-07CE-4C60-BF69-627392580742}" destId="{C4815AFE-B6D5-4B03-B8E9-86C2696C0A25}" srcOrd="2" destOrd="0" presId="urn:microsoft.com/office/officeart/2008/layout/HorizontalMultiLevelHierarchy"/>
    <dgm:cxn modelId="{0E8A0621-2921-40C3-A769-570DB546E5CB}" type="presParOf" srcId="{C4815AFE-B6D5-4B03-B8E9-86C2696C0A25}" destId="{91C0D9C1-A4D9-4C46-977F-0238F119A126}" srcOrd="0" destOrd="0" presId="urn:microsoft.com/office/officeart/2008/layout/HorizontalMultiLevelHierarchy"/>
    <dgm:cxn modelId="{2DBF2806-ACA4-456F-B9F1-90FD7B04F347}" type="presParOf" srcId="{A13D45A6-07CE-4C60-BF69-627392580742}" destId="{D0E0584C-8792-413E-A634-E00A58C86654}" srcOrd="3" destOrd="0" presId="urn:microsoft.com/office/officeart/2008/layout/HorizontalMultiLevelHierarchy"/>
    <dgm:cxn modelId="{C3C92A5E-9F79-4EA0-8E7B-B8E3ACB3509B}" type="presParOf" srcId="{D0E0584C-8792-413E-A634-E00A58C86654}" destId="{E44AB884-4105-4AD1-B2D5-C28E80389CC4}" srcOrd="0" destOrd="0" presId="urn:microsoft.com/office/officeart/2008/layout/HorizontalMultiLevelHierarchy"/>
    <dgm:cxn modelId="{CF6E3662-9053-4244-8813-F91E857A298B}" type="presParOf" srcId="{D0E0584C-8792-413E-A634-E00A58C86654}" destId="{F9551FE1-E9B0-4E3B-A4E0-9123A5D2404E}" srcOrd="1" destOrd="0" presId="urn:microsoft.com/office/officeart/2008/layout/HorizontalMultiLevelHierarchy"/>
    <dgm:cxn modelId="{1D109F33-9848-48EC-B6DD-3CEF4B47EEE6}" type="presParOf" srcId="{B187E4EA-C9D8-42E7-A8F5-F180307F044F}" destId="{CD052706-492D-4BD5-A15D-F6EE1FD068D0}" srcOrd="4" destOrd="0" presId="urn:microsoft.com/office/officeart/2008/layout/HorizontalMultiLevelHierarchy"/>
    <dgm:cxn modelId="{B24DD0F9-5921-40F3-ABB0-A4BD2848A48C}" type="presParOf" srcId="{CD052706-492D-4BD5-A15D-F6EE1FD068D0}" destId="{19C7C10B-AE3F-4A24-B357-316FBCB66F18}" srcOrd="0" destOrd="0" presId="urn:microsoft.com/office/officeart/2008/layout/HorizontalMultiLevelHierarchy"/>
    <dgm:cxn modelId="{36D4CFC0-88DB-49D8-AC7C-11C0E70AE39A}" type="presParOf" srcId="{B187E4EA-C9D8-42E7-A8F5-F180307F044F}" destId="{77914411-4A9E-4F8B-8C4F-0C845FA8079C}" srcOrd="5" destOrd="0" presId="urn:microsoft.com/office/officeart/2008/layout/HorizontalMultiLevelHierarchy"/>
    <dgm:cxn modelId="{D307373F-E9E0-4D53-B3BD-F20E652B47DA}" type="presParOf" srcId="{77914411-4A9E-4F8B-8C4F-0C845FA8079C}" destId="{33E26CE5-B046-4043-9EE6-66BA29EF4981}" srcOrd="0" destOrd="0" presId="urn:microsoft.com/office/officeart/2008/layout/HorizontalMultiLevelHierarchy"/>
    <dgm:cxn modelId="{B1367EB0-DF49-4905-A7B5-F54532330D3A}" type="presParOf" srcId="{77914411-4A9E-4F8B-8C4F-0C845FA8079C}" destId="{6A824AFE-0B31-4168-B8E7-57232F711981}" srcOrd="1" destOrd="0" presId="urn:microsoft.com/office/officeart/2008/layout/HorizontalMultiLevelHierarchy"/>
    <dgm:cxn modelId="{9C98204C-7B12-4BA9-8142-B55C9D2383EE}" type="presParOf" srcId="{B187E4EA-C9D8-42E7-A8F5-F180307F044F}" destId="{6A6B224C-FC44-476E-B9CD-AFE879DD12F9}" srcOrd="6" destOrd="0" presId="urn:microsoft.com/office/officeart/2008/layout/HorizontalMultiLevelHierarchy"/>
    <dgm:cxn modelId="{95F45BBC-0BA7-497E-8EEB-9E2B6C956D08}" type="presParOf" srcId="{6A6B224C-FC44-476E-B9CD-AFE879DD12F9}" destId="{A1A0D0DE-E3CA-49A0-961A-8EC0FD106B95}" srcOrd="0" destOrd="0" presId="urn:microsoft.com/office/officeart/2008/layout/HorizontalMultiLevelHierarchy"/>
    <dgm:cxn modelId="{83D5C734-AC4A-466F-9F89-145A8D9305B8}" type="presParOf" srcId="{B187E4EA-C9D8-42E7-A8F5-F180307F044F}" destId="{8DE844B4-E4DE-41CB-98FB-70698A6F2CFA}" srcOrd="7" destOrd="0" presId="urn:microsoft.com/office/officeart/2008/layout/HorizontalMultiLevelHierarchy"/>
    <dgm:cxn modelId="{F23AD197-D55B-41F8-9535-B7618F7716D5}" type="presParOf" srcId="{8DE844B4-E4DE-41CB-98FB-70698A6F2CFA}" destId="{EBA435D2-3D53-4B4B-80DC-46A0C0B89C8A}" srcOrd="0" destOrd="0" presId="urn:microsoft.com/office/officeart/2008/layout/HorizontalMultiLevelHierarchy"/>
    <dgm:cxn modelId="{F102D0B1-1C78-4F38-BE43-05C186F82F67}" type="presParOf" srcId="{8DE844B4-E4DE-41CB-98FB-70698A6F2CFA}" destId="{0CD8F0DE-F16C-4ECE-B18B-7286981BADD8}" srcOrd="1" destOrd="0" presId="urn:microsoft.com/office/officeart/2008/layout/HorizontalMultiLevelHierarchy"/>
    <dgm:cxn modelId="{EAF1F59F-01D2-452E-9563-9DC80D4ABBA9}" type="presParOf" srcId="{36689998-09D5-4608-AFA6-12EEF9DB29E8}" destId="{A7334180-41FE-4644-B187-01EB6E999AF5}" srcOrd="2" destOrd="0" presId="urn:microsoft.com/office/officeart/2008/layout/HorizontalMultiLevelHierarchy"/>
    <dgm:cxn modelId="{912D6626-0199-4CEC-B03A-3C6A93C0ED75}" type="presParOf" srcId="{A7334180-41FE-4644-B187-01EB6E999AF5}" destId="{6752ABFA-8A2A-4EA7-9AAE-6295243AB750}" srcOrd="0" destOrd="0" presId="urn:microsoft.com/office/officeart/2008/layout/HorizontalMultiLevelHierarchy"/>
    <dgm:cxn modelId="{41E8D631-1294-4696-8D69-43DF811E0C38}" type="presParOf" srcId="{36689998-09D5-4608-AFA6-12EEF9DB29E8}" destId="{6F91A8BC-D8E5-4EF4-9F47-C258A450C586}" srcOrd="3" destOrd="0" presId="urn:microsoft.com/office/officeart/2008/layout/HorizontalMultiLevelHierarchy"/>
    <dgm:cxn modelId="{C96F286E-5EC5-47A5-BC1A-32D6B9FD50BB}" type="presParOf" srcId="{6F91A8BC-D8E5-4EF4-9F47-C258A450C586}" destId="{0149CE6F-29C4-4B2E-B67E-2DC682BC46EA}" srcOrd="0" destOrd="0" presId="urn:microsoft.com/office/officeart/2008/layout/HorizontalMultiLevelHierarchy"/>
    <dgm:cxn modelId="{BEDC3B4E-A4F0-48E8-9BBD-F2926F150955}" type="presParOf" srcId="{6F91A8BC-D8E5-4EF4-9F47-C258A450C586}" destId="{724A372F-26D6-44B9-A1F3-67D08D213D33}" srcOrd="1" destOrd="0" presId="urn:microsoft.com/office/officeart/2008/layout/HorizontalMultiLevelHierarchy"/>
    <dgm:cxn modelId="{4C911B6A-3A8F-4A3A-B330-05988481AF58}" type="presParOf" srcId="{724A372F-26D6-44B9-A1F3-67D08D213D33}" destId="{6206E0D1-4867-4DF0-8FBE-A4DA989BA1FE}" srcOrd="0" destOrd="0" presId="urn:microsoft.com/office/officeart/2008/layout/HorizontalMultiLevelHierarchy"/>
    <dgm:cxn modelId="{FD8D048C-7175-43C9-8E22-2E8045B1E086}" type="presParOf" srcId="{6206E0D1-4867-4DF0-8FBE-A4DA989BA1FE}" destId="{033D25D4-A5AC-4034-887D-CAED4CDA0A73}" srcOrd="0" destOrd="0" presId="urn:microsoft.com/office/officeart/2008/layout/HorizontalMultiLevelHierarchy"/>
    <dgm:cxn modelId="{E39B0D74-4DE1-45A7-B88A-B719EFF567D9}" type="presParOf" srcId="{724A372F-26D6-44B9-A1F3-67D08D213D33}" destId="{DD84ACFE-2D1C-4135-A5BC-8C3B3E6852F5}" srcOrd="1" destOrd="0" presId="urn:microsoft.com/office/officeart/2008/layout/HorizontalMultiLevelHierarchy"/>
    <dgm:cxn modelId="{8701690A-669C-4FF0-ABD8-2574C01561C7}" type="presParOf" srcId="{DD84ACFE-2D1C-4135-A5BC-8C3B3E6852F5}" destId="{4E5AA0EB-1ADF-484B-8F43-46A311A5C4EE}" srcOrd="0" destOrd="0" presId="urn:microsoft.com/office/officeart/2008/layout/HorizontalMultiLevelHierarchy"/>
    <dgm:cxn modelId="{1730606A-AE90-4A8D-BA47-3137887DBE15}" type="presParOf" srcId="{DD84ACFE-2D1C-4135-A5BC-8C3B3E6852F5}" destId="{DAA5E8CE-EABF-4F0F-8B3E-055FF291E195}" srcOrd="1" destOrd="0" presId="urn:microsoft.com/office/officeart/2008/layout/HorizontalMultiLevelHierarchy"/>
    <dgm:cxn modelId="{62FCB3EA-7F35-474E-847D-4FFDC46FA3AB}" type="presParOf" srcId="{724A372F-26D6-44B9-A1F3-67D08D213D33}" destId="{AB2CCB78-63FB-483E-BD27-AD645ED38DDB}" srcOrd="2" destOrd="0" presId="urn:microsoft.com/office/officeart/2008/layout/HorizontalMultiLevelHierarchy"/>
    <dgm:cxn modelId="{924C580A-9774-4739-8BD2-147077B567FB}" type="presParOf" srcId="{AB2CCB78-63FB-483E-BD27-AD645ED38DDB}" destId="{FB25F413-450C-4E18-BD15-9A4D01ACF1EF}" srcOrd="0" destOrd="0" presId="urn:microsoft.com/office/officeart/2008/layout/HorizontalMultiLevelHierarchy"/>
    <dgm:cxn modelId="{F8B8CF4E-E398-4D3D-A3DF-D3185F1918FB}" type="presParOf" srcId="{724A372F-26D6-44B9-A1F3-67D08D213D33}" destId="{06F871E4-DBBF-4F82-844A-95D17FEB1160}" srcOrd="3" destOrd="0" presId="urn:microsoft.com/office/officeart/2008/layout/HorizontalMultiLevelHierarchy"/>
    <dgm:cxn modelId="{4170191F-52DF-4D77-96E0-D23C2FD205E8}" type="presParOf" srcId="{06F871E4-DBBF-4F82-844A-95D17FEB1160}" destId="{A9B0AF56-3D1F-4321-9ED2-6363501D5ACC}" srcOrd="0" destOrd="0" presId="urn:microsoft.com/office/officeart/2008/layout/HorizontalMultiLevelHierarchy"/>
    <dgm:cxn modelId="{9BBA287D-8F68-4110-A100-FA13F1D06DDC}" type="presParOf" srcId="{06F871E4-DBBF-4F82-844A-95D17FEB1160}" destId="{9538918C-2ECD-4812-A13E-E85B99A5517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40636-A7C1-4F9C-83D4-50C015106B4F}">
      <dsp:nvSpPr>
        <dsp:cNvPr id="0" name=""/>
        <dsp:cNvSpPr/>
      </dsp:nvSpPr>
      <dsp:spPr>
        <a:xfrm>
          <a:off x="3786193" y="5683532"/>
          <a:ext cx="157758" cy="300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300607"/>
              </a:lnTo>
              <a:lnTo>
                <a:pt x="157758" y="30060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6585" y="5825348"/>
        <a:ext cx="16974" cy="16974"/>
      </dsp:txXfrm>
    </dsp:sp>
    <dsp:sp modelId="{F4A822A9-8B6A-43C5-834F-A0BDE3076EE8}">
      <dsp:nvSpPr>
        <dsp:cNvPr id="0" name=""/>
        <dsp:cNvSpPr/>
      </dsp:nvSpPr>
      <dsp:spPr>
        <a:xfrm>
          <a:off x="3786193" y="5637812"/>
          <a:ext cx="157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7758" y="4572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61129" y="5679588"/>
        <a:ext cx="7887" cy="7887"/>
      </dsp:txXfrm>
    </dsp:sp>
    <dsp:sp modelId="{E509A342-222F-4FED-88A6-781246DC6B28}">
      <dsp:nvSpPr>
        <dsp:cNvPr id="0" name=""/>
        <dsp:cNvSpPr/>
      </dsp:nvSpPr>
      <dsp:spPr>
        <a:xfrm>
          <a:off x="3786193" y="5382925"/>
          <a:ext cx="157758" cy="300607"/>
        </a:xfrm>
        <a:custGeom>
          <a:avLst/>
          <a:gdLst/>
          <a:ahLst/>
          <a:cxnLst/>
          <a:rect l="0" t="0" r="0" b="0"/>
          <a:pathLst>
            <a:path>
              <a:moveTo>
                <a:pt x="0" y="300607"/>
              </a:moveTo>
              <a:lnTo>
                <a:pt x="78879" y="300607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6585" y="5524741"/>
        <a:ext cx="16974" cy="16974"/>
      </dsp:txXfrm>
    </dsp:sp>
    <dsp:sp modelId="{692FF16D-57FC-4159-9698-8D630A7BE3FE}">
      <dsp:nvSpPr>
        <dsp:cNvPr id="0" name=""/>
        <dsp:cNvSpPr/>
      </dsp:nvSpPr>
      <dsp:spPr>
        <a:xfrm>
          <a:off x="2839641" y="4781710"/>
          <a:ext cx="157758" cy="90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901821"/>
              </a:lnTo>
              <a:lnTo>
                <a:pt x="157758" y="901821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895633" y="5209733"/>
        <a:ext cx="45775" cy="45775"/>
      </dsp:txXfrm>
    </dsp:sp>
    <dsp:sp modelId="{452FDBC0-D070-4A47-A9D2-C011DEF3328F}">
      <dsp:nvSpPr>
        <dsp:cNvPr id="0" name=""/>
        <dsp:cNvSpPr/>
      </dsp:nvSpPr>
      <dsp:spPr>
        <a:xfrm>
          <a:off x="4732745" y="5036598"/>
          <a:ext cx="157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7758" y="4572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807681" y="5078374"/>
        <a:ext cx="7887" cy="7887"/>
      </dsp:txXfrm>
    </dsp:sp>
    <dsp:sp modelId="{EAB96A6C-4106-4117-B1E1-F17D6A17046D}">
      <dsp:nvSpPr>
        <dsp:cNvPr id="0" name=""/>
        <dsp:cNvSpPr/>
      </dsp:nvSpPr>
      <dsp:spPr>
        <a:xfrm>
          <a:off x="3786193" y="5036598"/>
          <a:ext cx="157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7758" y="4572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61129" y="5078374"/>
        <a:ext cx="7887" cy="7887"/>
      </dsp:txXfrm>
    </dsp:sp>
    <dsp:sp modelId="{BF74DBF1-415D-4EA9-9EA9-27A9333E55EE}">
      <dsp:nvSpPr>
        <dsp:cNvPr id="0" name=""/>
        <dsp:cNvSpPr/>
      </dsp:nvSpPr>
      <dsp:spPr>
        <a:xfrm>
          <a:off x="2839641" y="4781710"/>
          <a:ext cx="157758" cy="300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300607"/>
              </a:lnTo>
              <a:lnTo>
                <a:pt x="157758" y="30060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910034" y="4923527"/>
        <a:ext cx="16974" cy="16974"/>
      </dsp:txXfrm>
    </dsp:sp>
    <dsp:sp modelId="{D331F09E-BD2A-45C6-9273-0FF41C853DC6}">
      <dsp:nvSpPr>
        <dsp:cNvPr id="0" name=""/>
        <dsp:cNvSpPr/>
      </dsp:nvSpPr>
      <dsp:spPr>
        <a:xfrm>
          <a:off x="4732745" y="4330800"/>
          <a:ext cx="157758" cy="45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450910"/>
              </a:lnTo>
              <a:lnTo>
                <a:pt x="157758" y="45091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799682" y="4544312"/>
        <a:ext cx="23885" cy="23885"/>
      </dsp:txXfrm>
    </dsp:sp>
    <dsp:sp modelId="{F3EB9E5D-B5A6-404F-925C-A30EF1CC39B2}">
      <dsp:nvSpPr>
        <dsp:cNvPr id="0" name=""/>
        <dsp:cNvSpPr/>
      </dsp:nvSpPr>
      <dsp:spPr>
        <a:xfrm>
          <a:off x="4732745" y="4330800"/>
          <a:ext cx="157758" cy="150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150303"/>
              </a:lnTo>
              <a:lnTo>
                <a:pt x="157758" y="150303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806177" y="4400504"/>
        <a:ext cx="10894" cy="10894"/>
      </dsp:txXfrm>
    </dsp:sp>
    <dsp:sp modelId="{80DA59E6-2EB8-4F57-9942-B76273BE3E37}">
      <dsp:nvSpPr>
        <dsp:cNvPr id="0" name=""/>
        <dsp:cNvSpPr/>
      </dsp:nvSpPr>
      <dsp:spPr>
        <a:xfrm>
          <a:off x="4732745" y="4180496"/>
          <a:ext cx="157758" cy="150303"/>
        </a:xfrm>
        <a:custGeom>
          <a:avLst/>
          <a:gdLst/>
          <a:ahLst/>
          <a:cxnLst/>
          <a:rect l="0" t="0" r="0" b="0"/>
          <a:pathLst>
            <a:path>
              <a:moveTo>
                <a:pt x="0" y="150303"/>
              </a:moveTo>
              <a:lnTo>
                <a:pt x="78879" y="150303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806177" y="4250200"/>
        <a:ext cx="10894" cy="10894"/>
      </dsp:txXfrm>
    </dsp:sp>
    <dsp:sp modelId="{07528020-F7FC-4BB5-8D06-99BAC7599D19}">
      <dsp:nvSpPr>
        <dsp:cNvPr id="0" name=""/>
        <dsp:cNvSpPr/>
      </dsp:nvSpPr>
      <dsp:spPr>
        <a:xfrm>
          <a:off x="4732745" y="3879889"/>
          <a:ext cx="157758" cy="450910"/>
        </a:xfrm>
        <a:custGeom>
          <a:avLst/>
          <a:gdLst/>
          <a:ahLst/>
          <a:cxnLst/>
          <a:rect l="0" t="0" r="0" b="0"/>
          <a:pathLst>
            <a:path>
              <a:moveTo>
                <a:pt x="0" y="450910"/>
              </a:moveTo>
              <a:lnTo>
                <a:pt x="78879" y="450910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799682" y="4093401"/>
        <a:ext cx="23885" cy="23885"/>
      </dsp:txXfrm>
    </dsp:sp>
    <dsp:sp modelId="{CD547358-B65F-4D3A-BE07-CB3D9FCA6D98}">
      <dsp:nvSpPr>
        <dsp:cNvPr id="0" name=""/>
        <dsp:cNvSpPr/>
      </dsp:nvSpPr>
      <dsp:spPr>
        <a:xfrm>
          <a:off x="3786193" y="3879889"/>
          <a:ext cx="157758" cy="45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450910"/>
              </a:lnTo>
              <a:lnTo>
                <a:pt x="157758" y="45091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3130" y="4093401"/>
        <a:ext cx="23885" cy="23885"/>
      </dsp:txXfrm>
    </dsp:sp>
    <dsp:sp modelId="{4A168BF3-9CD0-4DFD-9A5B-F70E81B6B5C9}">
      <dsp:nvSpPr>
        <dsp:cNvPr id="0" name=""/>
        <dsp:cNvSpPr/>
      </dsp:nvSpPr>
      <dsp:spPr>
        <a:xfrm>
          <a:off x="3786193" y="3879889"/>
          <a:ext cx="157758" cy="150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150303"/>
              </a:lnTo>
              <a:lnTo>
                <a:pt x="157758" y="150303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9625" y="3949593"/>
        <a:ext cx="10894" cy="10894"/>
      </dsp:txXfrm>
    </dsp:sp>
    <dsp:sp modelId="{E129D726-8221-42F0-B49D-9677745FCC0A}">
      <dsp:nvSpPr>
        <dsp:cNvPr id="0" name=""/>
        <dsp:cNvSpPr/>
      </dsp:nvSpPr>
      <dsp:spPr>
        <a:xfrm>
          <a:off x="3786193" y="3729585"/>
          <a:ext cx="157758" cy="150303"/>
        </a:xfrm>
        <a:custGeom>
          <a:avLst/>
          <a:gdLst/>
          <a:ahLst/>
          <a:cxnLst/>
          <a:rect l="0" t="0" r="0" b="0"/>
          <a:pathLst>
            <a:path>
              <a:moveTo>
                <a:pt x="0" y="150303"/>
              </a:moveTo>
              <a:lnTo>
                <a:pt x="78879" y="150303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9625" y="3799290"/>
        <a:ext cx="10894" cy="10894"/>
      </dsp:txXfrm>
    </dsp:sp>
    <dsp:sp modelId="{C1ED1A5B-61CD-4BB6-B397-4D36002B9EF8}">
      <dsp:nvSpPr>
        <dsp:cNvPr id="0" name=""/>
        <dsp:cNvSpPr/>
      </dsp:nvSpPr>
      <dsp:spPr>
        <a:xfrm>
          <a:off x="3786193" y="3428978"/>
          <a:ext cx="157758" cy="450910"/>
        </a:xfrm>
        <a:custGeom>
          <a:avLst/>
          <a:gdLst/>
          <a:ahLst/>
          <a:cxnLst/>
          <a:rect l="0" t="0" r="0" b="0"/>
          <a:pathLst>
            <a:path>
              <a:moveTo>
                <a:pt x="0" y="450910"/>
              </a:moveTo>
              <a:lnTo>
                <a:pt x="78879" y="450910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3130" y="3642491"/>
        <a:ext cx="23885" cy="23885"/>
      </dsp:txXfrm>
    </dsp:sp>
    <dsp:sp modelId="{D969BEC3-F91B-4748-90E6-7B38E5E4EDF7}">
      <dsp:nvSpPr>
        <dsp:cNvPr id="0" name=""/>
        <dsp:cNvSpPr/>
      </dsp:nvSpPr>
      <dsp:spPr>
        <a:xfrm>
          <a:off x="2839641" y="3879889"/>
          <a:ext cx="157758" cy="901821"/>
        </a:xfrm>
        <a:custGeom>
          <a:avLst/>
          <a:gdLst/>
          <a:ahLst/>
          <a:cxnLst/>
          <a:rect l="0" t="0" r="0" b="0"/>
          <a:pathLst>
            <a:path>
              <a:moveTo>
                <a:pt x="0" y="901821"/>
              </a:moveTo>
              <a:lnTo>
                <a:pt x="78879" y="901821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895633" y="4307912"/>
        <a:ext cx="45775" cy="45775"/>
      </dsp:txXfrm>
    </dsp:sp>
    <dsp:sp modelId="{501B92F8-DF1C-4FD2-B9CD-483D52ED13DD}">
      <dsp:nvSpPr>
        <dsp:cNvPr id="0" name=""/>
        <dsp:cNvSpPr/>
      </dsp:nvSpPr>
      <dsp:spPr>
        <a:xfrm>
          <a:off x="1059470" y="3231046"/>
          <a:ext cx="991378" cy="1550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5689" y="0"/>
              </a:lnTo>
              <a:lnTo>
                <a:pt x="495689" y="1550664"/>
              </a:lnTo>
              <a:lnTo>
                <a:pt x="991378" y="1550664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509147" y="3960366"/>
        <a:ext cx="92024" cy="92024"/>
      </dsp:txXfrm>
    </dsp:sp>
    <dsp:sp modelId="{05A3307D-147A-4848-98CA-E44DA5AC2559}">
      <dsp:nvSpPr>
        <dsp:cNvPr id="0" name=""/>
        <dsp:cNvSpPr/>
      </dsp:nvSpPr>
      <dsp:spPr>
        <a:xfrm>
          <a:off x="4732745" y="3128371"/>
          <a:ext cx="157758" cy="300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300607"/>
              </a:lnTo>
              <a:lnTo>
                <a:pt x="157758" y="30060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803137" y="3270187"/>
        <a:ext cx="16974" cy="16974"/>
      </dsp:txXfrm>
    </dsp:sp>
    <dsp:sp modelId="{C0F5429A-3607-4132-8852-FD67BFE633D9}">
      <dsp:nvSpPr>
        <dsp:cNvPr id="0" name=""/>
        <dsp:cNvSpPr/>
      </dsp:nvSpPr>
      <dsp:spPr>
        <a:xfrm>
          <a:off x="4732745" y="3082651"/>
          <a:ext cx="157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7758" y="4572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807681" y="3124427"/>
        <a:ext cx="7887" cy="7887"/>
      </dsp:txXfrm>
    </dsp:sp>
    <dsp:sp modelId="{3B99684E-88A3-4CE8-96C7-E4F66E45577B}">
      <dsp:nvSpPr>
        <dsp:cNvPr id="0" name=""/>
        <dsp:cNvSpPr/>
      </dsp:nvSpPr>
      <dsp:spPr>
        <a:xfrm>
          <a:off x="4732745" y="2827764"/>
          <a:ext cx="157758" cy="300607"/>
        </a:xfrm>
        <a:custGeom>
          <a:avLst/>
          <a:gdLst/>
          <a:ahLst/>
          <a:cxnLst/>
          <a:rect l="0" t="0" r="0" b="0"/>
          <a:pathLst>
            <a:path>
              <a:moveTo>
                <a:pt x="0" y="300607"/>
              </a:moveTo>
              <a:lnTo>
                <a:pt x="78879" y="300607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803137" y="2969580"/>
        <a:ext cx="16974" cy="16974"/>
      </dsp:txXfrm>
    </dsp:sp>
    <dsp:sp modelId="{BBA6212A-0EA9-409B-AD17-91B8DF5ECD31}">
      <dsp:nvSpPr>
        <dsp:cNvPr id="0" name=""/>
        <dsp:cNvSpPr/>
      </dsp:nvSpPr>
      <dsp:spPr>
        <a:xfrm>
          <a:off x="3786193" y="3082651"/>
          <a:ext cx="157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7758" y="4572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61129" y="3124427"/>
        <a:ext cx="7887" cy="7887"/>
      </dsp:txXfrm>
    </dsp:sp>
    <dsp:sp modelId="{26A27ACB-D2D7-41DD-9263-A7D6F1213EA2}">
      <dsp:nvSpPr>
        <dsp:cNvPr id="0" name=""/>
        <dsp:cNvSpPr/>
      </dsp:nvSpPr>
      <dsp:spPr>
        <a:xfrm>
          <a:off x="2839641" y="1775638"/>
          <a:ext cx="157758" cy="1352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1352732"/>
              </a:lnTo>
              <a:lnTo>
                <a:pt x="157758" y="135273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884473" y="2417957"/>
        <a:ext cx="68095" cy="68095"/>
      </dsp:txXfrm>
    </dsp:sp>
    <dsp:sp modelId="{9B09B518-562F-4466-88B5-0DE3D935B165}">
      <dsp:nvSpPr>
        <dsp:cNvPr id="0" name=""/>
        <dsp:cNvSpPr/>
      </dsp:nvSpPr>
      <dsp:spPr>
        <a:xfrm>
          <a:off x="3786193" y="2226549"/>
          <a:ext cx="157758" cy="300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300607"/>
              </a:lnTo>
              <a:lnTo>
                <a:pt x="157758" y="30060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6585" y="2368366"/>
        <a:ext cx="16974" cy="16974"/>
      </dsp:txXfrm>
    </dsp:sp>
    <dsp:sp modelId="{1E3ACE25-E105-44BE-96A4-D3337176D60C}">
      <dsp:nvSpPr>
        <dsp:cNvPr id="0" name=""/>
        <dsp:cNvSpPr/>
      </dsp:nvSpPr>
      <dsp:spPr>
        <a:xfrm>
          <a:off x="3786193" y="2180829"/>
          <a:ext cx="157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7758" y="4572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61129" y="2222605"/>
        <a:ext cx="7887" cy="7887"/>
      </dsp:txXfrm>
    </dsp:sp>
    <dsp:sp modelId="{41B23BDC-9DAD-47E4-85D0-9F6B88C38E2E}">
      <dsp:nvSpPr>
        <dsp:cNvPr id="0" name=""/>
        <dsp:cNvSpPr/>
      </dsp:nvSpPr>
      <dsp:spPr>
        <a:xfrm>
          <a:off x="3786193" y="1925942"/>
          <a:ext cx="157758" cy="300607"/>
        </a:xfrm>
        <a:custGeom>
          <a:avLst/>
          <a:gdLst/>
          <a:ahLst/>
          <a:cxnLst/>
          <a:rect l="0" t="0" r="0" b="0"/>
          <a:pathLst>
            <a:path>
              <a:moveTo>
                <a:pt x="0" y="300607"/>
              </a:moveTo>
              <a:lnTo>
                <a:pt x="78879" y="300607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6585" y="2067758"/>
        <a:ext cx="16974" cy="16974"/>
      </dsp:txXfrm>
    </dsp:sp>
    <dsp:sp modelId="{DD43A066-C65E-43F1-87BA-986C46D81021}">
      <dsp:nvSpPr>
        <dsp:cNvPr id="0" name=""/>
        <dsp:cNvSpPr/>
      </dsp:nvSpPr>
      <dsp:spPr>
        <a:xfrm>
          <a:off x="2839641" y="1775638"/>
          <a:ext cx="157758" cy="45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450910"/>
              </a:lnTo>
              <a:lnTo>
                <a:pt x="157758" y="45091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906578" y="1989151"/>
        <a:ext cx="23885" cy="23885"/>
      </dsp:txXfrm>
    </dsp:sp>
    <dsp:sp modelId="{991C5BC8-93BD-4785-91BE-AD6796F6F98F}">
      <dsp:nvSpPr>
        <dsp:cNvPr id="0" name=""/>
        <dsp:cNvSpPr/>
      </dsp:nvSpPr>
      <dsp:spPr>
        <a:xfrm>
          <a:off x="3786193" y="1324728"/>
          <a:ext cx="157758" cy="300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300607"/>
              </a:lnTo>
              <a:lnTo>
                <a:pt x="157758" y="30060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6585" y="1466544"/>
        <a:ext cx="16974" cy="16974"/>
      </dsp:txXfrm>
    </dsp:sp>
    <dsp:sp modelId="{47385CDA-0D01-42DF-8244-CF712438C1A8}">
      <dsp:nvSpPr>
        <dsp:cNvPr id="0" name=""/>
        <dsp:cNvSpPr/>
      </dsp:nvSpPr>
      <dsp:spPr>
        <a:xfrm>
          <a:off x="3786193" y="1279008"/>
          <a:ext cx="157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7758" y="4572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61129" y="1320784"/>
        <a:ext cx="7887" cy="7887"/>
      </dsp:txXfrm>
    </dsp:sp>
    <dsp:sp modelId="{A95D8640-C30E-41B1-8DB4-877C17787195}">
      <dsp:nvSpPr>
        <dsp:cNvPr id="0" name=""/>
        <dsp:cNvSpPr/>
      </dsp:nvSpPr>
      <dsp:spPr>
        <a:xfrm>
          <a:off x="4732745" y="978400"/>
          <a:ext cx="157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7758" y="4572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807681" y="1020176"/>
        <a:ext cx="7887" cy="7887"/>
      </dsp:txXfrm>
    </dsp:sp>
    <dsp:sp modelId="{0D6CD543-9275-4870-82B4-B31C3549E43D}">
      <dsp:nvSpPr>
        <dsp:cNvPr id="0" name=""/>
        <dsp:cNvSpPr/>
      </dsp:nvSpPr>
      <dsp:spPr>
        <a:xfrm>
          <a:off x="3786193" y="1024120"/>
          <a:ext cx="157758" cy="300607"/>
        </a:xfrm>
        <a:custGeom>
          <a:avLst/>
          <a:gdLst/>
          <a:ahLst/>
          <a:cxnLst/>
          <a:rect l="0" t="0" r="0" b="0"/>
          <a:pathLst>
            <a:path>
              <a:moveTo>
                <a:pt x="0" y="300607"/>
              </a:moveTo>
              <a:lnTo>
                <a:pt x="78879" y="300607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6585" y="1165937"/>
        <a:ext cx="16974" cy="16974"/>
      </dsp:txXfrm>
    </dsp:sp>
    <dsp:sp modelId="{647E08E0-3B9B-4436-928A-288F2857661C}">
      <dsp:nvSpPr>
        <dsp:cNvPr id="0" name=""/>
        <dsp:cNvSpPr/>
      </dsp:nvSpPr>
      <dsp:spPr>
        <a:xfrm>
          <a:off x="2839641" y="1324728"/>
          <a:ext cx="157758" cy="450910"/>
        </a:xfrm>
        <a:custGeom>
          <a:avLst/>
          <a:gdLst/>
          <a:ahLst/>
          <a:cxnLst/>
          <a:rect l="0" t="0" r="0" b="0"/>
          <a:pathLst>
            <a:path>
              <a:moveTo>
                <a:pt x="0" y="450910"/>
              </a:moveTo>
              <a:lnTo>
                <a:pt x="78879" y="450910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906578" y="1538240"/>
        <a:ext cx="23885" cy="23885"/>
      </dsp:txXfrm>
    </dsp:sp>
    <dsp:sp modelId="{887F02C3-1E27-4FBB-955E-378EF2F3DB62}">
      <dsp:nvSpPr>
        <dsp:cNvPr id="0" name=""/>
        <dsp:cNvSpPr/>
      </dsp:nvSpPr>
      <dsp:spPr>
        <a:xfrm>
          <a:off x="3786193" y="422906"/>
          <a:ext cx="157758" cy="300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300607"/>
              </a:lnTo>
              <a:lnTo>
                <a:pt x="157758" y="30060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6585" y="564722"/>
        <a:ext cx="16974" cy="16974"/>
      </dsp:txXfrm>
    </dsp:sp>
    <dsp:sp modelId="{3FE75F39-BD94-46E5-A69F-DB3CEAF09D69}">
      <dsp:nvSpPr>
        <dsp:cNvPr id="0" name=""/>
        <dsp:cNvSpPr/>
      </dsp:nvSpPr>
      <dsp:spPr>
        <a:xfrm>
          <a:off x="3786193" y="377186"/>
          <a:ext cx="157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7758" y="4572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61129" y="418962"/>
        <a:ext cx="7887" cy="7887"/>
      </dsp:txXfrm>
    </dsp:sp>
    <dsp:sp modelId="{C1F9F8A6-2FDE-43FB-A42D-A63A426CCD72}">
      <dsp:nvSpPr>
        <dsp:cNvPr id="0" name=""/>
        <dsp:cNvSpPr/>
      </dsp:nvSpPr>
      <dsp:spPr>
        <a:xfrm>
          <a:off x="3786193" y="122299"/>
          <a:ext cx="157758" cy="300607"/>
        </a:xfrm>
        <a:custGeom>
          <a:avLst/>
          <a:gdLst/>
          <a:ahLst/>
          <a:cxnLst/>
          <a:rect l="0" t="0" r="0" b="0"/>
          <a:pathLst>
            <a:path>
              <a:moveTo>
                <a:pt x="0" y="300607"/>
              </a:moveTo>
              <a:lnTo>
                <a:pt x="78879" y="300607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6585" y="264115"/>
        <a:ext cx="16974" cy="16974"/>
      </dsp:txXfrm>
    </dsp:sp>
    <dsp:sp modelId="{AD0EA5B1-0ACF-4E79-9B7A-8A32DFD7A84D}">
      <dsp:nvSpPr>
        <dsp:cNvPr id="0" name=""/>
        <dsp:cNvSpPr/>
      </dsp:nvSpPr>
      <dsp:spPr>
        <a:xfrm>
          <a:off x="2839641" y="422906"/>
          <a:ext cx="157758" cy="1352732"/>
        </a:xfrm>
        <a:custGeom>
          <a:avLst/>
          <a:gdLst/>
          <a:ahLst/>
          <a:cxnLst/>
          <a:rect l="0" t="0" r="0" b="0"/>
          <a:pathLst>
            <a:path>
              <a:moveTo>
                <a:pt x="0" y="1352732"/>
              </a:moveTo>
              <a:lnTo>
                <a:pt x="78879" y="1352732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884473" y="1065225"/>
        <a:ext cx="68095" cy="68095"/>
      </dsp:txXfrm>
    </dsp:sp>
    <dsp:sp modelId="{61361C41-769A-4111-A268-CB163E383FA2}">
      <dsp:nvSpPr>
        <dsp:cNvPr id="0" name=""/>
        <dsp:cNvSpPr/>
      </dsp:nvSpPr>
      <dsp:spPr>
        <a:xfrm>
          <a:off x="1059470" y="1775638"/>
          <a:ext cx="991378" cy="1455407"/>
        </a:xfrm>
        <a:custGeom>
          <a:avLst/>
          <a:gdLst/>
          <a:ahLst/>
          <a:cxnLst/>
          <a:rect l="0" t="0" r="0" b="0"/>
          <a:pathLst>
            <a:path>
              <a:moveTo>
                <a:pt x="0" y="1455407"/>
              </a:moveTo>
              <a:lnTo>
                <a:pt x="495689" y="1455407"/>
              </a:lnTo>
              <a:lnTo>
                <a:pt x="495689" y="0"/>
              </a:lnTo>
              <a:lnTo>
                <a:pt x="991378" y="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511134" y="2459318"/>
        <a:ext cx="88048" cy="88048"/>
      </dsp:txXfrm>
    </dsp:sp>
    <dsp:sp modelId="{74DD301F-021A-47BB-9053-E3B5B5CD0586}">
      <dsp:nvSpPr>
        <dsp:cNvPr id="0" name=""/>
        <dsp:cNvSpPr/>
      </dsp:nvSpPr>
      <dsp:spPr>
        <a:xfrm>
          <a:off x="306369" y="3110803"/>
          <a:ext cx="1265714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로그인</a:t>
          </a:r>
          <a:r>
            <a:rPr lang="en-US" altLang="ko-KR" sz="1100" kern="1200" dirty="0" smtClean="0"/>
            <a:t>/</a:t>
          </a:r>
          <a:r>
            <a:rPr lang="ko-KR" altLang="en-US" sz="1100" kern="1200" dirty="0" smtClean="0"/>
            <a:t>로그아웃</a:t>
          </a:r>
          <a:endParaRPr lang="ko-KR" sz="1100" kern="1200" dirty="0"/>
        </a:p>
      </dsp:txBody>
      <dsp:txXfrm>
        <a:off x="306369" y="3110803"/>
        <a:ext cx="1265714" cy="240485"/>
      </dsp:txXfrm>
    </dsp:sp>
    <dsp:sp modelId="{56F4A8D9-333B-4F0D-8157-28BF03C7FF29}">
      <dsp:nvSpPr>
        <dsp:cNvPr id="0" name=""/>
        <dsp:cNvSpPr/>
      </dsp:nvSpPr>
      <dsp:spPr>
        <a:xfrm>
          <a:off x="2050848" y="1655396"/>
          <a:ext cx="788793" cy="240485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호스트</a:t>
          </a:r>
          <a:endParaRPr lang="ko-KR" sz="1100" kern="1200" dirty="0"/>
        </a:p>
      </dsp:txBody>
      <dsp:txXfrm>
        <a:off x="2050848" y="1655396"/>
        <a:ext cx="788793" cy="240485"/>
      </dsp:txXfrm>
    </dsp:sp>
    <dsp:sp modelId="{F34AF0B9-6407-4B50-ACFC-88A4D09017A0}">
      <dsp:nvSpPr>
        <dsp:cNvPr id="0" name=""/>
        <dsp:cNvSpPr/>
      </dsp:nvSpPr>
      <dsp:spPr>
        <a:xfrm>
          <a:off x="2997400" y="302663"/>
          <a:ext cx="788793" cy="240485"/>
        </a:xfrm>
        <a:prstGeom prst="rect">
          <a:avLst/>
        </a:prstGeom>
        <a:noFill/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마이페이지</a:t>
          </a:r>
          <a:endParaRPr lang="ko-KR" sz="1100" kern="1200" dirty="0"/>
        </a:p>
      </dsp:txBody>
      <dsp:txXfrm>
        <a:off x="2997400" y="302663"/>
        <a:ext cx="788793" cy="240485"/>
      </dsp:txXfrm>
    </dsp:sp>
    <dsp:sp modelId="{92B924B6-EF72-421D-9737-ED027C32628A}">
      <dsp:nvSpPr>
        <dsp:cNvPr id="0" name=""/>
        <dsp:cNvSpPr/>
      </dsp:nvSpPr>
      <dsp:spPr>
        <a:xfrm>
          <a:off x="3943952" y="2056"/>
          <a:ext cx="788793" cy="240485"/>
        </a:xfrm>
        <a:prstGeom prst="rect">
          <a:avLst/>
        </a:prstGeom>
        <a:noFill/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회원가입</a:t>
          </a:r>
          <a:endParaRPr lang="ko-KR" sz="1100" kern="1200" dirty="0"/>
        </a:p>
      </dsp:txBody>
      <dsp:txXfrm>
        <a:off x="3943952" y="2056"/>
        <a:ext cx="788793" cy="240485"/>
      </dsp:txXfrm>
    </dsp:sp>
    <dsp:sp modelId="{38FBF15E-F8C6-4535-B12B-73C4E3A0F853}">
      <dsp:nvSpPr>
        <dsp:cNvPr id="0" name=""/>
        <dsp:cNvSpPr/>
      </dsp:nvSpPr>
      <dsp:spPr>
        <a:xfrm>
          <a:off x="3943952" y="302663"/>
          <a:ext cx="788793" cy="240485"/>
        </a:xfrm>
        <a:prstGeom prst="rect">
          <a:avLst/>
        </a:prstGeom>
        <a:noFill/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회원탈퇴</a:t>
          </a:r>
          <a:endParaRPr lang="ko-KR" sz="1100" kern="1200" dirty="0"/>
        </a:p>
      </dsp:txBody>
      <dsp:txXfrm>
        <a:off x="3943952" y="302663"/>
        <a:ext cx="788793" cy="240485"/>
      </dsp:txXfrm>
    </dsp:sp>
    <dsp:sp modelId="{A365AA2F-E449-490A-BBB9-4832D7E35BBE}">
      <dsp:nvSpPr>
        <dsp:cNvPr id="0" name=""/>
        <dsp:cNvSpPr/>
      </dsp:nvSpPr>
      <dsp:spPr>
        <a:xfrm>
          <a:off x="3943952" y="603270"/>
          <a:ext cx="788793" cy="240485"/>
        </a:xfrm>
        <a:prstGeom prst="rect">
          <a:avLst/>
        </a:prstGeom>
        <a:noFill/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회원수정</a:t>
          </a:r>
          <a:endParaRPr lang="ko-KR" sz="1100" kern="1200" dirty="0"/>
        </a:p>
      </dsp:txBody>
      <dsp:txXfrm>
        <a:off x="3943952" y="603270"/>
        <a:ext cx="788793" cy="240485"/>
      </dsp:txXfrm>
    </dsp:sp>
    <dsp:sp modelId="{AA3923C2-0A67-4744-937C-80D179275E5B}">
      <dsp:nvSpPr>
        <dsp:cNvPr id="0" name=""/>
        <dsp:cNvSpPr/>
      </dsp:nvSpPr>
      <dsp:spPr>
        <a:xfrm>
          <a:off x="2997400" y="1204485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캠핑장</a:t>
          </a:r>
          <a:r>
            <a:rPr lang="ko-KR" altLang="en-US" sz="1100" kern="1200" dirty="0" smtClean="0"/>
            <a:t> 관리</a:t>
          </a:r>
          <a:endParaRPr lang="ko-KR" sz="1100" kern="1200" dirty="0"/>
        </a:p>
      </dsp:txBody>
      <dsp:txXfrm>
        <a:off x="2997400" y="1204485"/>
        <a:ext cx="788793" cy="240485"/>
      </dsp:txXfrm>
    </dsp:sp>
    <dsp:sp modelId="{EF52F6D3-7B31-4BE9-AE0D-E950B13109EB}">
      <dsp:nvSpPr>
        <dsp:cNvPr id="0" name=""/>
        <dsp:cNvSpPr/>
      </dsp:nvSpPr>
      <dsp:spPr>
        <a:xfrm>
          <a:off x="3943952" y="903878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상세보기</a:t>
          </a:r>
          <a:endParaRPr lang="ko-KR" sz="1100" kern="1200" dirty="0"/>
        </a:p>
      </dsp:txBody>
      <dsp:txXfrm>
        <a:off x="3943952" y="903878"/>
        <a:ext cx="788793" cy="240485"/>
      </dsp:txXfrm>
    </dsp:sp>
    <dsp:sp modelId="{FA58E1C0-C5CD-4B36-A2B2-8E4A2F9E8146}">
      <dsp:nvSpPr>
        <dsp:cNvPr id="0" name=""/>
        <dsp:cNvSpPr/>
      </dsp:nvSpPr>
      <dsp:spPr>
        <a:xfrm>
          <a:off x="4890504" y="903878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정보 수정</a:t>
          </a:r>
          <a:endParaRPr lang="ko-KR" sz="1100" kern="1200" dirty="0"/>
        </a:p>
      </dsp:txBody>
      <dsp:txXfrm>
        <a:off x="4890504" y="903878"/>
        <a:ext cx="788793" cy="240485"/>
      </dsp:txXfrm>
    </dsp:sp>
    <dsp:sp modelId="{64A65DC2-DA79-4CE2-BC71-028CF390C43A}">
      <dsp:nvSpPr>
        <dsp:cNvPr id="0" name=""/>
        <dsp:cNvSpPr/>
      </dsp:nvSpPr>
      <dsp:spPr>
        <a:xfrm>
          <a:off x="3943952" y="1204485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캠핑장</a:t>
          </a:r>
          <a:r>
            <a:rPr lang="ko-KR" altLang="en-US" sz="1100" kern="1200" dirty="0" smtClean="0"/>
            <a:t> 등록</a:t>
          </a:r>
          <a:endParaRPr lang="ko-KR" sz="1100" kern="1200" dirty="0"/>
        </a:p>
      </dsp:txBody>
      <dsp:txXfrm>
        <a:off x="3943952" y="1204485"/>
        <a:ext cx="788793" cy="240485"/>
      </dsp:txXfrm>
    </dsp:sp>
    <dsp:sp modelId="{CA7CACB4-B45A-4F60-9613-D0BB47596A30}">
      <dsp:nvSpPr>
        <dsp:cNvPr id="0" name=""/>
        <dsp:cNvSpPr/>
      </dsp:nvSpPr>
      <dsp:spPr>
        <a:xfrm>
          <a:off x="3943952" y="1505092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캠핑장</a:t>
          </a:r>
          <a:r>
            <a:rPr lang="ko-KR" altLang="en-US" sz="1100" kern="1200" dirty="0" smtClean="0"/>
            <a:t> 삭제</a:t>
          </a:r>
          <a:endParaRPr lang="ko-KR" sz="1100" kern="1200" dirty="0"/>
        </a:p>
      </dsp:txBody>
      <dsp:txXfrm>
        <a:off x="3943952" y="1505092"/>
        <a:ext cx="788793" cy="240485"/>
      </dsp:txXfrm>
    </dsp:sp>
    <dsp:sp modelId="{25A0EDEF-527B-4658-8B48-E0AA084AE3CD}">
      <dsp:nvSpPr>
        <dsp:cNvPr id="0" name=""/>
        <dsp:cNvSpPr/>
      </dsp:nvSpPr>
      <dsp:spPr>
        <a:xfrm>
          <a:off x="2997400" y="2106306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예약 관리</a:t>
          </a:r>
          <a:endParaRPr lang="ko-KR" sz="1100" kern="1200" dirty="0"/>
        </a:p>
      </dsp:txBody>
      <dsp:txXfrm>
        <a:off x="2997400" y="2106306"/>
        <a:ext cx="788793" cy="240485"/>
      </dsp:txXfrm>
    </dsp:sp>
    <dsp:sp modelId="{937BBD69-2AE5-4A60-B04B-754244FFF5DA}">
      <dsp:nvSpPr>
        <dsp:cNvPr id="0" name=""/>
        <dsp:cNvSpPr/>
      </dsp:nvSpPr>
      <dsp:spPr>
        <a:xfrm>
          <a:off x="3943952" y="1805699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예약 수정</a:t>
          </a:r>
          <a:endParaRPr lang="ko-KR" sz="1100" kern="1200" dirty="0"/>
        </a:p>
      </dsp:txBody>
      <dsp:txXfrm>
        <a:off x="3943952" y="1805699"/>
        <a:ext cx="788793" cy="240485"/>
      </dsp:txXfrm>
    </dsp:sp>
    <dsp:sp modelId="{3B55453E-75F9-4E69-A942-5DD48E4D9C73}">
      <dsp:nvSpPr>
        <dsp:cNvPr id="0" name=""/>
        <dsp:cNvSpPr/>
      </dsp:nvSpPr>
      <dsp:spPr>
        <a:xfrm>
          <a:off x="3943952" y="2106306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예약 취소</a:t>
          </a:r>
          <a:endParaRPr lang="ko-KR" sz="1100" kern="1200" dirty="0"/>
        </a:p>
      </dsp:txBody>
      <dsp:txXfrm>
        <a:off x="3943952" y="2106306"/>
        <a:ext cx="788793" cy="240485"/>
      </dsp:txXfrm>
    </dsp:sp>
    <dsp:sp modelId="{E0637EC7-9BA1-4237-9170-6AB9C5A772D6}">
      <dsp:nvSpPr>
        <dsp:cNvPr id="0" name=""/>
        <dsp:cNvSpPr/>
      </dsp:nvSpPr>
      <dsp:spPr>
        <a:xfrm>
          <a:off x="3943952" y="2406914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예약 확인</a:t>
          </a:r>
          <a:endParaRPr lang="ko-KR" sz="1100" kern="1200" dirty="0"/>
        </a:p>
      </dsp:txBody>
      <dsp:txXfrm>
        <a:off x="3943952" y="2406914"/>
        <a:ext cx="788793" cy="240485"/>
      </dsp:txXfrm>
    </dsp:sp>
    <dsp:sp modelId="{EB829E99-7484-46A1-AA79-17803C5161CC}">
      <dsp:nvSpPr>
        <dsp:cNvPr id="0" name=""/>
        <dsp:cNvSpPr/>
      </dsp:nvSpPr>
      <dsp:spPr>
        <a:xfrm>
          <a:off x="2997400" y="3008128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후기 게시판</a:t>
          </a:r>
          <a:endParaRPr lang="ko-KR" sz="1100" kern="1200" dirty="0"/>
        </a:p>
      </dsp:txBody>
      <dsp:txXfrm>
        <a:off x="2997400" y="3008128"/>
        <a:ext cx="788793" cy="240485"/>
      </dsp:txXfrm>
    </dsp:sp>
    <dsp:sp modelId="{6BE0F70D-3931-4DC5-A0B9-1F66B2540BB5}">
      <dsp:nvSpPr>
        <dsp:cNvPr id="0" name=""/>
        <dsp:cNvSpPr/>
      </dsp:nvSpPr>
      <dsp:spPr>
        <a:xfrm>
          <a:off x="3943952" y="3008128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후기 보기</a:t>
          </a:r>
          <a:endParaRPr lang="ko-KR" sz="1100" kern="1200" dirty="0"/>
        </a:p>
      </dsp:txBody>
      <dsp:txXfrm>
        <a:off x="3943952" y="3008128"/>
        <a:ext cx="788793" cy="240485"/>
      </dsp:txXfrm>
    </dsp:sp>
    <dsp:sp modelId="{2B84B0CF-DB6D-4BE7-A45A-BC00A083ABC4}">
      <dsp:nvSpPr>
        <dsp:cNvPr id="0" name=""/>
        <dsp:cNvSpPr/>
      </dsp:nvSpPr>
      <dsp:spPr>
        <a:xfrm>
          <a:off x="4890504" y="2707521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댓글 작성</a:t>
          </a:r>
          <a:endParaRPr lang="ko-KR" sz="1100" kern="1200" dirty="0"/>
        </a:p>
      </dsp:txBody>
      <dsp:txXfrm>
        <a:off x="4890504" y="2707521"/>
        <a:ext cx="788793" cy="240485"/>
      </dsp:txXfrm>
    </dsp:sp>
    <dsp:sp modelId="{F59C167B-D00C-487C-8232-55D30F87C01E}">
      <dsp:nvSpPr>
        <dsp:cNvPr id="0" name=""/>
        <dsp:cNvSpPr/>
      </dsp:nvSpPr>
      <dsp:spPr>
        <a:xfrm>
          <a:off x="4890504" y="3008128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댓글 수정</a:t>
          </a:r>
          <a:endParaRPr lang="ko-KR" sz="1100" kern="1200" dirty="0"/>
        </a:p>
      </dsp:txBody>
      <dsp:txXfrm>
        <a:off x="4890504" y="3008128"/>
        <a:ext cx="788793" cy="240485"/>
      </dsp:txXfrm>
    </dsp:sp>
    <dsp:sp modelId="{A0D911DB-B289-4845-A735-B39DB2C0BCEB}">
      <dsp:nvSpPr>
        <dsp:cNvPr id="0" name=""/>
        <dsp:cNvSpPr/>
      </dsp:nvSpPr>
      <dsp:spPr>
        <a:xfrm>
          <a:off x="4890504" y="3308735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댓글 삭제</a:t>
          </a:r>
          <a:endParaRPr lang="ko-KR" sz="1100" kern="1200" dirty="0"/>
        </a:p>
      </dsp:txBody>
      <dsp:txXfrm>
        <a:off x="4890504" y="3308735"/>
        <a:ext cx="788793" cy="240485"/>
      </dsp:txXfrm>
    </dsp:sp>
    <dsp:sp modelId="{7ED4FD98-E7C6-471B-9E7F-4A0B84C9F4E2}">
      <dsp:nvSpPr>
        <dsp:cNvPr id="0" name=""/>
        <dsp:cNvSpPr/>
      </dsp:nvSpPr>
      <dsp:spPr>
        <a:xfrm>
          <a:off x="2050848" y="4661468"/>
          <a:ext cx="788793" cy="240485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게스트</a:t>
          </a:r>
          <a:endParaRPr lang="ko-KR" sz="1100" kern="1200" dirty="0"/>
        </a:p>
      </dsp:txBody>
      <dsp:txXfrm>
        <a:off x="2050848" y="4661468"/>
        <a:ext cx="788793" cy="240485"/>
      </dsp:txXfrm>
    </dsp:sp>
    <dsp:sp modelId="{34378F6B-F925-4254-AECC-1ED806EF919B}">
      <dsp:nvSpPr>
        <dsp:cNvPr id="0" name=""/>
        <dsp:cNvSpPr/>
      </dsp:nvSpPr>
      <dsp:spPr>
        <a:xfrm>
          <a:off x="2997400" y="3759646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마이페이지</a:t>
          </a:r>
          <a:endParaRPr lang="ko-KR" sz="1100" kern="1200" dirty="0"/>
        </a:p>
      </dsp:txBody>
      <dsp:txXfrm>
        <a:off x="2997400" y="3759646"/>
        <a:ext cx="788793" cy="240485"/>
      </dsp:txXfrm>
    </dsp:sp>
    <dsp:sp modelId="{C56A81DE-145B-4F7D-8CE5-9C1CFA7F1A77}">
      <dsp:nvSpPr>
        <dsp:cNvPr id="0" name=""/>
        <dsp:cNvSpPr/>
      </dsp:nvSpPr>
      <dsp:spPr>
        <a:xfrm>
          <a:off x="3943952" y="3308735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회원가입</a:t>
          </a:r>
          <a:endParaRPr lang="ko-KR" sz="1100" kern="1200" dirty="0"/>
        </a:p>
      </dsp:txBody>
      <dsp:txXfrm>
        <a:off x="3943952" y="3308735"/>
        <a:ext cx="788793" cy="240485"/>
      </dsp:txXfrm>
    </dsp:sp>
    <dsp:sp modelId="{B7BFA08E-2CF6-4042-B835-C77C878B70D4}">
      <dsp:nvSpPr>
        <dsp:cNvPr id="0" name=""/>
        <dsp:cNvSpPr/>
      </dsp:nvSpPr>
      <dsp:spPr>
        <a:xfrm>
          <a:off x="3943952" y="3609342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회원수정</a:t>
          </a:r>
          <a:endParaRPr lang="ko-KR" sz="1100" kern="1200" dirty="0"/>
        </a:p>
      </dsp:txBody>
      <dsp:txXfrm>
        <a:off x="3943952" y="3609342"/>
        <a:ext cx="788793" cy="240485"/>
      </dsp:txXfrm>
    </dsp:sp>
    <dsp:sp modelId="{5CB50C1E-E702-462C-AF29-EDDC423A6E0C}">
      <dsp:nvSpPr>
        <dsp:cNvPr id="0" name=""/>
        <dsp:cNvSpPr/>
      </dsp:nvSpPr>
      <dsp:spPr>
        <a:xfrm>
          <a:off x="3943952" y="3909950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회원탈퇴</a:t>
          </a:r>
          <a:endParaRPr lang="ko-KR" sz="1100" kern="1200" dirty="0"/>
        </a:p>
      </dsp:txBody>
      <dsp:txXfrm>
        <a:off x="3943952" y="3909950"/>
        <a:ext cx="788793" cy="240485"/>
      </dsp:txXfrm>
    </dsp:sp>
    <dsp:sp modelId="{BFCC9B0F-4DC6-4FD3-9B63-B04EE84D278D}">
      <dsp:nvSpPr>
        <dsp:cNvPr id="0" name=""/>
        <dsp:cNvSpPr/>
      </dsp:nvSpPr>
      <dsp:spPr>
        <a:xfrm>
          <a:off x="3943952" y="4210557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내 예약</a:t>
          </a:r>
          <a:endParaRPr lang="ko-KR" sz="1100" kern="1200" dirty="0"/>
        </a:p>
      </dsp:txBody>
      <dsp:txXfrm>
        <a:off x="3943952" y="4210557"/>
        <a:ext cx="788793" cy="240485"/>
      </dsp:txXfrm>
    </dsp:sp>
    <dsp:sp modelId="{7BDDE487-3CE5-4623-9E33-3853844C04E2}">
      <dsp:nvSpPr>
        <dsp:cNvPr id="0" name=""/>
        <dsp:cNvSpPr/>
      </dsp:nvSpPr>
      <dsp:spPr>
        <a:xfrm>
          <a:off x="4890504" y="3759646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결제대기</a:t>
          </a:r>
          <a:endParaRPr lang="ko-KR" sz="1100" kern="1200" dirty="0"/>
        </a:p>
      </dsp:txBody>
      <dsp:txXfrm>
        <a:off x="4890504" y="3759646"/>
        <a:ext cx="788793" cy="240485"/>
      </dsp:txXfrm>
    </dsp:sp>
    <dsp:sp modelId="{A7EC6D3F-C872-4DE2-8F65-175B937C3617}">
      <dsp:nvSpPr>
        <dsp:cNvPr id="0" name=""/>
        <dsp:cNvSpPr/>
      </dsp:nvSpPr>
      <dsp:spPr>
        <a:xfrm>
          <a:off x="4890504" y="4060253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예약완료</a:t>
          </a:r>
          <a:endParaRPr lang="ko-KR" sz="1100" kern="1200" dirty="0"/>
        </a:p>
      </dsp:txBody>
      <dsp:txXfrm>
        <a:off x="4890504" y="4060253"/>
        <a:ext cx="788793" cy="240485"/>
      </dsp:txXfrm>
    </dsp:sp>
    <dsp:sp modelId="{D6818BCE-F5DB-489D-ADC8-9E38E50FEC3C}">
      <dsp:nvSpPr>
        <dsp:cNvPr id="0" name=""/>
        <dsp:cNvSpPr/>
      </dsp:nvSpPr>
      <dsp:spPr>
        <a:xfrm>
          <a:off x="4890504" y="4360860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체크아웃</a:t>
          </a:r>
          <a:endParaRPr lang="ko-KR" sz="1100" kern="1200" dirty="0"/>
        </a:p>
      </dsp:txBody>
      <dsp:txXfrm>
        <a:off x="4890504" y="4360860"/>
        <a:ext cx="788793" cy="240485"/>
      </dsp:txXfrm>
    </dsp:sp>
    <dsp:sp modelId="{CD6454CB-B659-4277-ACAB-F712D4DFDCC0}">
      <dsp:nvSpPr>
        <dsp:cNvPr id="0" name=""/>
        <dsp:cNvSpPr/>
      </dsp:nvSpPr>
      <dsp:spPr>
        <a:xfrm>
          <a:off x="4890504" y="4661468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취소</a:t>
          </a:r>
          <a:r>
            <a:rPr lang="en-US" altLang="ko-KR" sz="1100" kern="1200" smtClean="0"/>
            <a:t>/</a:t>
          </a:r>
          <a:r>
            <a:rPr lang="ko-KR" altLang="en-US" sz="1100" kern="1200" smtClean="0"/>
            <a:t>환불</a:t>
          </a:r>
          <a:endParaRPr lang="ko-KR" sz="1100" kern="1200" dirty="0"/>
        </a:p>
      </dsp:txBody>
      <dsp:txXfrm>
        <a:off x="4890504" y="4661468"/>
        <a:ext cx="788793" cy="240485"/>
      </dsp:txXfrm>
    </dsp:sp>
    <dsp:sp modelId="{47F23041-C9B0-45A3-BCB6-BCB947346535}">
      <dsp:nvSpPr>
        <dsp:cNvPr id="0" name=""/>
        <dsp:cNvSpPr/>
      </dsp:nvSpPr>
      <dsp:spPr>
        <a:xfrm>
          <a:off x="2997400" y="4962075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캠핑장</a:t>
          </a:r>
          <a:r>
            <a:rPr lang="ko-KR" altLang="en-US" sz="1100" kern="1200" dirty="0" smtClean="0"/>
            <a:t> 목록</a:t>
          </a:r>
          <a:endParaRPr lang="ko-KR" sz="1100" kern="1200" dirty="0"/>
        </a:p>
      </dsp:txBody>
      <dsp:txXfrm>
        <a:off x="2997400" y="4962075"/>
        <a:ext cx="788793" cy="240485"/>
      </dsp:txXfrm>
    </dsp:sp>
    <dsp:sp modelId="{B6E9A68D-B797-40B6-957A-09BA4A5C2FCB}">
      <dsp:nvSpPr>
        <dsp:cNvPr id="0" name=""/>
        <dsp:cNvSpPr/>
      </dsp:nvSpPr>
      <dsp:spPr>
        <a:xfrm>
          <a:off x="3943952" y="4962075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상세보기</a:t>
          </a:r>
          <a:endParaRPr lang="ko-KR" sz="1100" kern="1200" dirty="0"/>
        </a:p>
      </dsp:txBody>
      <dsp:txXfrm>
        <a:off x="3943952" y="4962075"/>
        <a:ext cx="788793" cy="240485"/>
      </dsp:txXfrm>
    </dsp:sp>
    <dsp:sp modelId="{0DADD086-0152-4477-84C3-19DE99BBE022}">
      <dsp:nvSpPr>
        <dsp:cNvPr id="0" name=""/>
        <dsp:cNvSpPr/>
      </dsp:nvSpPr>
      <dsp:spPr>
        <a:xfrm>
          <a:off x="4890504" y="4962075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예약하기</a:t>
          </a:r>
          <a:endParaRPr lang="ko-KR" sz="1100" kern="1200" dirty="0"/>
        </a:p>
      </dsp:txBody>
      <dsp:txXfrm>
        <a:off x="4890504" y="4962075"/>
        <a:ext cx="788793" cy="240485"/>
      </dsp:txXfrm>
    </dsp:sp>
    <dsp:sp modelId="{FDD95464-2899-45AC-9B3E-CF2DB61200E7}">
      <dsp:nvSpPr>
        <dsp:cNvPr id="0" name=""/>
        <dsp:cNvSpPr/>
      </dsp:nvSpPr>
      <dsp:spPr>
        <a:xfrm>
          <a:off x="2997400" y="5563289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후기 게시판</a:t>
          </a:r>
          <a:endParaRPr lang="ko-KR" sz="1100" kern="1200" dirty="0"/>
        </a:p>
      </dsp:txBody>
      <dsp:txXfrm>
        <a:off x="2997400" y="5563289"/>
        <a:ext cx="788793" cy="240485"/>
      </dsp:txXfrm>
    </dsp:sp>
    <dsp:sp modelId="{9845DE43-6A0C-4870-B32E-5F87B4E0AFBB}">
      <dsp:nvSpPr>
        <dsp:cNvPr id="0" name=""/>
        <dsp:cNvSpPr/>
      </dsp:nvSpPr>
      <dsp:spPr>
        <a:xfrm>
          <a:off x="3943952" y="5262682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후기 작성</a:t>
          </a:r>
          <a:endParaRPr lang="en-US" altLang="ko-KR" sz="1100" kern="1200" dirty="0" smtClean="0"/>
        </a:p>
      </dsp:txBody>
      <dsp:txXfrm>
        <a:off x="3943952" y="5262682"/>
        <a:ext cx="788793" cy="240485"/>
      </dsp:txXfrm>
    </dsp:sp>
    <dsp:sp modelId="{7FFA0F48-5F3C-4B1D-8F3C-23C381A823C5}">
      <dsp:nvSpPr>
        <dsp:cNvPr id="0" name=""/>
        <dsp:cNvSpPr/>
      </dsp:nvSpPr>
      <dsp:spPr>
        <a:xfrm>
          <a:off x="3943952" y="5563289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후기 수정</a:t>
          </a:r>
          <a:endParaRPr lang="en-US" altLang="ko-KR" sz="1100" kern="1200" dirty="0" smtClean="0"/>
        </a:p>
      </dsp:txBody>
      <dsp:txXfrm>
        <a:off x="3943952" y="5563289"/>
        <a:ext cx="788793" cy="240485"/>
      </dsp:txXfrm>
    </dsp:sp>
    <dsp:sp modelId="{9D266C6F-0844-4B44-AC4B-2D65C7F6E480}">
      <dsp:nvSpPr>
        <dsp:cNvPr id="0" name=""/>
        <dsp:cNvSpPr/>
      </dsp:nvSpPr>
      <dsp:spPr>
        <a:xfrm>
          <a:off x="3943952" y="5863896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후기 삭제</a:t>
          </a:r>
          <a:endParaRPr lang="en-US" altLang="ko-KR" sz="1100" kern="1200" dirty="0" smtClean="0"/>
        </a:p>
      </dsp:txBody>
      <dsp:txXfrm>
        <a:off x="3943952" y="5863896"/>
        <a:ext cx="788793" cy="240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CCB78-63FB-483E-BD27-AD645ED38DDB}">
      <dsp:nvSpPr>
        <dsp:cNvPr id="0" name=""/>
        <dsp:cNvSpPr/>
      </dsp:nvSpPr>
      <dsp:spPr>
        <a:xfrm>
          <a:off x="1410054" y="3990146"/>
          <a:ext cx="187175" cy="178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87" y="0"/>
              </a:lnTo>
              <a:lnTo>
                <a:pt x="93587" y="178330"/>
              </a:lnTo>
              <a:lnTo>
                <a:pt x="187175" y="17833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497178" y="4072848"/>
        <a:ext cx="12926" cy="12926"/>
      </dsp:txXfrm>
    </dsp:sp>
    <dsp:sp modelId="{6206E0D1-4867-4DF0-8FBE-A4DA989BA1FE}">
      <dsp:nvSpPr>
        <dsp:cNvPr id="0" name=""/>
        <dsp:cNvSpPr/>
      </dsp:nvSpPr>
      <dsp:spPr>
        <a:xfrm>
          <a:off x="1410054" y="3811816"/>
          <a:ext cx="187175" cy="178330"/>
        </a:xfrm>
        <a:custGeom>
          <a:avLst/>
          <a:gdLst/>
          <a:ahLst/>
          <a:cxnLst/>
          <a:rect l="0" t="0" r="0" b="0"/>
          <a:pathLst>
            <a:path>
              <a:moveTo>
                <a:pt x="0" y="178330"/>
              </a:moveTo>
              <a:lnTo>
                <a:pt x="93587" y="178330"/>
              </a:lnTo>
              <a:lnTo>
                <a:pt x="93587" y="0"/>
              </a:lnTo>
              <a:lnTo>
                <a:pt x="187175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497178" y="3894518"/>
        <a:ext cx="12926" cy="12926"/>
      </dsp:txXfrm>
    </dsp:sp>
    <dsp:sp modelId="{A7334180-41FE-4644-B187-01EB6E999AF5}">
      <dsp:nvSpPr>
        <dsp:cNvPr id="0" name=""/>
        <dsp:cNvSpPr/>
      </dsp:nvSpPr>
      <dsp:spPr>
        <a:xfrm>
          <a:off x="287002" y="3289700"/>
          <a:ext cx="187175" cy="700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87" y="0"/>
              </a:lnTo>
              <a:lnTo>
                <a:pt x="93587" y="700446"/>
              </a:lnTo>
              <a:lnTo>
                <a:pt x="187175" y="700446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62464" y="3621797"/>
        <a:ext cx="36251" cy="36251"/>
      </dsp:txXfrm>
    </dsp:sp>
    <dsp:sp modelId="{6A6B224C-FC44-476E-B9CD-AFE879DD12F9}">
      <dsp:nvSpPr>
        <dsp:cNvPr id="0" name=""/>
        <dsp:cNvSpPr/>
      </dsp:nvSpPr>
      <dsp:spPr>
        <a:xfrm>
          <a:off x="2533105" y="3455156"/>
          <a:ext cx="187175" cy="534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87" y="0"/>
              </a:lnTo>
              <a:lnTo>
                <a:pt x="93587" y="534990"/>
              </a:lnTo>
              <a:lnTo>
                <a:pt x="187175" y="53499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612523" y="3708482"/>
        <a:ext cx="28339" cy="28339"/>
      </dsp:txXfrm>
    </dsp:sp>
    <dsp:sp modelId="{CD052706-492D-4BD5-A15D-F6EE1FD068D0}">
      <dsp:nvSpPr>
        <dsp:cNvPr id="0" name=""/>
        <dsp:cNvSpPr/>
      </dsp:nvSpPr>
      <dsp:spPr>
        <a:xfrm>
          <a:off x="2533105" y="3455156"/>
          <a:ext cx="187175" cy="178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87" y="0"/>
              </a:lnTo>
              <a:lnTo>
                <a:pt x="93587" y="178330"/>
              </a:lnTo>
              <a:lnTo>
                <a:pt x="187175" y="17833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620230" y="3537858"/>
        <a:ext cx="12926" cy="12926"/>
      </dsp:txXfrm>
    </dsp:sp>
    <dsp:sp modelId="{C4815AFE-B6D5-4B03-B8E9-86C2696C0A25}">
      <dsp:nvSpPr>
        <dsp:cNvPr id="0" name=""/>
        <dsp:cNvSpPr/>
      </dsp:nvSpPr>
      <dsp:spPr>
        <a:xfrm>
          <a:off x="4779208" y="3633486"/>
          <a:ext cx="187175" cy="178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87" y="0"/>
              </a:lnTo>
              <a:lnTo>
                <a:pt x="93587" y="178330"/>
              </a:lnTo>
              <a:lnTo>
                <a:pt x="187175" y="17833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866333" y="3716188"/>
        <a:ext cx="12926" cy="12926"/>
      </dsp:txXfrm>
    </dsp:sp>
    <dsp:sp modelId="{1F00BFAA-7A0F-496F-8DBB-F2DACFC38AED}">
      <dsp:nvSpPr>
        <dsp:cNvPr id="0" name=""/>
        <dsp:cNvSpPr/>
      </dsp:nvSpPr>
      <dsp:spPr>
        <a:xfrm>
          <a:off x="4779208" y="3455156"/>
          <a:ext cx="187175" cy="178330"/>
        </a:xfrm>
        <a:custGeom>
          <a:avLst/>
          <a:gdLst/>
          <a:ahLst/>
          <a:cxnLst/>
          <a:rect l="0" t="0" r="0" b="0"/>
          <a:pathLst>
            <a:path>
              <a:moveTo>
                <a:pt x="0" y="178330"/>
              </a:moveTo>
              <a:lnTo>
                <a:pt x="93587" y="178330"/>
              </a:lnTo>
              <a:lnTo>
                <a:pt x="93587" y="0"/>
              </a:lnTo>
              <a:lnTo>
                <a:pt x="187175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866333" y="3537858"/>
        <a:ext cx="12926" cy="12926"/>
      </dsp:txXfrm>
    </dsp:sp>
    <dsp:sp modelId="{66233BA3-F386-4B41-8382-282FE1BCCF87}">
      <dsp:nvSpPr>
        <dsp:cNvPr id="0" name=""/>
        <dsp:cNvSpPr/>
      </dsp:nvSpPr>
      <dsp:spPr>
        <a:xfrm>
          <a:off x="3656157" y="3276826"/>
          <a:ext cx="187175" cy="356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87" y="0"/>
              </a:lnTo>
              <a:lnTo>
                <a:pt x="93587" y="356660"/>
              </a:lnTo>
              <a:lnTo>
                <a:pt x="187175" y="35666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39675" y="3445086"/>
        <a:ext cx="20139" cy="20139"/>
      </dsp:txXfrm>
    </dsp:sp>
    <dsp:sp modelId="{8DBD3756-477B-4A06-ABEA-D1F541FA956B}">
      <dsp:nvSpPr>
        <dsp:cNvPr id="0" name=""/>
        <dsp:cNvSpPr/>
      </dsp:nvSpPr>
      <dsp:spPr>
        <a:xfrm>
          <a:off x="3656157" y="3231106"/>
          <a:ext cx="1871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7175" y="4572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45065" y="3272147"/>
        <a:ext cx="9358" cy="9358"/>
      </dsp:txXfrm>
    </dsp:sp>
    <dsp:sp modelId="{498BF363-443F-44FF-83F1-F32CC797D6EF}">
      <dsp:nvSpPr>
        <dsp:cNvPr id="0" name=""/>
        <dsp:cNvSpPr/>
      </dsp:nvSpPr>
      <dsp:spPr>
        <a:xfrm>
          <a:off x="3656157" y="2920166"/>
          <a:ext cx="187175" cy="356660"/>
        </a:xfrm>
        <a:custGeom>
          <a:avLst/>
          <a:gdLst/>
          <a:ahLst/>
          <a:cxnLst/>
          <a:rect l="0" t="0" r="0" b="0"/>
          <a:pathLst>
            <a:path>
              <a:moveTo>
                <a:pt x="0" y="356660"/>
              </a:moveTo>
              <a:lnTo>
                <a:pt x="93587" y="356660"/>
              </a:lnTo>
              <a:lnTo>
                <a:pt x="93587" y="0"/>
              </a:lnTo>
              <a:lnTo>
                <a:pt x="187175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39675" y="3088426"/>
        <a:ext cx="20139" cy="20139"/>
      </dsp:txXfrm>
    </dsp:sp>
    <dsp:sp modelId="{BB7A2500-0B45-4A1C-9E14-64FFBB9C6E40}">
      <dsp:nvSpPr>
        <dsp:cNvPr id="0" name=""/>
        <dsp:cNvSpPr/>
      </dsp:nvSpPr>
      <dsp:spPr>
        <a:xfrm>
          <a:off x="2533105" y="3276826"/>
          <a:ext cx="187175" cy="178330"/>
        </a:xfrm>
        <a:custGeom>
          <a:avLst/>
          <a:gdLst/>
          <a:ahLst/>
          <a:cxnLst/>
          <a:rect l="0" t="0" r="0" b="0"/>
          <a:pathLst>
            <a:path>
              <a:moveTo>
                <a:pt x="0" y="178330"/>
              </a:moveTo>
              <a:lnTo>
                <a:pt x="93587" y="178330"/>
              </a:lnTo>
              <a:lnTo>
                <a:pt x="93587" y="0"/>
              </a:lnTo>
              <a:lnTo>
                <a:pt x="187175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620230" y="3359528"/>
        <a:ext cx="12926" cy="12926"/>
      </dsp:txXfrm>
    </dsp:sp>
    <dsp:sp modelId="{77AB9B30-D9A5-4787-BD68-5BB227D0CC01}">
      <dsp:nvSpPr>
        <dsp:cNvPr id="0" name=""/>
        <dsp:cNvSpPr/>
      </dsp:nvSpPr>
      <dsp:spPr>
        <a:xfrm>
          <a:off x="2533105" y="2920166"/>
          <a:ext cx="187175" cy="534990"/>
        </a:xfrm>
        <a:custGeom>
          <a:avLst/>
          <a:gdLst/>
          <a:ahLst/>
          <a:cxnLst/>
          <a:rect l="0" t="0" r="0" b="0"/>
          <a:pathLst>
            <a:path>
              <a:moveTo>
                <a:pt x="0" y="534990"/>
              </a:moveTo>
              <a:lnTo>
                <a:pt x="93587" y="534990"/>
              </a:lnTo>
              <a:lnTo>
                <a:pt x="93587" y="0"/>
              </a:lnTo>
              <a:lnTo>
                <a:pt x="187175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612523" y="3173491"/>
        <a:ext cx="28339" cy="28339"/>
      </dsp:txXfrm>
    </dsp:sp>
    <dsp:sp modelId="{EAEDA365-336B-4ACA-BF92-B919A7C2A1DA}">
      <dsp:nvSpPr>
        <dsp:cNvPr id="0" name=""/>
        <dsp:cNvSpPr/>
      </dsp:nvSpPr>
      <dsp:spPr>
        <a:xfrm>
          <a:off x="1410054" y="2831001"/>
          <a:ext cx="187175" cy="624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87" y="0"/>
              </a:lnTo>
              <a:lnTo>
                <a:pt x="93587" y="624155"/>
              </a:lnTo>
              <a:lnTo>
                <a:pt x="187175" y="624155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487351" y="3126788"/>
        <a:ext cx="32580" cy="32580"/>
      </dsp:txXfrm>
    </dsp:sp>
    <dsp:sp modelId="{D1E47C27-E6A2-4C63-9D38-80FF4DE6A028}">
      <dsp:nvSpPr>
        <dsp:cNvPr id="0" name=""/>
        <dsp:cNvSpPr/>
      </dsp:nvSpPr>
      <dsp:spPr>
        <a:xfrm>
          <a:off x="2533105" y="2206846"/>
          <a:ext cx="187175" cy="356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87" y="0"/>
              </a:lnTo>
              <a:lnTo>
                <a:pt x="93587" y="356660"/>
              </a:lnTo>
              <a:lnTo>
                <a:pt x="187175" y="35666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616623" y="2375106"/>
        <a:ext cx="20139" cy="20139"/>
      </dsp:txXfrm>
    </dsp:sp>
    <dsp:sp modelId="{494919C5-763B-4D42-9430-41BB8984B2F4}">
      <dsp:nvSpPr>
        <dsp:cNvPr id="0" name=""/>
        <dsp:cNvSpPr/>
      </dsp:nvSpPr>
      <dsp:spPr>
        <a:xfrm>
          <a:off x="2533105" y="2161126"/>
          <a:ext cx="1871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7175" y="4572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622014" y="2202166"/>
        <a:ext cx="9358" cy="9358"/>
      </dsp:txXfrm>
    </dsp:sp>
    <dsp:sp modelId="{C0D221AF-4E5B-4FF3-A0D8-8B0191A5E01D}">
      <dsp:nvSpPr>
        <dsp:cNvPr id="0" name=""/>
        <dsp:cNvSpPr/>
      </dsp:nvSpPr>
      <dsp:spPr>
        <a:xfrm>
          <a:off x="2533105" y="1850186"/>
          <a:ext cx="187175" cy="356660"/>
        </a:xfrm>
        <a:custGeom>
          <a:avLst/>
          <a:gdLst/>
          <a:ahLst/>
          <a:cxnLst/>
          <a:rect l="0" t="0" r="0" b="0"/>
          <a:pathLst>
            <a:path>
              <a:moveTo>
                <a:pt x="0" y="356660"/>
              </a:moveTo>
              <a:lnTo>
                <a:pt x="93587" y="356660"/>
              </a:lnTo>
              <a:lnTo>
                <a:pt x="93587" y="0"/>
              </a:lnTo>
              <a:lnTo>
                <a:pt x="187175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616623" y="2018446"/>
        <a:ext cx="20139" cy="20139"/>
      </dsp:txXfrm>
    </dsp:sp>
    <dsp:sp modelId="{A5DA7790-48F4-4B92-86D7-1288A9A2D594}">
      <dsp:nvSpPr>
        <dsp:cNvPr id="0" name=""/>
        <dsp:cNvSpPr/>
      </dsp:nvSpPr>
      <dsp:spPr>
        <a:xfrm>
          <a:off x="1410054" y="2206846"/>
          <a:ext cx="187175" cy="624155"/>
        </a:xfrm>
        <a:custGeom>
          <a:avLst/>
          <a:gdLst/>
          <a:ahLst/>
          <a:cxnLst/>
          <a:rect l="0" t="0" r="0" b="0"/>
          <a:pathLst>
            <a:path>
              <a:moveTo>
                <a:pt x="0" y="624155"/>
              </a:moveTo>
              <a:lnTo>
                <a:pt x="93587" y="624155"/>
              </a:lnTo>
              <a:lnTo>
                <a:pt x="93587" y="0"/>
              </a:lnTo>
              <a:lnTo>
                <a:pt x="187175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487351" y="2502633"/>
        <a:ext cx="32580" cy="32580"/>
      </dsp:txXfrm>
    </dsp:sp>
    <dsp:sp modelId="{647E08E0-3B9B-4436-928A-288F2857661C}">
      <dsp:nvSpPr>
        <dsp:cNvPr id="0" name=""/>
        <dsp:cNvSpPr/>
      </dsp:nvSpPr>
      <dsp:spPr>
        <a:xfrm>
          <a:off x="287002" y="2831001"/>
          <a:ext cx="187175" cy="458698"/>
        </a:xfrm>
        <a:custGeom>
          <a:avLst/>
          <a:gdLst/>
          <a:ahLst/>
          <a:cxnLst/>
          <a:rect l="0" t="0" r="0" b="0"/>
          <a:pathLst>
            <a:path>
              <a:moveTo>
                <a:pt x="0" y="458698"/>
              </a:moveTo>
              <a:lnTo>
                <a:pt x="93587" y="458698"/>
              </a:lnTo>
              <a:lnTo>
                <a:pt x="93587" y="0"/>
              </a:lnTo>
              <a:lnTo>
                <a:pt x="187175" y="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68205" y="3047965"/>
        <a:ext cx="24770" cy="24770"/>
      </dsp:txXfrm>
    </dsp:sp>
    <dsp:sp modelId="{FB4754F1-B4BB-4B3F-9E08-057E4EC1BC0C}">
      <dsp:nvSpPr>
        <dsp:cNvPr id="0" name=""/>
        <dsp:cNvSpPr/>
      </dsp:nvSpPr>
      <dsp:spPr>
        <a:xfrm>
          <a:off x="-282992" y="3147036"/>
          <a:ext cx="854662" cy="285328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관리자 로그인</a:t>
          </a:r>
          <a:endParaRPr lang="ko-KR" sz="1000" kern="1200" dirty="0"/>
        </a:p>
      </dsp:txBody>
      <dsp:txXfrm>
        <a:off x="-282992" y="3147036"/>
        <a:ext cx="854662" cy="285328"/>
      </dsp:txXfrm>
    </dsp:sp>
    <dsp:sp modelId="{AA3923C2-0A67-4744-937C-80D179275E5B}">
      <dsp:nvSpPr>
        <dsp:cNvPr id="0" name=""/>
        <dsp:cNvSpPr/>
      </dsp:nvSpPr>
      <dsp:spPr>
        <a:xfrm>
          <a:off x="474178" y="2688337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회원 관리</a:t>
          </a:r>
          <a:endParaRPr lang="ko-KR" sz="1000" kern="1200" dirty="0"/>
        </a:p>
      </dsp:txBody>
      <dsp:txXfrm>
        <a:off x="474178" y="2688337"/>
        <a:ext cx="935876" cy="285328"/>
      </dsp:txXfrm>
    </dsp:sp>
    <dsp:sp modelId="{743EA2A3-6C0C-450C-A5A4-9D2AC5F332E8}">
      <dsp:nvSpPr>
        <dsp:cNvPr id="0" name=""/>
        <dsp:cNvSpPr/>
      </dsp:nvSpPr>
      <dsp:spPr>
        <a:xfrm>
          <a:off x="1597229" y="206418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게스트</a:t>
          </a:r>
          <a:endParaRPr lang="ko-KR" sz="1000" kern="1200" dirty="0"/>
        </a:p>
      </dsp:txBody>
      <dsp:txXfrm>
        <a:off x="1597229" y="2064182"/>
        <a:ext cx="935876" cy="285328"/>
      </dsp:txXfrm>
    </dsp:sp>
    <dsp:sp modelId="{2C506ED8-D257-473F-B5D8-0CE6B6FD827B}">
      <dsp:nvSpPr>
        <dsp:cNvPr id="0" name=""/>
        <dsp:cNvSpPr/>
      </dsp:nvSpPr>
      <dsp:spPr>
        <a:xfrm>
          <a:off x="2720281" y="1707521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게스트 삭제</a:t>
          </a:r>
          <a:endParaRPr lang="ko-KR" sz="1000" kern="1200" dirty="0"/>
        </a:p>
      </dsp:txBody>
      <dsp:txXfrm>
        <a:off x="2720281" y="1707521"/>
        <a:ext cx="935876" cy="285328"/>
      </dsp:txXfrm>
    </dsp:sp>
    <dsp:sp modelId="{D0F20F77-FF34-413E-91E6-C8A206391CDE}">
      <dsp:nvSpPr>
        <dsp:cNvPr id="0" name=""/>
        <dsp:cNvSpPr/>
      </dsp:nvSpPr>
      <dsp:spPr>
        <a:xfrm>
          <a:off x="2720281" y="206418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정보 수정</a:t>
          </a:r>
          <a:endParaRPr lang="ko-KR" sz="1000" kern="1200" dirty="0"/>
        </a:p>
      </dsp:txBody>
      <dsp:txXfrm>
        <a:off x="2720281" y="2064182"/>
        <a:ext cx="935876" cy="285328"/>
      </dsp:txXfrm>
    </dsp:sp>
    <dsp:sp modelId="{51EF3780-9EB6-4535-9447-B356411B882A}">
      <dsp:nvSpPr>
        <dsp:cNvPr id="0" name=""/>
        <dsp:cNvSpPr/>
      </dsp:nvSpPr>
      <dsp:spPr>
        <a:xfrm>
          <a:off x="2720281" y="242084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예약 확인</a:t>
          </a:r>
          <a:endParaRPr lang="ko-KR" sz="1000" kern="1200" dirty="0"/>
        </a:p>
      </dsp:txBody>
      <dsp:txXfrm>
        <a:off x="2720281" y="2420842"/>
        <a:ext cx="935876" cy="285328"/>
      </dsp:txXfrm>
    </dsp:sp>
    <dsp:sp modelId="{43188DBE-1A99-4BB8-8119-70EBF590E0D6}">
      <dsp:nvSpPr>
        <dsp:cNvPr id="0" name=""/>
        <dsp:cNvSpPr/>
      </dsp:nvSpPr>
      <dsp:spPr>
        <a:xfrm>
          <a:off x="1597229" y="331249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호스트</a:t>
          </a:r>
          <a:endParaRPr lang="ko-KR" sz="1000" kern="1200" dirty="0"/>
        </a:p>
      </dsp:txBody>
      <dsp:txXfrm>
        <a:off x="1597229" y="3312492"/>
        <a:ext cx="935876" cy="285328"/>
      </dsp:txXfrm>
    </dsp:sp>
    <dsp:sp modelId="{4F6EFB45-0ED0-4ABC-9F3C-484AF59136BB}">
      <dsp:nvSpPr>
        <dsp:cNvPr id="0" name=""/>
        <dsp:cNvSpPr/>
      </dsp:nvSpPr>
      <dsp:spPr>
        <a:xfrm>
          <a:off x="2720281" y="277750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호스트 승인</a:t>
          </a:r>
          <a:endParaRPr lang="ko-KR" sz="1000" kern="1200" dirty="0"/>
        </a:p>
      </dsp:txBody>
      <dsp:txXfrm>
        <a:off x="2720281" y="2777502"/>
        <a:ext cx="935876" cy="285328"/>
      </dsp:txXfrm>
    </dsp:sp>
    <dsp:sp modelId="{D35A9A69-10B5-4B03-AA26-77C0659DA527}">
      <dsp:nvSpPr>
        <dsp:cNvPr id="0" name=""/>
        <dsp:cNvSpPr/>
      </dsp:nvSpPr>
      <dsp:spPr>
        <a:xfrm>
          <a:off x="2720281" y="313416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err="1" smtClean="0"/>
            <a:t>캠핑장</a:t>
          </a:r>
          <a:r>
            <a:rPr lang="ko-KR" altLang="en-US" sz="1000" kern="1200" dirty="0" smtClean="0"/>
            <a:t> 목록</a:t>
          </a:r>
          <a:endParaRPr lang="ko-KR" sz="1000" kern="1200" dirty="0"/>
        </a:p>
      </dsp:txBody>
      <dsp:txXfrm>
        <a:off x="2720281" y="3134162"/>
        <a:ext cx="935876" cy="285328"/>
      </dsp:txXfrm>
    </dsp:sp>
    <dsp:sp modelId="{27E42723-2948-49EA-A21B-BF7FA3EC914F}">
      <dsp:nvSpPr>
        <dsp:cNvPr id="0" name=""/>
        <dsp:cNvSpPr/>
      </dsp:nvSpPr>
      <dsp:spPr>
        <a:xfrm>
          <a:off x="3843332" y="277750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err="1" smtClean="0"/>
            <a:t>캠핑장</a:t>
          </a:r>
          <a:r>
            <a:rPr lang="ko-KR" altLang="en-US" sz="1000" kern="1200" dirty="0" smtClean="0"/>
            <a:t> 수정</a:t>
          </a:r>
          <a:endParaRPr lang="ko-KR" sz="1000" kern="1200" dirty="0"/>
        </a:p>
      </dsp:txBody>
      <dsp:txXfrm>
        <a:off x="3843332" y="2777502"/>
        <a:ext cx="935876" cy="285328"/>
      </dsp:txXfrm>
    </dsp:sp>
    <dsp:sp modelId="{BC9DD455-1F93-4E85-B10E-9DF208DB58A2}">
      <dsp:nvSpPr>
        <dsp:cNvPr id="0" name=""/>
        <dsp:cNvSpPr/>
      </dsp:nvSpPr>
      <dsp:spPr>
        <a:xfrm>
          <a:off x="3843332" y="313416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err="1" smtClean="0"/>
            <a:t>캠핑장</a:t>
          </a:r>
          <a:r>
            <a:rPr lang="ko-KR" altLang="en-US" sz="1000" kern="1200" dirty="0" smtClean="0"/>
            <a:t> 삭제</a:t>
          </a:r>
          <a:endParaRPr lang="ko-KR" sz="1000" kern="1200" dirty="0"/>
        </a:p>
      </dsp:txBody>
      <dsp:txXfrm>
        <a:off x="3843332" y="3134162"/>
        <a:ext cx="935876" cy="285328"/>
      </dsp:txXfrm>
    </dsp:sp>
    <dsp:sp modelId="{FC69E245-B48D-4C37-99BC-DC90E1A3CC2E}">
      <dsp:nvSpPr>
        <dsp:cNvPr id="0" name=""/>
        <dsp:cNvSpPr/>
      </dsp:nvSpPr>
      <dsp:spPr>
        <a:xfrm>
          <a:off x="3843332" y="349082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상세보기</a:t>
          </a:r>
          <a:endParaRPr lang="ko-KR" sz="1000" kern="1200" dirty="0"/>
        </a:p>
      </dsp:txBody>
      <dsp:txXfrm>
        <a:off x="3843332" y="3490822"/>
        <a:ext cx="935876" cy="285328"/>
      </dsp:txXfrm>
    </dsp:sp>
    <dsp:sp modelId="{FD42216F-38FD-4AA8-9D7C-B72910B301E0}">
      <dsp:nvSpPr>
        <dsp:cNvPr id="0" name=""/>
        <dsp:cNvSpPr/>
      </dsp:nvSpPr>
      <dsp:spPr>
        <a:xfrm>
          <a:off x="4966384" y="331249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예약 확인</a:t>
          </a:r>
          <a:endParaRPr lang="ko-KR" sz="1000" kern="1200" dirty="0"/>
        </a:p>
      </dsp:txBody>
      <dsp:txXfrm>
        <a:off x="4966384" y="3312492"/>
        <a:ext cx="935876" cy="285328"/>
      </dsp:txXfrm>
    </dsp:sp>
    <dsp:sp modelId="{E44AB884-4105-4AD1-B2D5-C28E80389CC4}">
      <dsp:nvSpPr>
        <dsp:cNvPr id="0" name=""/>
        <dsp:cNvSpPr/>
      </dsp:nvSpPr>
      <dsp:spPr>
        <a:xfrm>
          <a:off x="4966384" y="366915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예약 수정</a:t>
          </a:r>
          <a:endParaRPr lang="ko-KR" sz="1000" kern="1200" dirty="0"/>
        </a:p>
      </dsp:txBody>
      <dsp:txXfrm>
        <a:off x="4966384" y="3669152"/>
        <a:ext cx="935876" cy="285328"/>
      </dsp:txXfrm>
    </dsp:sp>
    <dsp:sp modelId="{33E26CE5-B046-4043-9EE6-66BA29EF4981}">
      <dsp:nvSpPr>
        <dsp:cNvPr id="0" name=""/>
        <dsp:cNvSpPr/>
      </dsp:nvSpPr>
      <dsp:spPr>
        <a:xfrm>
          <a:off x="2720281" y="349082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호스트 삭제</a:t>
          </a:r>
          <a:endParaRPr lang="ko-KR" sz="1000" kern="1200" dirty="0"/>
        </a:p>
      </dsp:txBody>
      <dsp:txXfrm>
        <a:off x="2720281" y="3490822"/>
        <a:ext cx="935876" cy="285328"/>
      </dsp:txXfrm>
    </dsp:sp>
    <dsp:sp modelId="{EBA435D2-3D53-4B4B-80DC-46A0C0B89C8A}">
      <dsp:nvSpPr>
        <dsp:cNvPr id="0" name=""/>
        <dsp:cNvSpPr/>
      </dsp:nvSpPr>
      <dsp:spPr>
        <a:xfrm>
          <a:off x="2720281" y="384748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정보 수정</a:t>
          </a:r>
          <a:endParaRPr lang="ko-KR" sz="1000" kern="1200" dirty="0"/>
        </a:p>
      </dsp:txBody>
      <dsp:txXfrm>
        <a:off x="2720281" y="3847482"/>
        <a:ext cx="935876" cy="285328"/>
      </dsp:txXfrm>
    </dsp:sp>
    <dsp:sp modelId="{0149CE6F-29C4-4B2E-B67E-2DC682BC46EA}">
      <dsp:nvSpPr>
        <dsp:cNvPr id="0" name=""/>
        <dsp:cNvSpPr/>
      </dsp:nvSpPr>
      <dsp:spPr>
        <a:xfrm>
          <a:off x="474178" y="384748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게시판 관리</a:t>
          </a:r>
          <a:endParaRPr lang="ko-KR" sz="1000" kern="1200" dirty="0"/>
        </a:p>
      </dsp:txBody>
      <dsp:txXfrm>
        <a:off x="474178" y="3847482"/>
        <a:ext cx="935876" cy="285328"/>
      </dsp:txXfrm>
    </dsp:sp>
    <dsp:sp modelId="{4E5AA0EB-1ADF-484B-8F43-46A311A5C4EE}">
      <dsp:nvSpPr>
        <dsp:cNvPr id="0" name=""/>
        <dsp:cNvSpPr/>
      </dsp:nvSpPr>
      <dsp:spPr>
        <a:xfrm>
          <a:off x="1597229" y="366915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후기 삭제</a:t>
          </a:r>
          <a:endParaRPr lang="ko-KR" sz="1000" kern="1200" dirty="0"/>
        </a:p>
      </dsp:txBody>
      <dsp:txXfrm>
        <a:off x="1597229" y="3669152"/>
        <a:ext cx="935876" cy="285328"/>
      </dsp:txXfrm>
    </dsp:sp>
    <dsp:sp modelId="{A9B0AF56-3D1F-4321-9ED2-6363501D5ACC}">
      <dsp:nvSpPr>
        <dsp:cNvPr id="0" name=""/>
        <dsp:cNvSpPr/>
      </dsp:nvSpPr>
      <dsp:spPr>
        <a:xfrm>
          <a:off x="1597229" y="402581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댓글 삭제</a:t>
          </a:r>
          <a:endParaRPr lang="ko-KR" sz="1000" kern="1200" dirty="0"/>
        </a:p>
      </dsp:txBody>
      <dsp:txXfrm>
        <a:off x="1597229" y="4025812"/>
        <a:ext cx="935876" cy="285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4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45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1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0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5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0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0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5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5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2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7994-07D0-4F95-9F18-32CD3DA831CC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4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8148" y="1565754"/>
            <a:ext cx="8771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0493" y="1565754"/>
            <a:ext cx="8771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호스트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58619" y="1565754"/>
            <a:ext cx="8771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62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1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2834" y="291682"/>
            <a:ext cx="64633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이용자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671406" y="911494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계정</a:t>
            </a:r>
            <a:endParaRPr lang="en-US" altLang="ko-KR" sz="1200" dirty="0" smtClean="0"/>
          </a:p>
          <a:p>
            <a:r>
              <a:rPr lang="ko-KR" altLang="en-US" sz="1200" dirty="0" smtClean="0"/>
              <a:t>관리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980589" y="911491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나의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44228" y="1485189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가입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658244" y="1485189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68229" y="148518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탈퇴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392688" y="1485187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예약</a:t>
            </a:r>
            <a:endParaRPr lang="en-US" altLang="ko-KR" sz="1200" dirty="0" smtClean="0"/>
          </a:p>
          <a:p>
            <a:r>
              <a:rPr lang="ko-KR" altLang="en-US" sz="1200" dirty="0" smtClean="0"/>
              <a:t>내역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85357" y="1485187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목록</a:t>
            </a:r>
            <a:endParaRPr lang="en-US" altLang="ko-KR" sz="1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76825" y="1485187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최근</a:t>
            </a:r>
            <a:endParaRPr lang="en-US" altLang="ko-KR" sz="1200" dirty="0" smtClean="0"/>
          </a:p>
          <a:p>
            <a:pPr algn="ctr"/>
            <a:r>
              <a:rPr lang="ko-KR" altLang="en-US" sz="1200" dirty="0"/>
              <a:t>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4874" y="911491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캠핑장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목록</a:t>
            </a:r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582144" y="1485187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캠핑장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목록</a:t>
            </a:r>
            <a:endParaRPr lang="en-US" altLang="ko-KR" sz="1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311269" y="1478801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상세</a:t>
            </a:r>
            <a:endParaRPr lang="en-US" altLang="ko-KR" sz="1200" dirty="0" smtClean="0"/>
          </a:p>
          <a:p>
            <a:r>
              <a:rPr lang="ko-KR" altLang="en-US" sz="1200" dirty="0" smtClean="0"/>
              <a:t>검색</a:t>
            </a:r>
            <a:endParaRPr lang="en-US" altLang="ko-KR" sz="12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9731394" y="911491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후기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게시판</a:t>
            </a:r>
            <a:endParaRPr lang="en-US" altLang="ko-KR" sz="12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9004585" y="1478801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작성</a:t>
            </a:r>
            <a:endParaRPr lang="en-US" altLang="ko-KR" sz="12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9575666" y="1478799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수정</a:t>
            </a:r>
            <a:endParaRPr lang="en-US" altLang="ko-KR" sz="12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129147" y="1478799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삭제</a:t>
            </a:r>
            <a:endParaRPr lang="en-US" altLang="ko-KR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0701624" y="1478799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보기</a:t>
            </a:r>
            <a:endParaRPr lang="en-US" altLang="ko-KR" sz="12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527872" y="911491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캠핑장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018057" y="1485187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예약</a:t>
            </a:r>
            <a:endParaRPr lang="en-US" altLang="ko-KR" sz="1200" dirty="0"/>
          </a:p>
          <a:p>
            <a:pPr algn="ctr"/>
            <a:r>
              <a:rPr lang="ko-KR" altLang="en-US" sz="1200" dirty="0" smtClean="0"/>
              <a:t>하기</a:t>
            </a:r>
            <a:endParaRPr lang="en-US" altLang="ko-KR" sz="12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7614481" y="1485187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취소</a:t>
            </a:r>
            <a:endParaRPr lang="en-US" altLang="ko-KR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8217289" y="1485187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상세</a:t>
            </a:r>
            <a:endParaRPr lang="en-US" altLang="ko-KR" sz="12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768487" y="2631216"/>
            <a:ext cx="64633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호스트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870221" y="3251656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계정</a:t>
            </a:r>
            <a:endParaRPr lang="en-US" altLang="ko-KR" sz="1200" dirty="0" smtClean="0"/>
          </a:p>
          <a:p>
            <a:r>
              <a:rPr lang="ko-KR" altLang="en-US" sz="1200" dirty="0" smtClean="0"/>
              <a:t>관리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498915" y="3251655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캠핑장</a:t>
            </a:r>
            <a:endParaRPr lang="en-US" altLang="ko-KR" sz="1200" dirty="0"/>
          </a:p>
          <a:p>
            <a:pPr algn="ctr"/>
            <a:r>
              <a:rPr lang="ko-KR" altLang="en-US" sz="1200" dirty="0" smtClean="0"/>
              <a:t>관리</a:t>
            </a:r>
            <a:endParaRPr lang="en-US" altLang="ko-KR" sz="12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243043" y="3825351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가입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857059" y="3825351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467044" y="3825350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탈퇴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175750" y="3825350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캠핑장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19809" y="3820874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캠핑장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목록</a:t>
            </a:r>
            <a:endParaRPr lang="en-US" altLang="ko-KR" sz="12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6681095" y="3255205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관리</a:t>
            </a:r>
            <a:endParaRPr lang="en-US" altLang="ko-KR" sz="12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9124606" y="3251656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후기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게시판</a:t>
            </a:r>
            <a:endParaRPr lang="en-US" altLang="ko-KR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8862021" y="382889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댓</a:t>
            </a:r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작성</a:t>
            </a:r>
            <a:endParaRPr lang="en-US" altLang="ko-KR" sz="12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8270551" y="382889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보기</a:t>
            </a:r>
            <a:endParaRPr lang="en-US" altLang="ko-KR" sz="12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5772834" y="4924637"/>
            <a:ext cx="64633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관리자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895461" y="5498333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관리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956843" y="5501882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공간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관리</a:t>
            </a:r>
            <a:endParaRPr lang="en-US" altLang="ko-KR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3268283" y="607202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882299" y="607202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삭제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492284" y="6072027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탈퇴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5313580" y="607557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공간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삭제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5906249" y="607557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공간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목록</a:t>
            </a:r>
            <a:endParaRPr lang="en-US" altLang="ko-KR" sz="12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497719" y="607557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현황</a:t>
            </a:r>
            <a:endParaRPr lang="en-US" altLang="ko-KR" sz="12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7792635" y="5498333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후기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게시판</a:t>
            </a:r>
            <a:endParaRPr lang="en-US" altLang="ko-KR" sz="12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7869579" y="6075575"/>
            <a:ext cx="49244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삭제</a:t>
            </a:r>
            <a:endParaRPr lang="en-US" altLang="ko-KR" sz="12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7278110" y="6075575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보기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9454690" y="3825350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댓</a:t>
            </a:r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수정</a:t>
            </a:r>
            <a:endParaRPr lang="en-US" altLang="ko-KR" sz="12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10046160" y="3825350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댓</a:t>
            </a:r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삭제</a:t>
            </a:r>
            <a:endParaRPr lang="en-US" altLang="ko-KR" sz="12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8461051" y="6079541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댓</a:t>
            </a:r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삭제</a:t>
            </a:r>
            <a:endParaRPr lang="en-US" altLang="ko-KR" sz="12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782403" y="3825350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목록</a:t>
            </a:r>
            <a:endParaRPr lang="en-US" altLang="ko-KR" sz="12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6887982" y="3825350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수정</a:t>
            </a:r>
            <a:endParaRPr lang="en-US" altLang="ko-KR" sz="12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430538" y="3814701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취소</a:t>
            </a:r>
            <a:endParaRPr lang="en-US" altLang="ko-KR" sz="12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6357477" y="3831116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상세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72187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다이어그램 30"/>
          <p:cNvGraphicFramePr/>
          <p:nvPr>
            <p:extLst>
              <p:ext uri="{D42A27DB-BD31-4B8C-83A1-F6EECF244321}">
                <p14:modId xmlns:p14="http://schemas.microsoft.com/office/powerpoint/2010/main" val="3853303639"/>
              </p:ext>
            </p:extLst>
          </p:nvPr>
        </p:nvGraphicFramePr>
        <p:xfrm>
          <a:off x="-112734" y="401898"/>
          <a:ext cx="7331902" cy="6106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6" name="다이어그램 35"/>
          <p:cNvGraphicFramePr/>
          <p:nvPr>
            <p:extLst>
              <p:ext uri="{D42A27DB-BD31-4B8C-83A1-F6EECF244321}">
                <p14:modId xmlns:p14="http://schemas.microsoft.com/office/powerpoint/2010/main" val="1036899187"/>
              </p:ext>
            </p:extLst>
          </p:nvPr>
        </p:nvGraphicFramePr>
        <p:xfrm>
          <a:off x="6096000" y="445785"/>
          <a:ext cx="5903935" cy="6018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6378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직선 연결선 74"/>
          <p:cNvCxnSpPr>
            <a:stCxn id="48" idx="0"/>
            <a:endCxn id="157" idx="2"/>
          </p:cNvCxnSpPr>
          <p:nvPr/>
        </p:nvCxnSpPr>
        <p:spPr>
          <a:xfrm flipV="1">
            <a:off x="6096000" y="3953448"/>
            <a:ext cx="896544" cy="18058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4" idx="0"/>
            <a:endCxn id="148" idx="0"/>
          </p:cNvCxnSpPr>
          <p:nvPr/>
        </p:nvCxnSpPr>
        <p:spPr>
          <a:xfrm>
            <a:off x="6096000" y="1154322"/>
            <a:ext cx="896544" cy="184379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4" idx="0"/>
            <a:endCxn id="157" idx="1"/>
          </p:cNvCxnSpPr>
          <p:nvPr/>
        </p:nvCxnSpPr>
        <p:spPr>
          <a:xfrm>
            <a:off x="6096000" y="1154322"/>
            <a:ext cx="357924" cy="26238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48" idx="0"/>
            <a:endCxn id="148" idx="1"/>
          </p:cNvCxnSpPr>
          <p:nvPr/>
        </p:nvCxnSpPr>
        <p:spPr>
          <a:xfrm flipV="1">
            <a:off x="6096000" y="3173426"/>
            <a:ext cx="357924" cy="258591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직선 연결선 1081"/>
          <p:cNvCxnSpPr>
            <a:stCxn id="48" idx="0"/>
            <a:endCxn id="90" idx="2"/>
          </p:cNvCxnSpPr>
          <p:nvPr/>
        </p:nvCxnSpPr>
        <p:spPr>
          <a:xfrm flipH="1" flipV="1">
            <a:off x="5508037" y="4265512"/>
            <a:ext cx="587963" cy="149382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직선 연결선 1046"/>
          <p:cNvCxnSpPr>
            <a:stCxn id="49" idx="2"/>
            <a:endCxn id="89" idx="0"/>
          </p:cNvCxnSpPr>
          <p:nvPr/>
        </p:nvCxnSpPr>
        <p:spPr>
          <a:xfrm flipH="1">
            <a:off x="5538925" y="1122131"/>
            <a:ext cx="557075" cy="164756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직선 연결선 1038"/>
          <p:cNvCxnSpPr>
            <a:stCxn id="49" idx="2"/>
            <a:endCxn id="15" idx="0"/>
          </p:cNvCxnSpPr>
          <p:nvPr/>
        </p:nvCxnSpPr>
        <p:spPr>
          <a:xfrm flipH="1">
            <a:off x="3068866" y="1122131"/>
            <a:ext cx="3027134" cy="12989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126196" y="1154322"/>
            <a:ext cx="7939608" cy="4466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https://cdn-icons-png.flaticon.com/512/3349/33497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391" y="3129821"/>
            <a:ext cx="781137" cy="7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33560" y="33217"/>
            <a:ext cx="724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GUEST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72033" y="6509683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HOST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4352" y="2705858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NONMEMBER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520926" y="2812533"/>
            <a:ext cx="78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ADMIN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30249" y="2836058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회원가입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30246" y="2421066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</a:rPr>
              <a:t>캠핑장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검색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30248" y="3232450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로그인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30247" y="3628842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아이디 찾기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30246" y="4025234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비번 찾기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02903" y="1641872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</a:rPr>
              <a:t>캠핑장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예약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563639" y="1641870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</a:rPr>
              <a:t>결제대기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74279" y="1641871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예약 내역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09967" y="1641870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체크아웃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20607" y="1643074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취소 내역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48" name="Picture 2" descr="https://cdn-icons-png.flaticon.com/512/3349/33497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31" y="5759341"/>
            <a:ext cx="781137" cy="7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cdn-icons-png.flaticon.com/512/3349/33497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31" y="340994"/>
            <a:ext cx="781137" cy="7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cdn-icons-png.flaticon.com/512/3349/33497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85" y="2997006"/>
            <a:ext cx="781137" cy="7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/>
          <p:cNvCxnSpPr>
            <a:stCxn id="49" idx="2"/>
            <a:endCxn id="19" idx="0"/>
          </p:cNvCxnSpPr>
          <p:nvPr/>
        </p:nvCxnSpPr>
        <p:spPr>
          <a:xfrm flipH="1">
            <a:off x="3941523" y="1122131"/>
            <a:ext cx="2154477" cy="51974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9" idx="2"/>
            <a:endCxn id="20" idx="0"/>
          </p:cNvCxnSpPr>
          <p:nvPr/>
        </p:nvCxnSpPr>
        <p:spPr>
          <a:xfrm flipH="1">
            <a:off x="5102259" y="1122131"/>
            <a:ext cx="993741" cy="51973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4" idx="0"/>
            <a:endCxn id="21" idx="0"/>
          </p:cNvCxnSpPr>
          <p:nvPr/>
        </p:nvCxnSpPr>
        <p:spPr>
          <a:xfrm>
            <a:off x="6096000" y="1154322"/>
            <a:ext cx="116899" cy="48754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49" idx="2"/>
            <a:endCxn id="22" idx="0"/>
          </p:cNvCxnSpPr>
          <p:nvPr/>
        </p:nvCxnSpPr>
        <p:spPr>
          <a:xfrm>
            <a:off x="6096000" y="1122131"/>
            <a:ext cx="1252587" cy="51973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연결선 1023"/>
          <p:cNvCxnSpPr>
            <a:stCxn id="49" idx="2"/>
            <a:endCxn id="23" idx="0"/>
          </p:cNvCxnSpPr>
          <p:nvPr/>
        </p:nvCxnSpPr>
        <p:spPr>
          <a:xfrm>
            <a:off x="6096000" y="1122131"/>
            <a:ext cx="2363227" cy="52094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직선 연결선 1026"/>
          <p:cNvCxnSpPr>
            <a:stCxn id="55" idx="3"/>
            <a:endCxn id="15" idx="1"/>
          </p:cNvCxnSpPr>
          <p:nvPr/>
        </p:nvCxnSpPr>
        <p:spPr>
          <a:xfrm flipV="1">
            <a:off x="1484822" y="2596372"/>
            <a:ext cx="1045424" cy="7912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/>
          <p:cNvCxnSpPr>
            <a:stCxn id="55" idx="3"/>
            <a:endCxn id="18" idx="1"/>
          </p:cNvCxnSpPr>
          <p:nvPr/>
        </p:nvCxnSpPr>
        <p:spPr>
          <a:xfrm>
            <a:off x="1484822" y="3387575"/>
            <a:ext cx="1045424" cy="8129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/>
          <p:cNvCxnSpPr>
            <a:stCxn id="55" idx="3"/>
            <a:endCxn id="17" idx="1"/>
          </p:cNvCxnSpPr>
          <p:nvPr/>
        </p:nvCxnSpPr>
        <p:spPr>
          <a:xfrm>
            <a:off x="1484822" y="3387575"/>
            <a:ext cx="1045425" cy="41657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연결선 1034"/>
          <p:cNvCxnSpPr>
            <a:stCxn id="55" idx="3"/>
            <a:endCxn id="10" idx="1"/>
          </p:cNvCxnSpPr>
          <p:nvPr/>
        </p:nvCxnSpPr>
        <p:spPr>
          <a:xfrm flipV="1">
            <a:off x="1484822" y="3011364"/>
            <a:ext cx="1045427" cy="37621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직선 연결선 1036"/>
          <p:cNvCxnSpPr>
            <a:stCxn id="55" idx="3"/>
            <a:endCxn id="16" idx="1"/>
          </p:cNvCxnSpPr>
          <p:nvPr/>
        </p:nvCxnSpPr>
        <p:spPr>
          <a:xfrm>
            <a:off x="1484822" y="3387575"/>
            <a:ext cx="1045426" cy="2018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3402903" y="4960881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</a:rPr>
              <a:t>캠핑장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등록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563639" y="4960879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</a:rPr>
              <a:t>캠핑장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삭제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674279" y="4960880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예약 확인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809967" y="4960879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예약 취소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920607" y="4962083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예약 수정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8719255" y="3063730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게스트 검색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719255" y="3570535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호스트 검색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4986117" y="3345760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</a:rPr>
              <a:t>후기게시판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000305" y="2769699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</a:rPr>
              <a:t>후기글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작성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수정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삭제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969417" y="3914901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댓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글 작성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수정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삭제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042" name="직선 화살표 연결선 1041"/>
          <p:cNvCxnSpPr/>
          <p:nvPr/>
        </p:nvCxnSpPr>
        <p:spPr>
          <a:xfrm flipV="1">
            <a:off x="5452098" y="3671927"/>
            <a:ext cx="14188" cy="22545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/>
          <p:cNvCxnSpPr>
            <a:stCxn id="89" idx="2"/>
            <a:endCxn id="88" idx="0"/>
          </p:cNvCxnSpPr>
          <p:nvPr/>
        </p:nvCxnSpPr>
        <p:spPr>
          <a:xfrm flipH="1">
            <a:off x="5524737" y="3120310"/>
            <a:ext cx="14188" cy="22545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/>
          <p:cNvSpPr txBox="1"/>
          <p:nvPr/>
        </p:nvSpPr>
        <p:spPr>
          <a:xfrm>
            <a:off x="5440505" y="3680727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&lt;&lt;extend&gt;&gt;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569767" y="3127594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&lt;&lt;extend&gt;&gt;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49" name="직선 연결선 1048"/>
          <p:cNvCxnSpPr>
            <a:stCxn id="48" idx="0"/>
            <a:endCxn id="81" idx="2"/>
          </p:cNvCxnSpPr>
          <p:nvPr/>
        </p:nvCxnSpPr>
        <p:spPr>
          <a:xfrm flipH="1" flipV="1">
            <a:off x="3941523" y="5311492"/>
            <a:ext cx="2154477" cy="44784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직선 연결선 1050"/>
          <p:cNvCxnSpPr>
            <a:stCxn id="48" idx="0"/>
            <a:endCxn id="82" idx="2"/>
          </p:cNvCxnSpPr>
          <p:nvPr/>
        </p:nvCxnSpPr>
        <p:spPr>
          <a:xfrm flipH="1" flipV="1">
            <a:off x="5102259" y="5311490"/>
            <a:ext cx="993741" cy="44785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직선 연결선 1052"/>
          <p:cNvCxnSpPr>
            <a:stCxn id="48" idx="0"/>
            <a:endCxn id="83" idx="2"/>
          </p:cNvCxnSpPr>
          <p:nvPr/>
        </p:nvCxnSpPr>
        <p:spPr>
          <a:xfrm flipV="1">
            <a:off x="6096000" y="5311491"/>
            <a:ext cx="116899" cy="44785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직선 연결선 1054"/>
          <p:cNvCxnSpPr>
            <a:stCxn id="48" idx="0"/>
            <a:endCxn id="84" idx="2"/>
          </p:cNvCxnSpPr>
          <p:nvPr/>
        </p:nvCxnSpPr>
        <p:spPr>
          <a:xfrm flipV="1">
            <a:off x="6096000" y="5311490"/>
            <a:ext cx="1252587" cy="44785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직선 연결선 1056"/>
          <p:cNvCxnSpPr>
            <a:stCxn id="48" idx="0"/>
            <a:endCxn id="85" idx="2"/>
          </p:cNvCxnSpPr>
          <p:nvPr/>
        </p:nvCxnSpPr>
        <p:spPr>
          <a:xfrm flipV="1">
            <a:off x="6096000" y="5312694"/>
            <a:ext cx="2363227" cy="44664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직선 연결선 1058"/>
          <p:cNvCxnSpPr>
            <a:stCxn id="9" idx="1"/>
            <a:endCxn id="88" idx="3"/>
          </p:cNvCxnSpPr>
          <p:nvPr/>
        </p:nvCxnSpPr>
        <p:spPr>
          <a:xfrm flipH="1">
            <a:off x="6063356" y="3520390"/>
            <a:ext cx="4476035" cy="67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직선 연결선 1077"/>
          <p:cNvCxnSpPr>
            <a:stCxn id="9" idx="1"/>
            <a:endCxn id="86" idx="3"/>
          </p:cNvCxnSpPr>
          <p:nvPr/>
        </p:nvCxnSpPr>
        <p:spPr>
          <a:xfrm flipH="1" flipV="1">
            <a:off x="9796494" y="3239036"/>
            <a:ext cx="742897" cy="28135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직선 연결선 1079"/>
          <p:cNvCxnSpPr>
            <a:stCxn id="9" idx="1"/>
            <a:endCxn id="87" idx="3"/>
          </p:cNvCxnSpPr>
          <p:nvPr/>
        </p:nvCxnSpPr>
        <p:spPr>
          <a:xfrm flipH="1">
            <a:off x="9796494" y="3520390"/>
            <a:ext cx="742897" cy="22545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직선 화살표 연결선 1083"/>
          <p:cNvCxnSpPr>
            <a:stCxn id="83" idx="0"/>
            <a:endCxn id="87" idx="2"/>
          </p:cNvCxnSpPr>
          <p:nvPr/>
        </p:nvCxnSpPr>
        <p:spPr>
          <a:xfrm flipV="1">
            <a:off x="6212899" y="3921146"/>
            <a:ext cx="3044976" cy="10397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직선 화살표 연결선 1085"/>
          <p:cNvCxnSpPr>
            <a:stCxn id="84" idx="0"/>
            <a:endCxn id="87" idx="2"/>
          </p:cNvCxnSpPr>
          <p:nvPr/>
        </p:nvCxnSpPr>
        <p:spPr>
          <a:xfrm flipV="1">
            <a:off x="7348587" y="3921146"/>
            <a:ext cx="1909288" cy="10397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85" idx="0"/>
            <a:endCxn id="87" idx="2"/>
          </p:cNvCxnSpPr>
          <p:nvPr/>
        </p:nvCxnSpPr>
        <p:spPr>
          <a:xfrm flipV="1">
            <a:off x="8459227" y="3921146"/>
            <a:ext cx="798648" cy="10409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 rot="20550103">
            <a:off x="7225257" y="4209872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&lt;&lt;include&gt;&gt;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 rot="19861302">
            <a:off x="7417677" y="4407410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&lt;&lt;include&gt;&gt;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 rot="18544780">
            <a:off x="8149022" y="4436375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&lt;&lt;include&gt;&gt;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6453924" y="2998120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ysClr val="windowText" lastClr="000000"/>
                </a:solidFill>
              </a:rPr>
              <a:t>정보 수정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6453924" y="3602837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회원 탈퇴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4" name="직선 화살표 연결선 93"/>
          <p:cNvCxnSpPr>
            <a:endCxn id="15" idx="0"/>
          </p:cNvCxnSpPr>
          <p:nvPr/>
        </p:nvCxnSpPr>
        <p:spPr>
          <a:xfrm flipH="1">
            <a:off x="3068866" y="1992481"/>
            <a:ext cx="638838" cy="42858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 rot="19696484">
            <a:off x="2793704" y="2019899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&lt;&lt;include&gt;&gt;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4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268</Words>
  <Application>Microsoft Office PowerPoint</Application>
  <PresentationFormat>와이드스크린</PresentationFormat>
  <Paragraphs>192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EZEN202</dc:creator>
  <cp:lastModifiedBy>EZEN202</cp:lastModifiedBy>
  <cp:revision>24</cp:revision>
  <dcterms:created xsi:type="dcterms:W3CDTF">2023-03-17T02:01:46Z</dcterms:created>
  <dcterms:modified xsi:type="dcterms:W3CDTF">2023-03-17T08:41:40Z</dcterms:modified>
</cp:coreProperties>
</file>