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51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34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3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10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6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6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9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00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15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1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5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D972-2F45-45C3-80A4-CAA32E75D0C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5" y="32861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개발자 스터디 플랫폼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071563"/>
            <a:ext cx="3251951" cy="540543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981450" y="1071563"/>
            <a:ext cx="440377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스터디 모집 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지역별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목적별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스터디 인증 게시판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자유게시판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스터디원</a:t>
            </a:r>
            <a:r>
              <a:rPr lang="ko-KR" altLang="en-US" dirty="0" smtClean="0"/>
              <a:t> 공유 페이지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일정표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공유 게시판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 smtClean="0"/>
              <a:t>채팅방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43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5" y="328613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뮤지컬 예매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커뮤니티 사이트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199283"/>
            <a:ext cx="6462712" cy="462049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67563" y="1414463"/>
            <a:ext cx="41841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뮤지컬 예매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좌석 선택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평점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관람 후기 게시판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Q&amp;A </a:t>
            </a:r>
            <a:r>
              <a:rPr lang="ko-KR" altLang="en-US" dirty="0" smtClean="0"/>
              <a:t>게시판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뮤덕</a:t>
            </a:r>
            <a:r>
              <a:rPr lang="ko-KR" altLang="en-US" dirty="0" smtClean="0"/>
              <a:t> 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72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5" y="328613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레스토랑 예약 서비스 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16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5" y="32861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중고 거래 플랫폼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93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53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EZEN202</dc:creator>
  <cp:lastModifiedBy>EZEN202</cp:lastModifiedBy>
  <cp:revision>5</cp:revision>
  <dcterms:created xsi:type="dcterms:W3CDTF">2023-04-13T07:18:45Z</dcterms:created>
  <dcterms:modified xsi:type="dcterms:W3CDTF">2023-04-13T08:44:40Z</dcterms:modified>
</cp:coreProperties>
</file>