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D972-2F45-45C3-80A4-CAA32E75D0C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7B40-13D3-45C9-B020-38121D4E1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스터디 플랫폼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71563"/>
            <a:ext cx="3251951" cy="54054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81450" y="1071563"/>
            <a:ext cx="44037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스터디 모집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목적별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스터디 인증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자유게시판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스터디원</a:t>
            </a:r>
            <a:r>
              <a:rPr lang="ko-KR" altLang="en-US" dirty="0" smtClean="0"/>
              <a:t> 공유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일정표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공유 게시판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 err="1" smtClean="0"/>
              <a:t>마이페이지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공부 타이머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계획표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뮤지컬 예매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커뮤니티 사이트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99283"/>
            <a:ext cx="6462712" cy="46204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67563" y="1414463"/>
            <a:ext cx="41841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뮤지컬 예매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좌석 선택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평점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관람 후기 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Q&amp;A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뮤덕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2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레스토랑 </a:t>
            </a:r>
            <a:r>
              <a:rPr lang="ko-KR" altLang="en-US" dirty="0" smtClean="0"/>
              <a:t>예약</a:t>
            </a:r>
            <a:r>
              <a:rPr lang="en-US" altLang="ko-KR" smtClean="0"/>
              <a:t>+</a:t>
            </a:r>
            <a:r>
              <a:rPr lang="ko-KR" altLang="en-US" smtClean="0"/>
              <a:t>대기</a:t>
            </a:r>
            <a:r>
              <a:rPr lang="en-US" altLang="ko-KR" smtClean="0"/>
              <a:t>+</a:t>
            </a:r>
            <a:r>
              <a:rPr lang="ko-KR" altLang="en-US" smtClean="0"/>
              <a:t>결제 </a:t>
            </a:r>
            <a:r>
              <a:rPr lang="ko-KR" altLang="en-US" dirty="0" smtClean="0"/>
              <a:t>서비스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" y="3286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중고 거래 플랫폼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9</cp:revision>
  <dcterms:created xsi:type="dcterms:W3CDTF">2023-04-13T07:18:45Z</dcterms:created>
  <dcterms:modified xsi:type="dcterms:W3CDTF">2023-04-14T08:59:26Z</dcterms:modified>
</cp:coreProperties>
</file>