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E2F3"/>
    <a:srgbClr val="FBDCC8"/>
    <a:srgbClr val="EDEDED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Rectangle 26"/>
          <p:cNvSpPr/>
          <p:nvPr/>
        </p:nvSpPr>
        <p:spPr>
          <a:xfrm>
            <a:off x="8183245" y="70485"/>
            <a:ext cx="3864610" cy="2080895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4" name="Rectangle 3"/>
          <p:cNvSpPr/>
          <p:nvPr/>
        </p:nvSpPr>
        <p:spPr>
          <a:xfrm>
            <a:off x="72390" y="70485"/>
            <a:ext cx="2136775" cy="178244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GB"/>
              <a:t>Create sytem</a:t>
            </a:r>
            <a:endParaRPr lang="en-US" altLang="en-GB"/>
          </a:p>
          <a:p>
            <a:pPr algn="ctr"/>
            <a:r>
              <a:rPr lang="en-US" altLang="en-GB" sz="1400"/>
              <a:t>(with orthorhombic unit cell)</a:t>
            </a:r>
            <a:endParaRPr lang="en-US" altLang="en-GB" sz="1400"/>
          </a:p>
        </p:txBody>
      </p:sp>
      <p:sp>
        <p:nvSpPr>
          <p:cNvPr id="6" name="Rectangle 5"/>
          <p:cNvSpPr/>
          <p:nvPr/>
        </p:nvSpPr>
        <p:spPr>
          <a:xfrm>
            <a:off x="2508885" y="70485"/>
            <a:ext cx="2311400" cy="178244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Perform Geometry minimisation</a:t>
            </a:r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74295" y="2816225"/>
            <a:ext cx="2135505" cy="1782445"/>
          </a:xfrm>
          <a:prstGeom prst="rect">
            <a:avLst/>
          </a:prstGeom>
          <a:solidFill>
            <a:srgbClr val="FBDCC8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Equilibrate at 300K</a:t>
            </a:r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2359660" y="2816225"/>
            <a:ext cx="2311400" cy="1782445"/>
          </a:xfrm>
          <a:prstGeom prst="rect">
            <a:avLst/>
          </a:prstGeom>
          <a:solidFill>
            <a:srgbClr val="FBDCC8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Linearly increase temperature to 800K</a:t>
            </a:r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4820920" y="2816225"/>
            <a:ext cx="2311400" cy="1782445"/>
          </a:xfrm>
          <a:prstGeom prst="rect">
            <a:avLst/>
          </a:prstGeom>
          <a:solidFill>
            <a:srgbClr val="FBDCC8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Equilibrate at 800K</a:t>
            </a:r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7279005" y="2816225"/>
            <a:ext cx="2311400" cy="1782445"/>
          </a:xfrm>
          <a:prstGeom prst="rect">
            <a:avLst/>
          </a:prstGeom>
          <a:solidFill>
            <a:srgbClr val="FBDCC8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Linearly decrease temperature to 300K</a:t>
            </a:r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9736455" y="2816225"/>
            <a:ext cx="2311400" cy="1782445"/>
          </a:xfrm>
          <a:prstGeom prst="rect">
            <a:avLst/>
          </a:prstGeom>
          <a:solidFill>
            <a:srgbClr val="FBDCC8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Equilibrate at 300K</a:t>
            </a:r>
            <a:endParaRPr lang="en-US" altLang="en-US"/>
          </a:p>
        </p:txBody>
      </p:sp>
      <p:sp>
        <p:nvSpPr>
          <p:cNvPr id="12" name="Rectangle 11"/>
          <p:cNvSpPr/>
          <p:nvPr/>
        </p:nvSpPr>
        <p:spPr>
          <a:xfrm>
            <a:off x="9735820" y="4985385"/>
            <a:ext cx="2311400" cy="1782445"/>
          </a:xfrm>
          <a:prstGeom prst="rect">
            <a:avLst/>
          </a:prstGeom>
          <a:solidFill>
            <a:srgbClr val="CDE2F3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Equilibrate at 300K under NVT</a:t>
            </a:r>
            <a:endParaRPr lang="en-US" altLang="en-US"/>
          </a:p>
        </p:txBody>
      </p:sp>
      <p:cxnSp>
        <p:nvCxnSpPr>
          <p:cNvPr id="19" name="Straight Arrow Connector 18"/>
          <p:cNvCxnSpPr>
            <a:stCxn id="10" idx="3"/>
            <a:endCxn id="11" idx="1"/>
          </p:cNvCxnSpPr>
          <p:nvPr/>
        </p:nvCxnSpPr>
        <p:spPr>
          <a:xfrm>
            <a:off x="9590405" y="3707765"/>
            <a:ext cx="146050" cy="0"/>
          </a:xfrm>
          <a:prstGeom prst="straightConnector1">
            <a:avLst/>
          </a:prstGeom>
          <a:ln w="34925">
            <a:solidFill>
              <a:schemeClr val="tx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2"/>
            <a:endCxn id="12" idx="0"/>
          </p:cNvCxnSpPr>
          <p:nvPr/>
        </p:nvCxnSpPr>
        <p:spPr>
          <a:xfrm flipH="1">
            <a:off x="10891520" y="4598670"/>
            <a:ext cx="635" cy="386715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9813290" y="1172210"/>
            <a:ext cx="2156460" cy="890905"/>
          </a:xfrm>
          <a:prstGeom prst="rect">
            <a:avLst/>
          </a:prstGeom>
          <a:solidFill>
            <a:srgbClr val="FBDCC8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600" b="1"/>
              <a:t>NPT </a:t>
            </a:r>
            <a:r>
              <a:rPr lang="en-US" altLang="en-US" sz="1600"/>
              <a:t>simulations</a:t>
            </a:r>
            <a:endParaRPr lang="en-US" altLang="en-US" sz="1600"/>
          </a:p>
        </p:txBody>
      </p:sp>
      <p:sp>
        <p:nvSpPr>
          <p:cNvPr id="26" name="Rectangle 25"/>
          <p:cNvSpPr/>
          <p:nvPr/>
        </p:nvSpPr>
        <p:spPr>
          <a:xfrm>
            <a:off x="9813290" y="191135"/>
            <a:ext cx="2156460" cy="890905"/>
          </a:xfrm>
          <a:prstGeom prst="rect">
            <a:avLst/>
          </a:prstGeom>
          <a:solidFill>
            <a:srgbClr val="CDE2F3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600" b="1"/>
              <a:t>NVT </a:t>
            </a:r>
            <a:r>
              <a:rPr lang="en-US" altLang="en-US" sz="1600"/>
              <a:t>simulations</a:t>
            </a:r>
            <a:endParaRPr lang="en-US" altLang="en-US" sz="1600"/>
          </a:p>
        </p:txBody>
      </p:sp>
      <p:sp>
        <p:nvSpPr>
          <p:cNvPr id="28" name="Rectangle 27"/>
          <p:cNvSpPr/>
          <p:nvPr/>
        </p:nvSpPr>
        <p:spPr>
          <a:xfrm>
            <a:off x="8183245" y="191135"/>
            <a:ext cx="1645285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ntarell" panose="02000503000000000000" charset="0"/>
                <a:cs typeface="Cantarell" panose="02000503000000000000" charset="0"/>
              </a:rPr>
              <a:t>Legend</a:t>
            </a:r>
            <a:endParaRPr lang="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ntarell" panose="02000503000000000000" charset="0"/>
              <a:cs typeface="Cantarell" panose="02000503000000000000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120005" y="70485"/>
            <a:ext cx="2311400" cy="178244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Sample velocities at 300K</a:t>
            </a:r>
            <a:endParaRPr lang="en-US" altLang="en-US"/>
          </a:p>
        </p:txBody>
      </p:sp>
      <p:cxnSp>
        <p:nvCxnSpPr>
          <p:cNvPr id="34" name="Straight Connector 33"/>
          <p:cNvCxnSpPr>
            <a:stCxn id="29" idx="2"/>
          </p:cNvCxnSpPr>
          <p:nvPr/>
        </p:nvCxnSpPr>
        <p:spPr>
          <a:xfrm flipH="1">
            <a:off x="6271895" y="1852930"/>
            <a:ext cx="3810" cy="475615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123315" y="2324100"/>
            <a:ext cx="5165090" cy="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7" idx="0"/>
          </p:cNvCxnSpPr>
          <p:nvPr/>
        </p:nvCxnSpPr>
        <p:spPr>
          <a:xfrm>
            <a:off x="1141095" y="2324100"/>
            <a:ext cx="1270" cy="492125"/>
          </a:xfrm>
          <a:prstGeom prst="straightConnector1">
            <a:avLst/>
          </a:prstGeom>
          <a:ln w="349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131685" y="3707765"/>
            <a:ext cx="146050" cy="0"/>
          </a:xfrm>
          <a:prstGeom prst="straightConnector1">
            <a:avLst/>
          </a:prstGeom>
          <a:ln w="34925">
            <a:solidFill>
              <a:schemeClr val="tx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670425" y="3707765"/>
            <a:ext cx="146050" cy="0"/>
          </a:xfrm>
          <a:prstGeom prst="straightConnector1">
            <a:avLst/>
          </a:prstGeom>
          <a:ln w="34925">
            <a:solidFill>
              <a:schemeClr val="tx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209165" y="3707130"/>
            <a:ext cx="146050" cy="0"/>
          </a:xfrm>
          <a:prstGeom prst="straightConnector1">
            <a:avLst/>
          </a:prstGeom>
          <a:ln w="34925">
            <a:solidFill>
              <a:schemeClr val="tx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" idx="3"/>
            <a:endCxn id="6" idx="1"/>
          </p:cNvCxnSpPr>
          <p:nvPr/>
        </p:nvCxnSpPr>
        <p:spPr>
          <a:xfrm>
            <a:off x="2209165" y="962025"/>
            <a:ext cx="299720" cy="0"/>
          </a:xfrm>
          <a:prstGeom prst="straightConnector1">
            <a:avLst/>
          </a:prstGeom>
          <a:ln w="34925">
            <a:solidFill>
              <a:schemeClr val="tx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6" idx="3"/>
            <a:endCxn id="29" idx="1"/>
          </p:cNvCxnSpPr>
          <p:nvPr/>
        </p:nvCxnSpPr>
        <p:spPr>
          <a:xfrm>
            <a:off x="4820285" y="962025"/>
            <a:ext cx="299720" cy="0"/>
          </a:xfrm>
          <a:prstGeom prst="straightConnector1">
            <a:avLst/>
          </a:prstGeom>
          <a:ln w="34925">
            <a:solidFill>
              <a:schemeClr val="tx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</Words>
  <Application>WPS Presentation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SimSun</vt:lpstr>
      <vt:lpstr>Wingdings</vt:lpstr>
      <vt:lpstr>Cantarell</vt:lpstr>
      <vt:lpstr>Calibri</vt:lpstr>
      <vt:lpstr>DejaVu Sans</vt:lpstr>
      <vt:lpstr>微软雅黑</vt:lpstr>
      <vt:lpstr>Droid Sans Fallback</vt:lpstr>
      <vt:lpstr>Arial Unicode MS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matt</dc:creator>
  <cp:lastModifiedBy>matt</cp:lastModifiedBy>
  <cp:revision>11</cp:revision>
  <dcterms:created xsi:type="dcterms:W3CDTF">2021-01-21T14:27:18Z</dcterms:created>
  <dcterms:modified xsi:type="dcterms:W3CDTF">2021-01-21T14:27:18Z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2057-10.1.0.6757</vt:lpwstr>
  </property>
</Properties>
</file>