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68" r:id="rId4"/>
    <p:sldId id="257" r:id="rId5"/>
    <p:sldId id="266" r:id="rId6"/>
    <p:sldId id="258" r:id="rId7"/>
    <p:sldId id="259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56AC5-3DCA-416D-AD9A-F937A12F7AA0}" v="25" dt="2021-03-19T17:53:1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ou Amadou Roufahi Hama" userId="S::asmaou.roufahi@etudiant.univ-rennes1.fr::cefae4de-981b-4301-8442-6957e3887cf8" providerId="AD" clId="Web-{95E56AC5-3DCA-416D-AD9A-F937A12F7AA0}"/>
    <pc:docChg chg="modSld">
      <pc:chgData name="Asmaou Amadou Roufahi Hama" userId="S::asmaou.roufahi@etudiant.univ-rennes1.fr::cefae4de-981b-4301-8442-6957e3887cf8" providerId="AD" clId="Web-{95E56AC5-3DCA-416D-AD9A-F937A12F7AA0}" dt="2021-03-19T17:53:14.592" v="16" actId="1076"/>
      <pc:docMkLst>
        <pc:docMk/>
      </pc:docMkLst>
      <pc:sldChg chg="modSp">
        <pc:chgData name="Asmaou Amadou Roufahi Hama" userId="S::asmaou.roufahi@etudiant.univ-rennes1.fr::cefae4de-981b-4301-8442-6957e3887cf8" providerId="AD" clId="Web-{95E56AC5-3DCA-416D-AD9A-F937A12F7AA0}" dt="2021-03-19T17:50:44.775" v="1" actId="20577"/>
        <pc:sldMkLst>
          <pc:docMk/>
          <pc:sldMk cId="726090335" sldId="258"/>
        </pc:sldMkLst>
        <pc:spChg chg="mod">
          <ac:chgData name="Asmaou Amadou Roufahi Hama" userId="S::asmaou.roufahi@etudiant.univ-rennes1.fr::cefae4de-981b-4301-8442-6957e3887cf8" providerId="AD" clId="Web-{95E56AC5-3DCA-416D-AD9A-F937A12F7AA0}" dt="2021-03-19T17:50:44.775" v="1" actId="20577"/>
          <ac:spMkLst>
            <pc:docMk/>
            <pc:sldMk cId="726090335" sldId="258"/>
            <ac:spMk id="3" creationId="{C72561A1-CAC4-444B-B9C7-6D81B9374B45}"/>
          </ac:spMkLst>
        </pc:spChg>
      </pc:sldChg>
      <pc:sldChg chg="modSp">
        <pc:chgData name="Asmaou Amadou Roufahi Hama" userId="S::asmaou.roufahi@etudiant.univ-rennes1.fr::cefae4de-981b-4301-8442-6957e3887cf8" providerId="AD" clId="Web-{95E56AC5-3DCA-416D-AD9A-F937A12F7AA0}" dt="2021-03-19T17:52:43.904" v="14" actId="20577"/>
        <pc:sldMkLst>
          <pc:docMk/>
          <pc:sldMk cId="1281831042" sldId="261"/>
        </pc:sldMkLst>
        <pc:spChg chg="mod">
          <ac:chgData name="Asmaou Amadou Roufahi Hama" userId="S::asmaou.roufahi@etudiant.univ-rennes1.fr::cefae4de-981b-4301-8442-6957e3887cf8" providerId="AD" clId="Web-{95E56AC5-3DCA-416D-AD9A-F937A12F7AA0}" dt="2021-03-19T17:52:43.904" v="14" actId="20577"/>
          <ac:spMkLst>
            <pc:docMk/>
            <pc:sldMk cId="1281831042" sldId="261"/>
            <ac:spMk id="4" creationId="{AB8D9D23-2FB7-4DA7-B522-5C5144D1BCF8}"/>
          </ac:spMkLst>
        </pc:spChg>
        <pc:spChg chg="mod">
          <ac:chgData name="Asmaou Amadou Roufahi Hama" userId="S::asmaou.roufahi@etudiant.univ-rennes1.fr::cefae4de-981b-4301-8442-6957e3887cf8" providerId="AD" clId="Web-{95E56AC5-3DCA-416D-AD9A-F937A12F7AA0}" dt="2021-03-19T17:52:32.825" v="7" actId="20577"/>
          <ac:spMkLst>
            <pc:docMk/>
            <pc:sldMk cId="1281831042" sldId="261"/>
            <ac:spMk id="5" creationId="{0371C063-CBAB-47F5-9A57-ECDD6D10B2D8}"/>
          </ac:spMkLst>
        </pc:spChg>
      </pc:sldChg>
      <pc:sldChg chg="modSp">
        <pc:chgData name="Asmaou Amadou Roufahi Hama" userId="S::asmaou.roufahi@etudiant.univ-rennes1.fr::cefae4de-981b-4301-8442-6957e3887cf8" providerId="AD" clId="Web-{95E56AC5-3DCA-416D-AD9A-F937A12F7AA0}" dt="2021-03-19T17:53:14.592" v="16" actId="1076"/>
        <pc:sldMkLst>
          <pc:docMk/>
          <pc:sldMk cId="2736025564" sldId="262"/>
        </pc:sldMkLst>
        <pc:spChg chg="mod">
          <ac:chgData name="Asmaou Amadou Roufahi Hama" userId="S::asmaou.roufahi@etudiant.univ-rennes1.fr::cefae4de-981b-4301-8442-6957e3887cf8" providerId="AD" clId="Web-{95E56AC5-3DCA-416D-AD9A-F937A12F7AA0}" dt="2021-03-19T17:53:14.592" v="16" actId="1076"/>
          <ac:spMkLst>
            <pc:docMk/>
            <pc:sldMk cId="2736025564" sldId="262"/>
            <ac:spMk id="3" creationId="{C974B34F-DE73-44C2-BB34-7BCCD6F253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D8B8-F502-46DD-AEA4-372300A142A8}" type="datetimeFigureOut">
              <a:rPr lang="fr-FR" smtClean="0"/>
              <a:t>19/03/2021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601D-8A5E-42D3-B8C4-FB0CE1DEE9E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D1ED9A1-C2BC-436C-9A48-F0243BB31D91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75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DAF-DDFC-44F1-9E38-6FAECF380E6B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3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A4C299-3AB4-476D-913A-4446E7C5CC73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4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A0F3FA-DA1B-4384-9A7C-CAA7B06B66CC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45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A69D70-B529-469C-9BA6-13C95D15A1A5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2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A64-3121-4492-A291-B14D449EDD6A}" type="datetime1">
              <a:rPr lang="fr-FR" smtClean="0"/>
              <a:t>19/03/2021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7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70F4-17EA-4593-9A28-F86DF1C1F325}" type="datetime1">
              <a:rPr lang="fr-FR" smtClean="0"/>
              <a:t>19/03/2021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1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AEA8-0567-4945-923B-5239BB8AC6DD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8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16E5C8-4163-46A0-9368-E4B4D0569305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75-CCDB-4D10-9803-EA2CD504D0B8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3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6AE29B-E713-4794-9ADA-DFE4775BC5CA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9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BA17-D3AF-4F42-AF09-14F1C4B4D88C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67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D347-20D9-49A1-A303-154D23460E04}" type="datetime1">
              <a:rPr lang="fr-FR" smtClean="0"/>
              <a:t>19/03/2021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32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08E-B3FC-4AAE-ACFD-38DC13712C11}" type="datetime1">
              <a:rPr lang="fr-FR" smtClean="0"/>
              <a:t>19/03/2021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67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EDF3-249C-41A2-9476-FB4D31E6CC45}" type="datetime1">
              <a:rPr lang="fr-FR" smtClean="0"/>
              <a:t>19/03/2021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F50F-1CF3-4ACC-AC5A-1E1A018D5FC4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7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107C-753C-4CAD-97B3-9F12FAE2D435}" type="datetime1">
              <a:rPr lang="fr-FR" smtClean="0"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E414-6FBD-4251-8CE3-3352882E70FC}" type="datetime1">
              <a:rPr lang="fr-FR" smtClean="0"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222C-D570-4F9E-8B0D-BFC30C75A5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0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AAEFA9D-F885-4BDC-B108-0910B73B1813}"/>
              </a:ext>
            </a:extLst>
          </p:cNvPr>
          <p:cNvSpPr txBox="1"/>
          <p:nvPr/>
        </p:nvSpPr>
        <p:spPr>
          <a:xfrm>
            <a:off x="1108841" y="987972"/>
            <a:ext cx="99743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JEE Project</a:t>
            </a:r>
          </a:p>
          <a:p>
            <a:pPr algn="ctr"/>
            <a:endParaRPr lang="fr-FR" dirty="0"/>
          </a:p>
          <a:p>
            <a:pPr algn="ctr"/>
            <a:r>
              <a:rPr lang="fr-FR" sz="2800" b="1" dirty="0"/>
              <a:t>Team 01</a:t>
            </a:r>
          </a:p>
          <a:p>
            <a:pPr algn="ctr"/>
            <a:endParaRPr lang="fr-FR" sz="6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fr-FR" sz="9000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fr-FR" sz="9000" b="1" dirty="0"/>
              <a:t>usiqua!</a:t>
            </a:r>
            <a:endParaRPr lang="fr-FR" sz="9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39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EC69A3-D421-47AB-A1BD-4583611132D1}"/>
              </a:ext>
            </a:extLst>
          </p:cNvPr>
          <p:cNvSpPr txBox="1"/>
          <p:nvPr/>
        </p:nvSpPr>
        <p:spPr>
          <a:xfrm>
            <a:off x="2391103" y="2767280"/>
            <a:ext cx="7409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/>
              <a:t>Demo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8405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EC69A3-D421-47AB-A1BD-4583611132D1}"/>
              </a:ext>
            </a:extLst>
          </p:cNvPr>
          <p:cNvSpPr txBox="1"/>
          <p:nvPr/>
        </p:nvSpPr>
        <p:spPr>
          <a:xfrm>
            <a:off x="2391103" y="2767280"/>
            <a:ext cx="7409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/>
              <a:t>Question time.</a:t>
            </a:r>
          </a:p>
        </p:txBody>
      </p:sp>
    </p:spTree>
    <p:extLst>
      <p:ext uri="{BB962C8B-B14F-4D97-AF65-F5344CB8AC3E}">
        <p14:creationId xmlns:p14="http://schemas.microsoft.com/office/powerpoint/2010/main" val="382166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EB39491-BF51-47CB-819C-1E021AB50F2A}"/>
              </a:ext>
            </a:extLst>
          </p:cNvPr>
          <p:cNvSpPr txBox="1"/>
          <p:nvPr/>
        </p:nvSpPr>
        <p:spPr>
          <a:xfrm>
            <a:off x="1340069" y="3946635"/>
            <a:ext cx="951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</a:t>
            </a:r>
            <a:r>
              <a:rPr lang="fr-FR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fr-FR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practice the </a:t>
            </a:r>
            <a:r>
              <a:rPr lang="fr-FR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knowledges</a:t>
            </a:r>
            <a:r>
              <a:rPr lang="fr-FR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fr-FR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JEE classes and </a:t>
            </a:r>
            <a:r>
              <a:rPr lang="fr-FR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</a:t>
            </a:r>
            <a:r>
              <a:rPr lang="fr-FR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DA1FCB-64FA-4130-9A96-E89C191E64D5}"/>
              </a:ext>
            </a:extLst>
          </p:cNvPr>
          <p:cNvSpPr txBox="1"/>
          <p:nvPr/>
        </p:nvSpPr>
        <p:spPr>
          <a:xfrm>
            <a:off x="4435366" y="695694"/>
            <a:ext cx="3121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JEE Project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2275F1-6ABF-4DEF-9078-945C744601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3252" y="1709565"/>
            <a:ext cx="4405495" cy="19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5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Team</a:t>
            </a:r>
          </a:p>
          <a:p>
            <a:r>
              <a:rPr lang="fr-FR" dirty="0"/>
              <a:t>Use cases</a:t>
            </a:r>
          </a:p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Results</a:t>
            </a:r>
            <a:endParaRPr lang="fr-FR" dirty="0"/>
          </a:p>
          <a:p>
            <a:r>
              <a:rPr lang="fr-FR" dirty="0" err="1"/>
              <a:t>Improvement</a:t>
            </a:r>
            <a:r>
              <a:rPr lang="fr-FR" dirty="0"/>
              <a:t> and </a:t>
            </a:r>
            <a:r>
              <a:rPr lang="fr-FR" dirty="0" err="1"/>
              <a:t>experience</a:t>
            </a:r>
            <a:endParaRPr lang="fr-FR" dirty="0"/>
          </a:p>
          <a:p>
            <a:r>
              <a:rPr lang="fr-FR" dirty="0" err="1"/>
              <a:t>Demo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22C-D570-4F9E-8B0D-BFC30C75A55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7D08A51-389E-4A17-94D6-5C782709ED59}"/>
              </a:ext>
            </a:extLst>
          </p:cNvPr>
          <p:cNvSpPr txBox="1"/>
          <p:nvPr/>
        </p:nvSpPr>
        <p:spPr>
          <a:xfrm>
            <a:off x="966951" y="391247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AMADOU</a:t>
            </a:r>
          </a:p>
          <a:p>
            <a:pPr algn="ctr"/>
            <a:r>
              <a:rPr lang="fr-FR" sz="2400" dirty="0" err="1"/>
              <a:t>Asmaou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E2BD19-267A-4C98-BC9B-F3867018644B}"/>
              </a:ext>
            </a:extLst>
          </p:cNvPr>
          <p:cNvSpPr txBox="1"/>
          <p:nvPr/>
        </p:nvSpPr>
        <p:spPr>
          <a:xfrm>
            <a:off x="3573517" y="391247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GESLOT</a:t>
            </a:r>
          </a:p>
          <a:p>
            <a:pPr algn="ctr"/>
            <a:r>
              <a:rPr lang="fr-FR" sz="2400" dirty="0"/>
              <a:t>Baptiste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E1C28A-C306-4EA5-8519-A7E0AC259BEE}"/>
              </a:ext>
            </a:extLst>
          </p:cNvPr>
          <p:cNvSpPr txBox="1"/>
          <p:nvPr/>
        </p:nvSpPr>
        <p:spPr>
          <a:xfrm>
            <a:off x="6705599" y="392561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GAZZOLA</a:t>
            </a:r>
          </a:p>
          <a:p>
            <a:pPr algn="ctr"/>
            <a:r>
              <a:rPr lang="fr-F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Francesco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858673-A99A-401B-A5F2-07DB6E00B5C4}"/>
              </a:ext>
            </a:extLst>
          </p:cNvPr>
          <p:cNvSpPr txBox="1"/>
          <p:nvPr/>
        </p:nvSpPr>
        <p:spPr>
          <a:xfrm>
            <a:off x="9837682" y="3912475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XICOLA</a:t>
            </a:r>
          </a:p>
          <a:p>
            <a:pPr algn="ctr"/>
            <a:r>
              <a:rPr lang="fr-FR" sz="2400" dirty="0"/>
              <a:t>Charles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483A9-EF9A-4DE0-8BAE-F96BD998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15" y="1851873"/>
            <a:ext cx="1339672" cy="17879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81F5DD-0AA4-496A-89F8-4DB42DF7E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81" y="1851874"/>
            <a:ext cx="638284" cy="17879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1BAC6C-6E73-4E86-91B9-1AFAFCA22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910" y="1851873"/>
            <a:ext cx="638284" cy="178790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8CD3AC-25B0-479C-9D9A-5439F2E4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940" y="1851873"/>
            <a:ext cx="638284" cy="17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A6C5BDC-A81D-4B36-AC05-66E4B40E045B}"/>
              </a:ext>
            </a:extLst>
          </p:cNvPr>
          <p:cNvSpPr txBox="1"/>
          <p:nvPr/>
        </p:nvSpPr>
        <p:spPr>
          <a:xfrm>
            <a:off x="5483770" y="499241"/>
            <a:ext cx="6458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fr-FR"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 </a:t>
            </a:r>
            <a:endParaRPr lang="fr-FR" sz="4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4D760B-5E46-4CEB-AD84-8CEE28A4147F}"/>
              </a:ext>
            </a:extLst>
          </p:cNvPr>
          <p:cNvSpPr txBox="1"/>
          <p:nvPr/>
        </p:nvSpPr>
        <p:spPr>
          <a:xfrm>
            <a:off x="1266497" y="2305615"/>
            <a:ext cx="5113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</a:t>
            </a: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content (simulation)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/>
              <a:t>Authentification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23DAF7-7E3D-4380-BA12-BA165AA8D76A}"/>
              </a:ext>
            </a:extLst>
          </p:cNvPr>
          <p:cNvSpPr txBox="1"/>
          <p:nvPr/>
        </p:nvSpPr>
        <p:spPr>
          <a:xfrm>
            <a:off x="7120757" y="2305615"/>
            <a:ext cx="4335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 err="1"/>
              <a:t>Add</a:t>
            </a:r>
            <a:r>
              <a:rPr lang="fr-FR" sz="2000" dirty="0"/>
              <a:t> content to playlists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</a:t>
            </a:r>
            <a:r>
              <a:rPr lang="fr-FR" sz="2000" dirty="0"/>
              <a:t>ge the </a:t>
            </a:r>
            <a:r>
              <a:rPr lang="fr-FR" sz="2000" dirty="0" err="1"/>
              <a:t>customers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the content</a:t>
            </a:r>
          </a:p>
        </p:txBody>
      </p:sp>
    </p:spTree>
    <p:extLst>
      <p:ext uri="{BB962C8B-B14F-4D97-AF65-F5344CB8AC3E}">
        <p14:creationId xmlns:p14="http://schemas.microsoft.com/office/powerpoint/2010/main" val="17688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C967EF-C9E8-433F-868D-0414A98C2C1A}"/>
              </a:ext>
            </a:extLst>
          </p:cNvPr>
          <p:cNvSpPr txBox="1"/>
          <p:nvPr/>
        </p:nvSpPr>
        <p:spPr>
          <a:xfrm>
            <a:off x="5502165" y="425668"/>
            <a:ext cx="625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</a:t>
            </a:r>
            <a:r>
              <a:rPr lang="fr-FR" sz="4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4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choices</a:t>
            </a:r>
            <a:r>
              <a:rPr lang="fr-FR" sz="4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2561A1-CAC4-444B-B9C7-6D81B9374B45}"/>
              </a:ext>
            </a:extLst>
          </p:cNvPr>
          <p:cNvSpPr txBox="1"/>
          <p:nvPr/>
        </p:nvSpPr>
        <p:spPr>
          <a:xfrm>
            <a:off x="783516" y="1717014"/>
            <a:ext cx="547063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Softwares and </a:t>
            </a:r>
            <a:r>
              <a:rPr lang="fr-FR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languages</a:t>
            </a: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</a:t>
            </a:r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endParaRPr lang="fr-FR" sz="2000" kern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/>
              <a:t>MySQL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endParaRPr lang="fr-FR" sz="2000" kern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 err="1"/>
              <a:t>GitKraken</a:t>
            </a: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</a:t>
            </a:r>
            <a:endParaRPr lang="fr-FR" sz="2000" kern="1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/>
              <a:t>Discord</a:t>
            </a:r>
            <a:endParaRPr lang="fr-FR" sz="2000" kern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BD4645-6A15-4119-96EA-6E696C5EDD14}"/>
              </a:ext>
            </a:extLst>
          </p:cNvPr>
          <p:cNvSpPr txBox="1"/>
          <p:nvPr/>
        </p:nvSpPr>
        <p:spPr>
          <a:xfrm>
            <a:off x="7420305" y="2144824"/>
            <a:ext cx="38152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a design pattern :</a:t>
            </a:r>
            <a:endParaRPr lang="fr-FR" sz="2400" b="1" dirty="0"/>
          </a:p>
          <a:p>
            <a:endParaRPr lang="fr-FR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fr-FR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</a:p>
          <a:p>
            <a:endParaRPr lang="fr-F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fr-FR" sz="2000" dirty="0"/>
              <a:t>(Model-</a:t>
            </a:r>
            <a:r>
              <a:rPr lang="fr-FR" sz="2000" dirty="0" err="1"/>
              <a:t>View</a:t>
            </a:r>
            <a:r>
              <a:rPr lang="fr-FR" sz="2000" dirty="0"/>
              <a:t>-Controller)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9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BE8A4B5-E54F-48E9-AE5F-E69875D13AD9}"/>
              </a:ext>
            </a:extLst>
          </p:cNvPr>
          <p:cNvSpPr txBox="1"/>
          <p:nvPr/>
        </p:nvSpPr>
        <p:spPr>
          <a:xfrm>
            <a:off x="4937234" y="446688"/>
            <a:ext cx="7677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</a:t>
            </a:r>
            <a:r>
              <a:rPr lang="fr-FR" sz="4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4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choices</a:t>
            </a:r>
            <a:r>
              <a:rPr lang="fr-FR" sz="4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MVC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786F3A-2A9F-4631-B877-D6E9A8D2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5" y="1428170"/>
            <a:ext cx="6621189" cy="42006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A98BE7D-CD66-481C-9F36-F88B7C1DB618}"/>
              </a:ext>
            </a:extLst>
          </p:cNvPr>
          <p:cNvSpPr txBox="1"/>
          <p:nvPr/>
        </p:nvSpPr>
        <p:spPr>
          <a:xfrm>
            <a:off x="8544911" y="2652472"/>
            <a:ext cx="3510453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2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Necessity</a:t>
            </a:r>
            <a:r>
              <a:rPr lang="fr-FR" sz="22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to use a MySQL </a:t>
            </a:r>
            <a:r>
              <a:rPr lang="fr-FR" sz="22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connector</a:t>
            </a:r>
            <a:r>
              <a:rPr lang="fr-FR" sz="22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to </a:t>
            </a:r>
            <a:r>
              <a:rPr lang="fr-FR" sz="22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communicate</a:t>
            </a:r>
            <a:r>
              <a:rPr lang="fr-FR" sz="22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fr-FR" sz="22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with</a:t>
            </a:r>
            <a:r>
              <a:rPr lang="fr-FR" sz="22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the DB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81DC43E-F452-46BE-805E-22EF2CBA2A80}"/>
              </a:ext>
            </a:extLst>
          </p:cNvPr>
          <p:cNvSpPr/>
          <p:nvPr/>
        </p:nvSpPr>
        <p:spPr>
          <a:xfrm>
            <a:off x="6810703" y="3229303"/>
            <a:ext cx="1502980" cy="399393"/>
          </a:xfrm>
          <a:prstGeom prst="rightArrow">
            <a:avLst>
              <a:gd name="adj1" fmla="val 34211"/>
              <a:gd name="adj2" fmla="val 7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17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2AF500F-2F19-48B6-B63B-F348209AB3C4}"/>
              </a:ext>
            </a:extLst>
          </p:cNvPr>
          <p:cNvSpPr txBox="1"/>
          <p:nvPr/>
        </p:nvSpPr>
        <p:spPr>
          <a:xfrm>
            <a:off x="7556938" y="241737"/>
            <a:ext cx="490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/>
              <a:t>Results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666DC8-3CDC-451E-8DF3-ECB601957B6E}"/>
              </a:ext>
            </a:extLst>
          </p:cNvPr>
          <p:cNvSpPr txBox="1"/>
          <p:nvPr/>
        </p:nvSpPr>
        <p:spPr>
          <a:xfrm>
            <a:off x="1534511" y="1408543"/>
            <a:ext cx="60224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Functionalities</a:t>
            </a:r>
            <a:r>
              <a:rPr lang="fr-FR" sz="3200" dirty="0"/>
              <a:t> </a:t>
            </a:r>
            <a:r>
              <a:rPr lang="fr-FR" sz="3200" dirty="0" err="1"/>
              <a:t>availables</a:t>
            </a:r>
            <a:r>
              <a:rPr lang="fr-FR" sz="3200" dirty="0"/>
              <a:t> :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8D9D23-2FB7-4DA7-B522-5C5144D1BCF8}"/>
              </a:ext>
            </a:extLst>
          </p:cNvPr>
          <p:cNvSpPr txBox="1"/>
          <p:nvPr/>
        </p:nvSpPr>
        <p:spPr>
          <a:xfrm>
            <a:off x="7556938" y="2116429"/>
            <a:ext cx="433551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 err="1"/>
              <a:t>Add</a:t>
            </a:r>
            <a:r>
              <a:rPr lang="fr-FR" sz="2000" dirty="0"/>
              <a:t> content to playlists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ea typeface="+mn-lt"/>
                <a:cs typeface="+mn-lt"/>
              </a:rPr>
              <a:t>Manage the content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</a:t>
            </a:r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71C063-CBAB-47F5-9A57-ECDD6D10B2D8}"/>
              </a:ext>
            </a:extLst>
          </p:cNvPr>
          <p:cNvSpPr txBox="1"/>
          <p:nvPr/>
        </p:nvSpPr>
        <p:spPr>
          <a:xfrm>
            <a:off x="1891863" y="2141299"/>
            <a:ext cx="511328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</a:t>
            </a: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</a:t>
            </a:r>
            <a:r>
              <a:rPr lang="fr-F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content (simulation)</a:t>
            </a:r>
          </a:p>
          <a:p>
            <a:endParaRPr lang="fr-FR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/>
              <a:t>Authentification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183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974B34F-DE73-44C2-BB34-7BCCD6F25329}"/>
              </a:ext>
            </a:extLst>
          </p:cNvPr>
          <p:cNvSpPr txBox="1"/>
          <p:nvPr/>
        </p:nvSpPr>
        <p:spPr>
          <a:xfrm>
            <a:off x="1381526" y="1715448"/>
            <a:ext cx="1002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Improvements</a:t>
            </a:r>
            <a:r>
              <a:rPr lang="fr-FR" sz="5400" b="1" dirty="0"/>
              <a:t> &amp; </a:t>
            </a:r>
            <a:r>
              <a:rPr lang="fr-FR" sz="5400" b="1" dirty="0" err="1"/>
              <a:t>experience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36025564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272</TotalTime>
  <Words>143</Words>
  <Application>Microsoft Office PowerPoint</Application>
  <PresentationFormat>Grand écran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Traînée de condensation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Xicola</dc:creator>
  <cp:lastModifiedBy>microservices22@yahoo.com</cp:lastModifiedBy>
  <cp:revision>38</cp:revision>
  <dcterms:created xsi:type="dcterms:W3CDTF">2021-03-18T14:42:12Z</dcterms:created>
  <dcterms:modified xsi:type="dcterms:W3CDTF">2021-03-19T17:53:16Z</dcterms:modified>
</cp:coreProperties>
</file>