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F716-16F9-41D0-818D-1F757BDF477B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FEE4-256E-47EE-B5F9-961BF13AE69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678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F716-16F9-41D0-818D-1F757BDF477B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FEE4-256E-47EE-B5F9-961BF13AE69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815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F716-16F9-41D0-818D-1F757BDF477B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FEE4-256E-47EE-B5F9-961BF13AE699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3946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F716-16F9-41D0-818D-1F757BDF477B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FEE4-256E-47EE-B5F9-961BF13AE69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3751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F716-16F9-41D0-818D-1F757BDF477B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FEE4-256E-47EE-B5F9-961BF13AE699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1031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F716-16F9-41D0-818D-1F757BDF477B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FEE4-256E-47EE-B5F9-961BF13AE69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73409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F716-16F9-41D0-818D-1F757BDF477B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FEE4-256E-47EE-B5F9-961BF13AE69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5390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F716-16F9-41D0-818D-1F757BDF477B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FEE4-256E-47EE-B5F9-961BF13AE69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723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F716-16F9-41D0-818D-1F757BDF477B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FEE4-256E-47EE-B5F9-961BF13AE69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26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F716-16F9-41D0-818D-1F757BDF477B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FEE4-256E-47EE-B5F9-961BF13AE69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251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F716-16F9-41D0-818D-1F757BDF477B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FEE4-256E-47EE-B5F9-961BF13AE69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2912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F716-16F9-41D0-818D-1F757BDF477B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FEE4-256E-47EE-B5F9-961BF13AE69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4148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F716-16F9-41D0-818D-1F757BDF477B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FEE4-256E-47EE-B5F9-961BF13AE69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2288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F716-16F9-41D0-818D-1F757BDF477B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FEE4-256E-47EE-B5F9-961BF13AE69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993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F716-16F9-41D0-818D-1F757BDF477B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FEE4-256E-47EE-B5F9-961BF13AE69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3428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F716-16F9-41D0-818D-1F757BDF477B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FEE4-256E-47EE-B5F9-961BF13AE69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130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0F716-16F9-41D0-818D-1F757BDF477B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61FEE4-256E-47EE-B5F9-961BF13AE69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213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eeplearning.net/tutorial/mlp.html" TargetMode="External"/><Relationship Id="rId2" Type="http://schemas.openxmlformats.org/officeDocument/2006/relationships/hyperlink" Target="https://machinelearningmastery.com/neural-networks-crash-cour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chinelearningmastery.com/exploratory-configuration-multilayer-perceptron-network-time-series-forecasti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Neurónové siete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Viacvrstvový </a:t>
            </a:r>
            <a:r>
              <a:rPr lang="sk-S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perceptron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6143400" y="5147732"/>
            <a:ext cx="3352800" cy="365125"/>
          </a:xfrm>
        </p:spPr>
        <p:txBody>
          <a:bodyPr/>
          <a:lstStyle/>
          <a:p>
            <a:pPr algn="r"/>
            <a:r>
              <a:rPr lang="sk-S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Bc.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Peter</a:t>
            </a:r>
            <a:r>
              <a:rPr lang="sk-S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Paučo</a:t>
            </a:r>
            <a:endParaRPr lang="sk-SK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6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Výsledok a graf presnosti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594" y="1388610"/>
            <a:ext cx="4688542" cy="3298408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52" y="1388610"/>
            <a:ext cx="4847975" cy="454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4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Výsledok a overenie testovania NS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938758" cy="236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3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Použité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droje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https://machinelearningmastery.com/neural-networks-crash-course/</a:t>
            </a:r>
            <a:endParaRPr lang="sk-SK" dirty="0" smtClean="0">
              <a:hlinkClick r:id="rId3"/>
            </a:endParaRPr>
          </a:p>
          <a:p>
            <a:r>
              <a:rPr lang="sk-SK" dirty="0" smtClean="0">
                <a:hlinkClick r:id="rId3"/>
              </a:rPr>
              <a:t>http</a:t>
            </a:r>
            <a:r>
              <a:rPr lang="sk-SK" dirty="0">
                <a:hlinkClick r:id="rId3"/>
              </a:rPr>
              <a:t>://</a:t>
            </a:r>
            <a:r>
              <a:rPr lang="sk-SK" dirty="0" smtClean="0">
                <a:hlinkClick r:id="rId3"/>
              </a:rPr>
              <a:t>deeplearning.net/tutorial/mlp.html</a:t>
            </a:r>
            <a:endParaRPr lang="sk-SK" dirty="0" smtClean="0"/>
          </a:p>
          <a:p>
            <a:r>
              <a:rPr lang="sk-SK" dirty="0">
                <a:hlinkClick r:id="rId4"/>
              </a:rPr>
              <a:t>https://machinelearningmastery.com/exploratory-configuration-multilayer-perceptron-network-time-series-forecasting/</a:t>
            </a:r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904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Úvod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neurónová sieť má za úlohu rozlišovať vzťah medzi falošnou a pravou 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bankovkou,</a:t>
            </a: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viacvrstvový </a:t>
            </a:r>
            <a:r>
              <a:rPr lang="sk-S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perceptron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(MLP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trénovanie modelu,</a:t>
            </a: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testovanie modelu,</a:t>
            </a: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izualiz</a:t>
            </a:r>
            <a:r>
              <a:rPr lang="sk-S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ácia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výsledkov.</a:t>
            </a: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08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825625"/>
            <a:ext cx="4519863" cy="1334670"/>
          </a:xfrm>
        </p:spPr>
        <p:txBody>
          <a:bodyPr/>
          <a:lstStyle/>
          <a:p>
            <a:r>
              <a:rPr lang="sk-S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 1371 bankovkami</a:t>
            </a:r>
          </a:p>
          <a:p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6429095" y="5080394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Falošné a pravé bankovky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1438957" y="6332985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Vzťah medzi bankovkami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Obrázo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644" y="2297573"/>
            <a:ext cx="4271087" cy="2707564"/>
          </a:xfrm>
          <a:prstGeom prst="rect">
            <a:avLst/>
          </a:prstGeom>
        </p:spPr>
      </p:pic>
      <p:pic>
        <p:nvPicPr>
          <p:cNvPr id="11" name="Obrázo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325" y="2240197"/>
            <a:ext cx="4329614" cy="396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9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4642" y="637839"/>
            <a:ext cx="10515600" cy="1325563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Úprava </a:t>
            </a:r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datasetu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146" y="1631072"/>
            <a:ext cx="5402179" cy="505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6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8966"/>
            <a:ext cx="10515600" cy="1325563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Príprava dát</a:t>
            </a: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325563"/>
            <a:ext cx="8662236" cy="1047355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3028383"/>
            <a:ext cx="8662236" cy="140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3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Vrstvy a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váhy</a:t>
            </a:r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434016"/>
            <a:ext cx="7198894" cy="1450231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3336758"/>
            <a:ext cx="7343274" cy="304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viacvrstvového </a:t>
            </a:r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perceptronu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8543591" cy="384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2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Výpočet chybovosti a </a:t>
            </a:r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optimalizátor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722772"/>
            <a:ext cx="8642684" cy="168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8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Trénovanie 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481431"/>
            <a:ext cx="8807536" cy="371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</TotalTime>
  <Words>88</Words>
  <Application>Microsoft Office PowerPoint</Application>
  <PresentationFormat>Širokouhlá</PresentationFormat>
  <Paragraphs>25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Wingdings 3</vt:lpstr>
      <vt:lpstr>Fazeta</vt:lpstr>
      <vt:lpstr>Neurónové siete</vt:lpstr>
      <vt:lpstr>Úvod</vt:lpstr>
      <vt:lpstr>Dataset</vt:lpstr>
      <vt:lpstr>Úprava datasetu</vt:lpstr>
      <vt:lpstr>Príprava dát</vt:lpstr>
      <vt:lpstr>Vrstvy a váhy</vt:lpstr>
      <vt:lpstr>Model viacvrstvového perceptronu</vt:lpstr>
      <vt:lpstr>Výpočet chybovosti a optimalizátor</vt:lpstr>
      <vt:lpstr>Trénovanie NS</vt:lpstr>
      <vt:lpstr>Výsledok a graf presnosti</vt:lpstr>
      <vt:lpstr>Výsledok a overenie testovania NS</vt:lpstr>
      <vt:lpstr>Použité zdroje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Neurónové siete</dc:title>
  <dc:creator>Peter</dc:creator>
  <cp:lastModifiedBy>Peter</cp:lastModifiedBy>
  <cp:revision>8</cp:revision>
  <dcterms:created xsi:type="dcterms:W3CDTF">2020-05-08T14:10:24Z</dcterms:created>
  <dcterms:modified xsi:type="dcterms:W3CDTF">2020-05-08T16:42:05Z</dcterms:modified>
</cp:coreProperties>
</file>