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5" r:id="rId5"/>
    <p:sldId id="266" r:id="rId6"/>
    <p:sldId id="264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17" d="100"/>
          <a:sy n="117" d="100"/>
        </p:scale>
        <p:origin x="477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@11:50pm</a:t>
            </a:r>
          </a:p>
          <a:p>
            <a:r>
              <a:rPr lang="en-US" dirty="0" err="1"/>
              <a:t>PA2</a:t>
            </a:r>
            <a:r>
              <a:rPr lang="en-US" dirty="0"/>
              <a:t> released on Thursday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prepend()</a:t>
            </a:r>
          </a:p>
          <a:p>
            <a:r>
              <a:rPr lang="en-US" dirty="0"/>
              <a:t>Questions on Lecture 5?</a:t>
            </a:r>
          </a:p>
          <a:p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3220-F27B-4159-AA5B-BB803DB8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LinkedStingList</a:t>
            </a:r>
            <a:r>
              <a:rPr lang="en-US" dirty="0"/>
              <a:t> prepend()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789A-7E21-40D9-805A-278EA419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beginning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272</Words>
  <Application>Microsoft Office PowerPoint</Application>
  <PresentationFormat>On-screen Show (16:9)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Calibri</vt:lpstr>
      <vt:lpstr>Consolas</vt:lpstr>
      <vt:lpstr>Office Theme</vt:lpstr>
      <vt:lpstr>CSE 12 – Basic Data Structures and Object-Oriented Design Lecture 5</vt:lpstr>
      <vt:lpstr>Announcements</vt:lpstr>
      <vt:lpstr>Topics</vt:lpstr>
      <vt:lpstr>LinkedStingList prepend()</vt:lpstr>
      <vt:lpstr>Questions on Lecture 5?</vt:lpstr>
      <vt:lpstr>StringList Interface</vt:lpstr>
      <vt:lpstr>LinkedStringList Insert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110</cp:revision>
  <dcterms:modified xsi:type="dcterms:W3CDTF">2020-10-12T04:21:56Z</dcterms:modified>
</cp:coreProperties>
</file>