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a81b068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ca81b068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3a43323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3a43323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3a43323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3a43323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3a43323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3a43323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3a433237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3a433237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3a433237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3a433237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3a433237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3a433237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3a43323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3a43323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ca81b068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9ca81b068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a81b068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a81b068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3a43323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3a43323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a81b068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9ca81b068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81b068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81b068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3a433237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3a433237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a43323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3a43323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3a43323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3a43323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3a43323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3a43323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utograder.ucsd.edu/logi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SE12-F20-Assignments/cse12-fa20-pa1-Testing-star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zoom.us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322250" y="1665550"/>
            <a:ext cx="64995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Week 1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10-06-2020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662450" y="3398175"/>
            <a:ext cx="5819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Computer Setup, Zoom, Logistics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819150" y="78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ask questions? 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819150" y="1743750"/>
            <a:ext cx="404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Raise Hand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will notify the host that you have a question and you can go ahead and unmute and 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I’ll do my best to monitor the chat so that if you have any questions you can type them out and I’ll respond. Other students can answer too!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will also use the other features as well!</a:t>
            </a:r>
            <a:endParaRPr sz="140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75" y="1535496"/>
            <a:ext cx="3438600" cy="15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875" y="3136728"/>
            <a:ext cx="3438600" cy="1385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/>
          <p:nvPr/>
        </p:nvSpPr>
        <p:spPr>
          <a:xfrm>
            <a:off x="5143500" y="1492575"/>
            <a:ext cx="3693900" cy="322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5250875" y="3597225"/>
            <a:ext cx="708600" cy="5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34"/>
          <p:cNvCxnSpPr/>
          <p:nvPr/>
        </p:nvCxnSpPr>
        <p:spPr>
          <a:xfrm flipH="1" rot="10800000">
            <a:off x="4146950" y="4050350"/>
            <a:ext cx="8895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578650" y="1990725"/>
            <a:ext cx="389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Polling (like iClicker questions)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 question is asked, the poll will pop up. You will then choose your answer and click submit.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Note: you cannot change your answer after you submit.</a:t>
            </a:r>
            <a:endParaRPr sz="140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375" y="235325"/>
            <a:ext cx="3548175" cy="46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819150" y="1754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was your summer break? 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Amazing!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Caught up on sleep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Eh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What summer break?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819150" y="45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Help from a Tutor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819150" y="1200750"/>
            <a:ext cx="75057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a ticket to  the autograder queue to request help during tutor hours: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https://autograder.ucsd.edu/login</a:t>
            </a:r>
            <a:r>
              <a:rPr lang="en"/>
              <a:t>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tutor accepts your ticket, join the zoom link in the ticket’s 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Joining other students’ zoom meeting might be considered as </a:t>
            </a:r>
            <a:r>
              <a:rPr b="1" lang="en"/>
              <a:t>academic integrity violation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to join the meeting within </a:t>
            </a:r>
            <a:r>
              <a:rPr b="1" lang="en"/>
              <a:t>2 minutes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Tips on online help: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recommend joining with audio (computer or phone)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have technical difficulties, make sure to comment on the ticket to let the tutor know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share your screen with your code, make sure line numbers are visible. This will help the both of you to refer to points in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the entire desktop tends to be more reliable and is the best way to share your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are working in the lab, we recommend using your phone or bring headphones that have a mic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819150" y="68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to Gradescope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684175" y="1313800"/>
            <a:ext cx="38508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programming </a:t>
            </a:r>
            <a:r>
              <a:rPr lang="en" sz="1400"/>
              <a:t>assignment</a:t>
            </a:r>
            <a:r>
              <a:rPr lang="en" sz="1400"/>
              <a:t> will have two separate Gradescope assignments to submit to i.e.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“Programming Assignment 1 - code”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“Programming Assignment 1 - questions”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writeup will specify which files to upload. Only submit those files! You may encounter errors if you do not. We suggest using a zip file.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Once you submit, you will see the autograded results. If there is a compile error it will say so. Please read the error messages before seeking help from a tutor/TA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425" y="1513621"/>
            <a:ext cx="3390249" cy="31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819150" y="166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457200" y="1476375"/>
            <a:ext cx="8229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/>
              <a:t>Final Reminders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PA1 due Wednesday, October 14th @ 11:59 PM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800200"/>
            <a:ext cx="3917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Rebecca Kreitinger,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BS Computer Engineering from University of New Mexico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2nd year Master’s student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999350" y="1562100"/>
            <a:ext cx="37851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Contact Information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rkreitin@eng.ucsd.edu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Office Hours: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Fri. 11am - 1pm PST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Zoom link: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https://ucsd.zoom.us/my/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rkreitin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Discussion cover?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88750" y="1706600"/>
            <a:ext cx="844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Discussion is broken up into two parts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 Video (~30 mins): released with the PA to provide an overview as well as related examples/notes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Live Discussion (~20 mins): prepared material to cover helpful topics as well as a time for open questions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live discussion is NOT meant for questions about how to start the PA that is due the next day. 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You may ask conceptual questions about the PA and clarification questions, however, out of respect for your peers refrain from asking specific questions about your own code.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live discussion will </a:t>
            </a:r>
            <a:r>
              <a:rPr lang="en" sz="1500"/>
              <a:t>include</a:t>
            </a:r>
            <a:r>
              <a:rPr lang="en" sz="1500"/>
              <a:t> interactive aspects so that you can do knowledge checks.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19150" y="5127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Any course related questions?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60700" y="933850"/>
            <a:ext cx="79917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Programming Assignments will be released on Thursday morning and are due the following Wednesday at 11:59 PM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PA1 released yesterday, due next Wednesday, Oct 14th @ 11:59 PM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Resources: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Optional ZyBook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Tutor hours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Professor/TA office hours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19150" y="1412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Starter code - download from Github and unzip the files: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https://github.com/CSE12-F20-Assignments/cse12-fa20-pa1-Testing-starter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Starter code is formatted to be easy to open in Eclipse, you also have the option to use the command line.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819150" y="33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Starter Code for PAs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819150" y="1043800"/>
            <a:ext cx="7466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Writeup will have a link to the starter code GitHub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ways to get the code: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From the command line, use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git clone &lt;https link&gt;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Download the code as a zip file</a:t>
            </a:r>
            <a:endParaRPr sz="1200"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35893" l="0" r="0" t="0"/>
          <a:stretch/>
        </p:blipFill>
        <p:spPr>
          <a:xfrm>
            <a:off x="344400" y="2643538"/>
            <a:ext cx="3645450" cy="15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00" y="2065950"/>
            <a:ext cx="3416248" cy="26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 rot="10800000">
            <a:off x="6686575" y="4500600"/>
            <a:ext cx="985800" cy="15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Desktop App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75" y="1714325"/>
            <a:ext cx="25908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4215175" y="1800200"/>
            <a:ext cx="39057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download: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https://zoom.us/download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options: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Zoom web page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Phone or tablet 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Phone call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19150" y="39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Setting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00" y="1202600"/>
            <a:ext cx="4298401" cy="32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1712" l="11413" r="11728" t="2602"/>
          <a:stretch/>
        </p:blipFill>
        <p:spPr>
          <a:xfrm>
            <a:off x="5657825" y="217416"/>
            <a:ext cx="2902747" cy="470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