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65" r:id="rId5"/>
    <p:sldId id="266" r:id="rId6"/>
    <p:sldId id="264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17" d="100"/>
          <a:sy n="117" d="100"/>
        </p:scale>
        <p:origin x="477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5 due Wednesday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2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Wednesday @11:59pm</a:t>
            </a:r>
          </a:p>
          <a:p>
            <a:r>
              <a:rPr lang="en-US" dirty="0" err="1"/>
              <a:t>PA2</a:t>
            </a:r>
            <a:r>
              <a:rPr lang="en-US" dirty="0"/>
              <a:t> released on Thursday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LinkedStringList</a:t>
            </a:r>
            <a:r>
              <a:rPr lang="en-US" dirty="0"/>
              <a:t> prepend()</a:t>
            </a:r>
          </a:p>
          <a:p>
            <a:r>
              <a:rPr lang="en-US" dirty="0"/>
              <a:t>Questions on Lecture 5?</a:t>
            </a:r>
          </a:p>
          <a:p>
            <a:r>
              <a:rPr lang="en-US" dirty="0" err="1"/>
              <a:t>ArrayList</a:t>
            </a:r>
            <a:r>
              <a:rPr lang="en-US" dirty="0"/>
              <a:t> Insert/Remove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3220-F27B-4159-AA5B-BB803DB8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LinkedStingList</a:t>
            </a:r>
            <a:r>
              <a:rPr lang="en-US" dirty="0"/>
              <a:t> prepend()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789A-7E21-40D9-805A-278EA419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prepend(String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0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5?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14FE-46DC-4C67-A4A6-058A50EB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StringList</a:t>
            </a:r>
            <a:r>
              <a:rPr lang="en-US" dirty="0"/>
              <a:t>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87A33-8FB7-4030-9303-6480F6F9ABEE}"/>
              </a:ext>
            </a:extLst>
          </p:cNvPr>
          <p:cNvSpPr txBox="1"/>
          <p:nvPr/>
        </p:nvSpPr>
        <p:spPr>
          <a:xfrm>
            <a:off x="628648" y="1019351"/>
            <a:ext cx="64930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beginning of the list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prepend(String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end of the list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Get the element at the given index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get(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Get the number of elements in the list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56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LinkedStringList</a:t>
            </a:r>
            <a:r>
              <a:rPr lang="en-US" dirty="0"/>
              <a:t>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LinkedStringList</a:t>
            </a:r>
            <a:r>
              <a:rPr lang="en-US" dirty="0"/>
              <a:t> insert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LinkedStringList</a:t>
            </a:r>
            <a:r>
              <a:rPr lang="en-US" dirty="0"/>
              <a:t> insert method</a:t>
            </a:r>
          </a:p>
        </p:txBody>
      </p:sp>
    </p:spTree>
    <p:extLst>
      <p:ext uri="{BB962C8B-B14F-4D97-AF65-F5344CB8AC3E}">
        <p14:creationId xmlns:p14="http://schemas.microsoft.com/office/powerpoint/2010/main" val="228263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LinkedStringList</a:t>
            </a:r>
            <a:r>
              <a:rPr lang="en-US" dirty="0"/>
              <a:t>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8196461" cy="3263504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LinkedStringList</a:t>
            </a:r>
            <a:r>
              <a:rPr lang="en-US" dirty="0"/>
              <a:t> remove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LinkedStringList</a:t>
            </a:r>
            <a:r>
              <a:rPr lang="en-US" dirty="0"/>
              <a:t> remove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1935</TotalTime>
  <Words>270</Words>
  <Application>Microsoft Office PowerPoint</Application>
  <PresentationFormat>On-screen Show (16:9)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 Light</vt:lpstr>
      <vt:lpstr>Calibri</vt:lpstr>
      <vt:lpstr>Consolas</vt:lpstr>
      <vt:lpstr>Arial</vt:lpstr>
      <vt:lpstr>Office Theme</vt:lpstr>
      <vt:lpstr>CSE 12 – Basic Data Structures and Object-Oriented Design Lecture 5</vt:lpstr>
      <vt:lpstr>Announcements</vt:lpstr>
      <vt:lpstr>Topics</vt:lpstr>
      <vt:lpstr>LinkedStingList prepend()</vt:lpstr>
      <vt:lpstr>Questions on Lecture 5?</vt:lpstr>
      <vt:lpstr>StringList Interface</vt:lpstr>
      <vt:lpstr>LinkedStringList Insert</vt:lpstr>
      <vt:lpstr>LinkedStringList 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109</cp:revision>
  <dcterms:modified xsi:type="dcterms:W3CDTF">2020-10-12T03:19:14Z</dcterms:modified>
</cp:coreProperties>
</file>