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81813" cy="92964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3CCF0-D073-4812-9805-1C9AEB197CFB}">
  <a:tblStyle styleId="{6FC3CCF0-D073-4812-9805-1C9AEB197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8" autoAdjust="0"/>
    <p:restoredTop sz="94660"/>
  </p:normalViewPr>
  <p:slideViewPr>
    <p:cSldViewPr snapToGrid="0">
      <p:cViewPr>
        <p:scale>
          <a:sx n="100" d="100"/>
          <a:sy n="100" d="100"/>
        </p:scale>
        <p:origin x="13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6:03:08.5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25 156 15664 0 0,'-3'-17'1391'0'0,"3"10"-1111"0"0,0-5-280 0 0,0 1 0 0 0,-3 4 1008 0 0,3-5 144 0 0,-2 5 32 0 0,-1-3 8 0 0,0 3-800 0 0,1-1-160 0 0,2-1-32 0 0,-3 2-8 0 0,0-1-192 0 0,3-1-136 0 0,-3 2 16 0 0,3-1-5928 0 0,0-1-1191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6:03:41.4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1376 0 0,'0'0'352'0'0,"0"0"940"0"0,0 0 409 0 0,0 0 84 0 0,0 0-186 0 0,0 0-866 0 0,0 0-381 0 0,0 0-80 0 0,0 0-86 0 0,0 0-286 0 0,0 0-55 0 0,0 0 54 0 0,0 0 185 0 0,0 0 78 0 0,0 0 20 0 0,0 0-17 0 0,0 0-70 0 0,0 0 6 0 0,0 0 38 0 0,0 0-9 0 0,0 0-8 0 0,0 0-42 0 0,0 0-167 0 0,0 0-69 0 0,0 0-17 0 0,0 0-118 0 0,0 0-482 0 0,0 0-215 0 0,0 0-42 0 0,3 12-3711 0 0,-3-12 4908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61d1320_0_23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9575" y="344575"/>
            <a:ext cx="6825000" cy="390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java.time.LocalDateTime;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public class Event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LocalDateTime start;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LocalDateTime end;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String location;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Event(LocalDateTime start, LocalDateTime end, String location)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this.start = start;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this.end = end;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this.location = location;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/*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@param other the Event to compare to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@return </a:t>
            </a:r>
            <a:r>
              <a:rPr lang="en" sz="9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 if the other event happens at an overlapping time and the same location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*/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boolean conflict(Event other)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9800" y="4251175"/>
            <a:ext cx="6825000" cy="41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java.time.LocalDateTime;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public class EventTest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void testConflict()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79575" y="344575"/>
            <a:ext cx="1165200" cy="36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Event.java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68475" y="4251175"/>
            <a:ext cx="1376100" cy="36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EventTest.java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19800" y="8437075"/>
            <a:ext cx="6825000" cy="120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$ javac -cp hamcrest-core-1.3.jar:junit-4.12.jar:. EventTest.java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$ java -cp hamcrest-core-1.3.jar:junit-4.12.jar:. org.junit.runner.JUnitCore EventTest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JUnit version 4.12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Time: 0.012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OK (1 test)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9800" y="44575"/>
            <a:ext cx="1376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CSE12F20-Oct5-1</a:t>
            </a:r>
            <a:endParaRPr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6FD364-C58E-431F-9C07-00061A25FCC4}"/>
                  </a:ext>
                </a:extLst>
              </p14:cNvPr>
              <p14:cNvContentPartPr/>
              <p14:nvPr/>
            </p14:nvContentPartPr>
            <p14:xfrm>
              <a:off x="7966843" y="3797467"/>
              <a:ext cx="9360" cy="5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6FD364-C58E-431F-9C07-00061A25FC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8843" y="3761827"/>
                <a:ext cx="45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4E314-EE79-4781-B985-76B7A7CC806C}"/>
                  </a:ext>
                </a:extLst>
              </p14:cNvPr>
              <p14:cNvContentPartPr/>
              <p14:nvPr/>
            </p14:nvContentPartPr>
            <p14:xfrm>
              <a:off x="1352563" y="7716771"/>
              <a:ext cx="1440" cy="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4E314-EE79-4781-B985-76B7A7CC80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4563" y="7681131"/>
                <a:ext cx="3708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473725" y="2257300"/>
          <a:ext cx="6824950" cy="1761325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</a:t>
                      </a: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org.junit.Assert</a:t>
                      </a:r>
                      <a:r>
                        <a:rPr lang="en" sz="1000"/>
                        <a:t> (https://junit.org/junit4/javadoc/4.12/org/junit/Assert.html)</a:t>
                      </a:r>
                      <a:br>
                        <a:rPr lang="en"/>
                      </a:b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581975" y="2653525"/>
          <a:ext cx="6716700" cy="132582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71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void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expected,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actual)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Asserts that two objects are equal. Uses the .equals() method to compare the objects.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void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message,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expected,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actual)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Asserts that two objects are equal. Uses the .equals() method to compare the objects. Uses the given message as part of the failure description.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473725" y="4099575"/>
          <a:ext cx="6824950" cy="111249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Annotation </a:t>
                      </a:r>
                      <a:r>
                        <a:rPr lang="en" sz="10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Test</a:t>
                      </a:r>
                      <a:r>
                        <a:rPr lang="en" sz="1000" dirty="0"/>
                        <a:t> (https://junit.org/junit4/javadoc/4.12/org/junit/Test.html)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Test annotation tells JUnit that the </a:t>
                      </a:r>
                      <a:r>
                        <a:rPr lang="en" sz="9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void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method to which it is attached can be run as a test case. To run the method, JUnit first constructs a fresh instance of the class then invokes the annotated method. Any exceptions thrown by the test will be reported by JUnit as a failure. If no exceptions are thrown, the test is assumed to have succeeded.</a:t>
                      </a:r>
                      <a:br>
                        <a:rPr lang="en" dirty="0"/>
                      </a:b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473725" y="442250"/>
          <a:ext cx="6824950" cy="1761325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</a:t>
                      </a: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LocalDateTime</a:t>
                      </a:r>
                      <a:r>
                        <a:rPr lang="en" sz="1000"/>
                        <a:t> (https://docs.oracle.com/en/java/javase/11/docs/api/java.base/java/time/LocalDateTime.html)</a:t>
                      </a:r>
                      <a:br>
                        <a:rPr lang="en"/>
                      </a:b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581975" y="838475"/>
          <a:ext cx="6716700" cy="132582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71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LocalDateTime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of(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 year, int month, int dayOfMonth, int hour, int minute)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Obtains an instance of LocalDateTime from year, month, day, hour and minute, setting the second and nanosecond to zero.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int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compareTo(</a:t>
                      </a: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LocalDateTime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other)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</a:rPr>
                        <a:t>Compares this date-time to another date-time. Returns a negative number if this date-time happened earlier, 0 if they are the same and a positive number otherwise. (See java.lang.Comparable)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266225" y="5521825"/>
            <a:ext cx="3812700" cy="4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class Coord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int row, col;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Coord(int row, int col)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this.row = row;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this.col = col;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class Car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String color;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Coord location;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Car(String color, Coord location)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this.color = color;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this.location = location;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class Q1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void g(Car c1, Car c2)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c2 = c1;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c2.color = "blue";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String question ()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Car redCar = new Car("red", new Coord(5, 6));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Car greenCar = new Car("green", new Coord(7, 8));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this.g(redCar, greenCar);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return redCar.color + ", " + greenCar.color;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public static void main(String[] args)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System.out.println(new Q1().question());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311275" y="5399550"/>
            <a:ext cx="71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419800" y="44575"/>
            <a:ext cx="1572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Oct5</a:t>
            </a:r>
            <a:r>
              <a:rPr lang="en-US" sz="800" dirty="0"/>
              <a:t>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720</Words>
  <Application>Microsoft Office PowerPoint</Application>
  <PresentationFormat>Custom</PresentationFormat>
  <Paragraphs>116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5</cp:revision>
  <dcterms:modified xsi:type="dcterms:W3CDTF">2020-09-30T22:28:13Z</dcterms:modified>
</cp:coreProperties>
</file>