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62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102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4?</a:t>
            </a:r>
          </a:p>
          <a:p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</TotalTime>
  <Words>206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Calibri</vt:lpstr>
      <vt:lpstr>Consolas</vt:lpstr>
      <vt:lpstr>Office Theme</vt:lpstr>
      <vt:lpstr>CSE 12 – Basic Data Structures and Object-Oriented Design Lecture 4</vt:lpstr>
      <vt:lpstr>Announcements</vt:lpstr>
      <vt:lpstr>Topics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99</cp:revision>
  <dcterms:modified xsi:type="dcterms:W3CDTF">2020-10-09T15:16:12Z</dcterms:modified>
</cp:coreProperties>
</file>