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285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42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12 – Basic Data Structures and Object-Oriented Design Lecture 3</vt:lpstr>
      <vt:lpstr>Announcements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96</cp:revision>
  <dcterms:modified xsi:type="dcterms:W3CDTF">2020-10-07T05:49:21Z</dcterms:modified>
</cp:coreProperties>
</file>