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1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2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61"/>
  </p:notesMasterIdLst>
  <p:sldIdLst>
    <p:sldId id="256" r:id="rId2"/>
    <p:sldId id="351" r:id="rId3"/>
    <p:sldId id="257" r:id="rId4"/>
    <p:sldId id="338" r:id="rId5"/>
    <p:sldId id="259" r:id="rId6"/>
    <p:sldId id="352" r:id="rId7"/>
    <p:sldId id="353" r:id="rId8"/>
    <p:sldId id="354" r:id="rId9"/>
    <p:sldId id="339" r:id="rId10"/>
    <p:sldId id="340" r:id="rId11"/>
    <p:sldId id="348" r:id="rId12"/>
    <p:sldId id="342" r:id="rId13"/>
    <p:sldId id="349" r:id="rId14"/>
    <p:sldId id="343" r:id="rId15"/>
    <p:sldId id="350" r:id="rId16"/>
    <p:sldId id="355" r:id="rId17"/>
    <p:sldId id="356" r:id="rId18"/>
    <p:sldId id="260" r:id="rId19"/>
    <p:sldId id="262" r:id="rId20"/>
    <p:sldId id="263" r:id="rId21"/>
    <p:sldId id="309" r:id="rId22"/>
    <p:sldId id="265" r:id="rId23"/>
    <p:sldId id="266" r:id="rId24"/>
    <p:sldId id="267" r:id="rId25"/>
    <p:sldId id="269" r:id="rId26"/>
    <p:sldId id="270" r:id="rId27"/>
    <p:sldId id="310" r:id="rId28"/>
    <p:sldId id="273" r:id="rId29"/>
    <p:sldId id="274" r:id="rId30"/>
    <p:sldId id="275" r:id="rId31"/>
    <p:sldId id="276" r:id="rId32"/>
    <p:sldId id="277" r:id="rId33"/>
    <p:sldId id="278" r:id="rId34"/>
    <p:sldId id="288" r:id="rId35"/>
    <p:sldId id="289" r:id="rId36"/>
    <p:sldId id="279" r:id="rId37"/>
    <p:sldId id="280" r:id="rId38"/>
    <p:sldId id="281" r:id="rId39"/>
    <p:sldId id="282" r:id="rId40"/>
    <p:sldId id="284" r:id="rId41"/>
    <p:sldId id="311" r:id="rId42"/>
    <p:sldId id="312" r:id="rId43"/>
    <p:sldId id="286" r:id="rId44"/>
    <p:sldId id="287" r:id="rId45"/>
    <p:sldId id="290" r:id="rId46"/>
    <p:sldId id="291" r:id="rId47"/>
    <p:sldId id="357" r:id="rId48"/>
    <p:sldId id="358" r:id="rId49"/>
    <p:sldId id="359" r:id="rId50"/>
    <p:sldId id="360" r:id="rId51"/>
    <p:sldId id="361" r:id="rId52"/>
    <p:sldId id="362" r:id="rId53"/>
    <p:sldId id="363" r:id="rId54"/>
    <p:sldId id="364" r:id="rId55"/>
    <p:sldId id="365" r:id="rId56"/>
    <p:sldId id="366" r:id="rId57"/>
    <p:sldId id="367" r:id="rId58"/>
    <p:sldId id="368" r:id="rId59"/>
    <p:sldId id="369" r:id="rId60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3342C27-FB36-4065-8B8F-8426D6BBDD72}">
          <p14:sldIdLst>
            <p14:sldId id="256"/>
            <p14:sldId id="351"/>
            <p14:sldId id="257"/>
          </p14:sldIdLst>
        </p14:section>
        <p14:section name="제목 없는 구역" id="{5123F014-CE8E-40D4-8BD0-B242C985DD0A}">
          <p14:sldIdLst>
            <p14:sldId id="338"/>
            <p14:sldId id="259"/>
            <p14:sldId id="352"/>
            <p14:sldId id="353"/>
            <p14:sldId id="354"/>
            <p14:sldId id="339"/>
            <p14:sldId id="340"/>
            <p14:sldId id="348"/>
            <p14:sldId id="342"/>
            <p14:sldId id="349"/>
            <p14:sldId id="343"/>
            <p14:sldId id="350"/>
            <p14:sldId id="355"/>
            <p14:sldId id="356"/>
            <p14:sldId id="260"/>
            <p14:sldId id="262"/>
            <p14:sldId id="263"/>
            <p14:sldId id="309"/>
            <p14:sldId id="265"/>
            <p14:sldId id="266"/>
            <p14:sldId id="267"/>
            <p14:sldId id="269"/>
            <p14:sldId id="270"/>
            <p14:sldId id="310"/>
            <p14:sldId id="273"/>
            <p14:sldId id="274"/>
            <p14:sldId id="275"/>
            <p14:sldId id="276"/>
            <p14:sldId id="277"/>
            <p14:sldId id="278"/>
            <p14:sldId id="288"/>
            <p14:sldId id="289"/>
            <p14:sldId id="279"/>
            <p14:sldId id="280"/>
            <p14:sldId id="281"/>
            <p14:sldId id="282"/>
            <p14:sldId id="284"/>
            <p14:sldId id="311"/>
            <p14:sldId id="312"/>
            <p14:sldId id="286"/>
            <p14:sldId id="287"/>
            <p14:sldId id="290"/>
            <p14:sldId id="291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4625" autoAdjust="0"/>
  </p:normalViewPr>
  <p:slideViewPr>
    <p:cSldViewPr>
      <p:cViewPr varScale="1">
        <p:scale>
          <a:sx n="109" d="100"/>
          <a:sy n="109" d="100"/>
        </p:scale>
        <p:origin x="20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9-21T01:16:57.0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3334 11783 0,'0'-35'218,"17"17"-218,1 0 16,0 18-16,-1-17 16,19-1-16,-19 18 15,1 0 1,-1 0 62,1 0-47,17 18-15,-17-18-1,17 17-15,1 1 16,34 0 0,-4127-18-16,8273 0 31,-4163 0-31,0 0 16,123 0-1,-52 0 1,17-18-16,-35 0 15,-18 18-15,-18 0 16,36 0-16,-35 0 16,-18 0-16,17 18 15,18 17-15,-17-17 16,35 35-16,-18 0 16,18-18-16,-53 0 15,17 0-15,1-17 16,-18 17-16,0-17 15,17-18-15,1 0 16,17 0-16,-17 0 16,17 0-16,18 18 15,-18-18-15,-18 0 16,36 0-16,18 0 16,17 0-16,0 0 15,0 0-15,18 0 16,-18 0-16,-18 0 15,-52 0-15,-36 0 16,-17 0-16,17 0 16,-17 0-1,17 0 1,-17 0 0,-1 0-16,1 0 15,-1 0 1,1 0-1,-18-18-15,35 0 16,1 18-16,34-35 16,-17 0-16,0 17 15,18 1-15,-36-19 16,0 36-16,18-35 16,-18 17-16,1-17 15,-19 17-15,1 18 16,0-17-16,-18-1 15,17 18 1,-17-17-16,35-1 16,-35 0-16,18 18 15,-18-35-15,18 35 16,-1-18-16,1 1 31,-18-1-15,18 0-1,-1 1 17,-17-1-32,18 0 15</inkml:trace>
  <inkml:trace contextRef="#ctx0" brushRef="#br0" timeOffset="50032.0934">8978 10125 0,'-35'0'141,"17"0"-141,1 0 15,-36 17-15,17 1 16,-52 53 0,18-36-16,-71 53 15,70-70 1,-17 35-16,0 0 15,-1 17 1,19-35-16,35 1 16,-36-1-1,36 0 1,0-17-16,17-1 16,-35 19-1,35-19-15,1-17 31,34 0 110,19 0-125,-19 0-16,1 0 15,35 0 1,53 0-16,-18 18 16,0 0-16,0-1 15,-17-17-15,35 0 16,-36 18-16,-17-18 15,-18 0 1,-17 0-16,0 0 16,17 0 46,0 0-62,18 0 16,18 0-16,-36 0 15,0 0-15,0 0 16,1 0-16,-19 0 16,1 0-16,0 0 15,-1 0 17,1 0-17,0 0 1,-1 0-1,1 0-15,0 0 16,-1 0 47,1 0-32,-1 0-16,1 0 1,0 0 0,-36-53 281,-52-35-282,-1 17-15,-17-17 16,-18-18-16,-35 0 15,70 18-15,1 35 16,-19-53-16,37 54 16,34-1-16,-17 17 15,35 1-15,-36 0 16,19-1-16,17 19 16,-18-1-1,18 1 1,0 87 234,0 1-235,0-1-15,0 54 16,0-18-16,0 35 16,0 0-16,0-35 15,0-1-15,0 19 16,0-1-16,0-52 16,18 35-16,-1-36 15,-17-17-15,18 35 16,-18-17-16,18 0 15,-18-36-15,0 0 16,17-17-16,1-36 172,-18 0-156,18 1-1,-18-1-15,17-17 16,18 0-16,-35 17 15,36-17-15,-19-36 16,1 18-16,17 0 16,1 0-16,-19-17 15,19 17-15,-19 0 16,18-35-16,18 53 16,-35-18-16,17-18 15,1 1-15,-19 17 16,18-18-16,18 18 15,-53 0-15,53 0 16,-53 36-16,36-19 16,-36 19-16,35-19 15,-35 19-15,35-18 16,-35 17 0,18 0-16,-1-17 15,1 17-15,-18 1 16,18-19-16,-1 19 15,-17-1-15,0 1 16,18 17-16,-18-18 16,0 0-16,-18 18 375,-17 0-360,0 18-15,17-18 16,1 0-16,-1 0 16,0 0 46,1 18-46,-1-18-16,0 17 15,1-17-15,-1 0 16,0 0-16,1 0 16,17 18-1,-18-18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9-21T01:34:28.1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2240 2452 0,'35'-18'204,"1"1"-204,-1-1 15,18-17-15,0-1 16,-18 19-16,0-19 15,18 19-15,0 17 16,35-18-16,-35 18 16,36 0-1,-1 53-15,-35 18 16,17 17-16,1-18 16,-1 36-16,1-35 15,-36 17-15,18-35 16,-35-18-16,-1-17 15,1-18 32,17-35-15,-17-1-32,17-17 15,0 18-15,36-18 16,-18 18-16,0 17 15,0 1-15,0 17 16,-18 0-16,0 0 16,-17 0-1,-1 17 17,1-17-17,0 0 1,-1 0-16,36 0 15,0 0-15,0 0 16,0 0-16,18-35 16,17 0-16,-18-1 15,1 19-15,-18-1 16,-18 18-16,0-18 16,1 18-16,-1 0 15,0 0-15,-17 0 16,0 18-16,17 0 15,-18-1-15,19-17 16,-19 0 0,19 18-16,-1-18 15,-17 0-15,17 0 16,18 0-16,0 0 16,35 0-16,0 0 15,0-18-15,0 1 16,18-1-16,-35 0 15,-18 18-15,-18 0 16,0 0-16,-17 0 63,0 0-48,-1 18-15,1-18 16,-1 0-16,-17 18 15,18-18-15,0 0 47,-1 0-47,1 0 16,0-18-16,-1 0 16,1 18-16,0 0 15,-1 0-15</inkml:trace>
  <inkml:trace contextRef="#ctx0" brushRef="#br0" timeOffset="9039.9517">5415 6720 0,'0'-17'203,"18"17"-203,-1 0 15,19 0 1,-19-18-16,19 18 16,-19 0-16,1 0 15,0 0-15,-1 0 16,1-17-16,-1 17 15,19 0-15,17-18 16,0 0-16,-18 18 16,18 0-16,0 0 15,0 0-15,0 0 16,-1 0-16,-16 0 16,17 0-16,0 0 15,-18 0-15,18-17 16,-18-1-16,0 18 15,18-18-15,-35 18 16,-1 0-16,19 0 16,-1 0-16,0 0 15,1 0-15,-1 0 16,-17 0 0,17 0-16,0 0 0,-17 0 31,35 0-31,-36 0 15,19 0-15,16 0 16,1 0-16,0 0 16,18 0-16,-18 0 15,17 0-15,-34 0 16,-1 0-16,-17 0 16,17 0-1,0 0-15,-17-17 16,17 17-16,0 0 15,18 0-15,0 0 16,0 0-16,-18 0 16,1 0-16,-1 0 15,-18 0-15,19-18 16,-19 18 0,1 0-16,0 0 15,-1 0 1,1 0 62,17 0 719,-17 0-782,17 0-15,-17 0 16,-1 0-16,19 0 16,-19 0-1,1 0 1,0 0 15</inkml:trace>
  <inkml:trace contextRef="#ctx0" brushRef="#br0" timeOffset="17088.5202">7532 1464 0,'-18'0'125,"1"0"-125,-1 0 31,0 0-15,1 0-16,-1 0 16,0 0-16,1 0 15,-1 0 1,0 0 0,18 18-1,-35 35 1,35-36-1,18 89 17,52 35-1,-52-123-31,17 17 16,-17-35-16,0 0 15,17 0 1,-18 0-16,-17-18 15,53-52 1,-53 35-16,18-1 16,17-52-1,-35 71 1,0-19-16,0-70 31,-17 89-31,17-1 16,-36-17-1,36 17-15,-17 1 16,-1 17 0,0 0-1,1 0 1,-1 0-16</inkml:trace>
  <inkml:trace contextRef="#ctx0" brushRef="#br0" timeOffset="17640.1966">7955 970 0,'18'18'62,"-18"17"-62,0 36 16,0 34-16,0 1 16,0 35-16,0 36 15,-18-18-15,1 17 16,-1-88-16,18 18 15,-18-53-15,18 0 16,0-36-16,0 1 16,-17-18 77,-1 0-93,0 0 16</inkml:trace>
  <inkml:trace contextRef="#ctx0" brushRef="#br0" timeOffset="18032.042">7673 2187 0,'0'0'0,"18"35"47,-18-17-31,17 0-16,1 17 15,-18-17-15,17 17 16,19 18-16,-19 0 15,19 0-15,-1-18 16,53 36 0,-17-36-16,-1-18 15,-34-17-15,-1 0 16,0 0-16,0-17 16,1-1-16,-19-17 15,1 17-15,-18-17 16,35-18-16,-17 35 15,-18-34-15,35-1 16,-17 0-16,17-36 16</inkml:trace>
  <inkml:trace contextRef="#ctx0" brushRef="#br0" timeOffset="18447.7939">8343 1552 0,'18'0'78,"-1"0"-78,19 18 16,-1-18-16,36 18 16,-36-18-16,18 0 15,-18 0-15,0 0 16,-17 0-16,0 0 15</inkml:trace>
  <inkml:trace contextRef="#ctx0" brushRef="#br0" timeOffset="18800.5764">8502 1711 0,'0'18'78,"35"-18"-78,0 0 15,1 0-15,-1 0 16,-17 17-16,-1-17 16,1 0-16,0 0 31,-18-17 31</inkml:trace>
  <inkml:trace contextRef="#ctx0" brushRef="#br0" timeOffset="19280.2962">8343 1658 0,'0'18'47,"18"35"-32,-18 0-15,17-1 16,-17 1-16,0 0 16,0-17-16,0 34 15,18 18-15,-18-52 16,18 16-16,-1-34 16,1 17-16,0-17 15,35 17-15,-1-17 16,-16-18-16,-19 0 15,1 0-15,0 0 16,-1 0-16,19 0 16,-1 0-16,35 0 15,19 0-15,-36 0 16,-18 0-16,-18-18 16,1 1-16,-18-1 31,0 0-16,0 1 1,0-1 0</inkml:trace>
  <inkml:trace contextRef="#ctx0" brushRef="#br0" timeOffset="19744.0248">8767 1958 0,'35'0'78,"0"0"-63,18 0-15,0 0 16,0 0 0,17 0-16,-34 0 15,-19 0-15,1 0 16,-18-18-16,18 18 78,-18-17-78,35 17 16</inkml:trace>
  <inkml:trace contextRef="#ctx0" brushRef="#br0" timeOffset="20319.6728">9243 1623 0,'0'17'109,"0"72"-109,0-1 16,0 35-16,0 18 16,0-17-16,-18-1 15,1-34-15,17-19 16,0-17-16,0-18 15,0 1-15</inkml:trace>
  <inkml:trace contextRef="#ctx0" brushRef="#br0" timeOffset="21056.2162">9525 1658 0,'35'-18'78,"-17"18"-63,0 0-15,17 0 16,-18 0 0,1 0 30,0 0 1</inkml:trace>
  <inkml:trace contextRef="#ctx0" brushRef="#br0" timeOffset="22039.6139">9543 1817 0,'0'35'31,"0"0"-15,0 1-1,0-1 1,17-17-16,-17-1 16,18 18-16,0 18 15,-1-17-15,1-19 16,-18 1-1</inkml:trace>
  <inkml:trace contextRef="#ctx0" brushRef="#br0" timeOffset="22384.4007">9878 1834 0,'17'0'16,"-17"18"46,0 35-62,0 35 0,-17 18 16,17-35-16,-18 34 15,0-52 1,18-35-16,0 0 16,-17-18 31,-1 0-47,1 0 15,-1 0 1,0-18-1,-52-17-15</inkml:trace>
  <inkml:trace contextRef="#ctx0" brushRef="#br0" timeOffset="22640.2432">9613 2240 0,'35'0'31,"36"0"-31,-18 0 16,17 0-16,19 0 16,-72 0-16,1 0 15,0 0-15,-1 0 16,1 0 31,-18-18-32,0-17 1</inkml:trace>
  <inkml:trace contextRef="#ctx0" brushRef="#br0" timeOffset="22896.0886">10019 2011 0,'18'0'15,"-1"0"17,18 0-17,-17 0 1,0 0-16,-1 0 16,1 0-16,0 0 15,-1 0-15,1 0 16,0 0-16,-1 0 15,-17-18-15,0 1 16</inkml:trace>
  <inkml:trace contextRef="#ctx0" brushRef="#br0" timeOffset="23176.4096">10248 1887 0,'0'36'31,"0"34"-31,0 18 16,0 18-16,0-35 15,0-1-15,0-17 16,-17 18-16,17-36 16,0 0-16,0-17 15,0 0 1,0-36 15,0-17-31,17-18 16,18 0-16,-17-35 15</inkml:trace>
  <inkml:trace contextRef="#ctx0" brushRef="#br0" timeOffset="23576.1688">10530 1552 0,'0'53'31,"0"53"-16,0 17-15,0 19 16,0-37-16,0 1 16,0-18-16,0-35 15,0 0-15,0-17 16,0-19-16,0 1 16</inkml:trace>
  <inkml:trace contextRef="#ctx0" brushRef="#br0" timeOffset="24071.8632">10795 1834 0,'0'53'47,"0"0"-31,0 18-16,0-18 15,0 0-15,0-36 16,0 19-16,18-36 47,-18-18-31,35 0-1,-17 1-15,-18-36 16,0 35-16,0 0 15,0 1-15,0-18 16,0 17 0,0-17-16,-18 17 15</inkml:trace>
  <inkml:trace contextRef="#ctx0" brushRef="#br0" timeOffset="24520.6051">11007 1570 0,'17'0'47,"1"35"-31,-18 36-16,0 35 15,0-1-15,0 54 16,-18 0-16,1-36 15,-1-17-15,18-35 16,0-36-16,-18-17 16,18-1-16,0-52 62,0 0-46,18-1-16,0-16 15,-18-1-15,35-18 16</inkml:trace>
  <inkml:trace contextRef="#ctx0" brushRef="#br0" timeOffset="24992.8249">11342 1640 0,'0'53'63,"0"-17"-63,0-1 15,-35 18-15,17 0 16,18 35-16,-18-35 15,18-18-15,-17 0 16,17-17-16,-18-18 16,18-53 46,0 18-46,35-36-16</inkml:trace>
  <inkml:trace contextRef="#ctx0" brushRef="#br0" timeOffset="25287.8908">11342 1693 0,'17'0'47,"1"0"-32,17 36-15,-17 17 16,70-1-16,18 1 16,18 0-16,-1-17 15,-88-19-15,1-17 16,-1 0-16,-18 0 16,-34-17 30,-1 17-14</inkml:trace>
  <inkml:trace contextRef="#ctx0" brushRef="#br0" timeOffset="25631.6887">11553 2258 0,'53'0'93,"53"0"-77,0 0-16,-53 0 16,-18 0-1,-35-18-15,0 0 16</inkml:trace>
  <inkml:trace contextRef="#ctx0" brushRef="#br0" timeOffset="29960.6242">4480 11395 0,'36'0'94,"16"-18"-78,54-17-16,-35 0 15,52-1 1,-17-17-16,-18 53 15,-17-17-15,-1-1 16,1 18-16,35 0 16,-18 0-16,18 35 15,0 1-15,-53-1 16,35 0-16,-53 0 16,36 1-16,-54-19 15,19 19-15,-1-19 16,0 1-16,-17 0 15,17-18-15,0 0 16,1 0-16,34 0 16,1 0-16,35 0 15,-36-18-15,-17-17 16,18 17-16,-18 0 16,-36 1-16,18-1 15,-17 0-15,0 1 16</inkml:trace>
  <inkml:trace contextRef="#ctx0" brushRef="#br0" timeOffset="31527.6739">3563 12629 0,'18'0'203,"-1"0"-187,1 0-1,17 0-15,18 0 16,-18 0-16,36 0 15,17 0-15,-17 0 16,-1 0-16,19 0 16,16 18-16,1-18 15,35 18-15,-35-18 16,35 0-16,-17 0 16,-1 0-16,1 0 15,-19 0-15,19 17 16,-53-17-16,-19 0 15,1 0-15,0 0 16,18 0 0,-18 0-16,35 0 15,0 0-15,0 0 16,36 0-16,-1 0 16,-17 0-16,-18 0 15,-52 0-15,16 0 16,1 0-16,-35 0 15,0 0 1,-1 0-16,1 0 16,0 0-16,-1 0 15,19-17-15,-19 17 16,1 0-16,-18-18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9-21T01:35:13.3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5856 5009 0,'0'18'78,"-18"-18"-47,1 0-15,-18 0-1,17 0 1,0 0-16,1 0 16,-19 0-16,19 0 15,-1 0 32,0 18-47,1-18 16,-18 0-1,-1 0 1,19 0-16,-1 0 0,0 0 16,-17 0-1,17 0 1,1 0-1,-1 0-15,1 0 16,-1 0-16,-17-18 16,17 0-16,0 18 15,18-17 1,-17 17-16,17-18 31,0 1-15,-18 17-16,18-18 31,0 0-31,0 1 16,0-1-1,0 0 1,0 1 0,0-1-16,0 0 15,0 1-15,0-1 16,0-17-16,0 17 15,0 1 1,18-1-16,-18 0 16,0 1-16,17-1 15,-17 0 1,0 1-16,18 17 16,0-18-16,-18 0 15,17 18 1,1-17-1,-18-1-15,35 18 16,0-35-16,1 35 16,-1-35-16,18 17 15,0 18-15,-36-18 16,19 1-16,-19 17 16,1 0-16,0-18 15,-1 18 1,1 0-1,0-18-15,-1 18 16,18 0-16,1 0 16,-1 0-16,-17 0 15,-1 0 17,1 18-17,0 0 16,-1-18-31,1 17 0,-18 1 16,18 0 0,-18-1-16,17 1 15,-17 17-15,0 0 16,0-17-16,18 17 16,-18-17-16,0 0 15,0-1-15,0 19 16,0-19-16,0 18 15,0-17 1,0 17 0,-18 1-16,18-19 15,-17 19-15,-1-19 16,18 1-16,-18 0 16,1-18-1,17 17-15,-18-17 16,18 18-16,0-1 15,-18-17-15,1 0 16</inkml:trace>
  <inkml:trace contextRef="#ctx0" brushRef="#br0" timeOffset="8081.0325">8132 5327 0,'17'0'125,"1"0"-125,-1 0 16,19 0-1,-1 0-15,18 0 16,-18 0-16,0-18 16,-17 18-16,35 0 15,-35 0 1,-1 0-1,19 0 1,-19 0 0,1 0-16,-1 0 15,1 18 48,-18 0-48,0 17-15,0 0 16,0-17-16,0 17 16,0-17-16,-18-1 15,18 1-15,0 0 16,0 17-16,0-17 31,-17-18-31,-1 0 31,18 17-15</inkml:trace>
  <inkml:trace contextRef="#ctx0" brushRef="#br0" timeOffset="8800.6003">8255 5680 0,'-18'0'15,"36"0"126,17 0-125,-17 0-16,0 0 15,17 0-15,35 0 16,-17 0-16,-17 0 16,16 0-16,1 0 15,-35 0-15,0 0 16,-1 0-1,1 0 1,0 0 0,17 0-1,-17 0 1,-1-18-16,1 18 94</inkml:trace>
  <inkml:trace contextRef="#ctx0" brushRef="#br0" timeOffset="9664.0958">8855 5292 0,'17'0'125,"19"-18"-109,-19 18-16,1 0 15,0 0-15,-1 0 94,-17 18-78,0-1-1,0 1-15,0 0 16,0 17-16,0-17 16,0-1-16,0 1 15,18-18 48,-18 17-63,17-17 15,1 0-15,0 0 16,17 0 0,-17 0-16,-1 0 15,1 0-15,0 0 16,-1 0-16,1 0 16,0 0-1,-1 0-15,-17-17 31,0-1 32,0 1-63,0-1 16</inkml:trace>
  <inkml:trace contextRef="#ctx0" brushRef="#br0" timeOffset="10455.6276">8908 5627 0,'35'0'141,"0"0"-126,18 0-15,-35 0 16,17 0-16,-17 0 16,-1 0-16,1 0 15,0 0 1,-1 0-16,1 0 16,0 0-1,-1 0-15,1 0 16,17-18-1,-17 18 1,-1 0 0,1 0 15,-18-17-15,18 17-1,-18-18 16</inkml:trace>
  <inkml:trace contextRef="#ctx0" brushRef="#br0" timeOffset="11288.1141">9225 5786 0,'0'-18'172,"0"0"-141,0-17-15,0 17 0,18 18-1,-18-17-15,0 34 157,-18 1-142,1 17-15,-1-17 16,0 0-1,1 34-15,-1-34 0,0 0 16,1 17 0,-1-17-16,18-1 15,0 1-15,0 0 16,-18-18 0</inkml:trace>
  <inkml:trace contextRef="#ctx0" brushRef="#br0" timeOffset="12240.5452">9190 5856 0,'0'-18'15,"18"18"110,-1 18-109,1 0 0,-18-1-16,17 1 15,1 0 1,-18-1 0,0 1-1,18-18-15,-1 0 47,-17 18 250,0-1-281,18 1 15,-18-1-16</inkml:trace>
  <inkml:trace contextRef="#ctx0" brushRef="#br0" timeOffset="13303.9172">10037 5662 0,'0'-18'16,"17"18"15,-34 18 219,-1 17-234,0 1-16,18 17 15,-17-1 1,17-16-16,0 17 16,0-36-16,17 19 15,-17-1-15,36-18 16,-19 1 0,1-18-1,-1 0 1,19 0-1,-19 0 1,19 0-16,-19 0 31,1 0-15,-18-18 0,18 1-16,-1-18 15,18-1-15,1 19 16</inkml:trace>
  <inkml:trace contextRef="#ctx0" brushRef="#br0" timeOffset="13920.5609">10389 5750 0,'0'36'93,"0"-1"-77,0 0-16,0 0 16,0-17-16,0 17 15,0 1-15,0-1 16,18 0-16,0-17 16,-18-1-1,17-17 16,-17-17-15,18 17-16,-18-36 16,18 19-16,-18-1 15,17-17 1,-17 17-16,0 1 16,0-1-16,0 0 15,0 1-15,0-19 16,0 1-1,-17 35-15,17-17 16,0-1-16,-18 18 63,0 0-48</inkml:trace>
  <inkml:trace contextRef="#ctx0" brushRef="#br0" timeOffset="15111.8421">10601 5962 0,'0'-18'156,"0"1"-141,0-1-15,0-17 16,0 17-16,18 0 16,-18-17-16,0 18 15,17 17 1,1 0 15,0 52-15,-18-16-16,17-1 15,-17-17-15,0 17 16,0 0-16,0-17 16,0-1-16,0 1 15,0 0-15,0-1 16,0 1-16,0 0 16,0-36 77,0 0-93,0 1 16,0-36-16,18 0 16,17 0-16,-35 18 15,35 17-15,-35 0 16,18 1-16,0 17 47,-18 17 0,0 1-47,0 17 15,0 1 1,0-19-16,0 19 15,0-19 1,0 1 0,0-1-1</inkml:trace>
  <inkml:trace contextRef="#ctx0" brushRef="#br0" timeOffset="15952.3499">11218 5362 0,'0'36'63,"0"-1"-48,0 0-15,0 18 16,0 18 0,0 34-16,0-16 15,0 16-15,18-16 0,0 16 16,-18-34 0,0-53-16,17 17 15,-17-17 16</inkml:trace>
  <inkml:trace contextRef="#ctx0" brushRef="#br0" timeOffset="16543.9921">11042 5821 0,'18'0'125,"34"0"-125,19 0 15,0 0-15,-1 0 16,1 0-16,-18 0 16,-36 0-16,1 0 15,0 0 32,-1 0-31,1 0-1,-1 0-15,-17-18 16,18 18 0</inkml:trace>
  <inkml:trace contextRef="#ctx0" brushRef="#br0" timeOffset="17352.5036">11642 5733 0,'-18'0'0,"0"0"31,1 0-15,-19 0-1,36 17-15,-17 19 16,-1-19-16,18 18 15,0 1-15,0-1 16,0-17-16,0-1 16,0 1-16,0 0 15,35-18-15,-35 17 16,18-17-16,0 0 31,17 0-15,0-17-1,-17-19-15,0 1 16,-18 17-16,0 1 16,17-19-16,-17 19 15,18-1-15,-18 1 32,0-1-17,0 36 95,0-1-110,18 36 15,-18-18-15,17-17 16,-17 17-16,18 1 15,-1 16-15,-17-34 16,18 0 0,-18-1-16,0-34 109,18-1-93</inkml:trace>
  <inkml:trace contextRef="#ctx0" brushRef="#br0" timeOffset="17840.2037">12047 5838 0,'0'18'78,"0"0"-62,0 17-16,0 0 16,0-17-16,0 0 15,0 17-15,0-18 16,0 1-1,0 0 17,0-36 77,-17 0-109</inkml:trace>
  <inkml:trace contextRef="#ctx0" brushRef="#br0" timeOffset="18224.005">11977 5486 0,'0'35'62,"17"-17"-46,1 17-16,-18 0 15,18-35-15,-18 18 16,17-18 0,1 0 46</inkml:trace>
  <inkml:trace contextRef="#ctx0" brushRef="#br0" timeOffset="19464.3493">12206 5962 0,'18'-18'110,"-18"1"-110,0-36 15,0 17-15,17 1 16,1 0-16,0 0 15,-18-1-15,0 19 16,17-1-16,1 18 47,0 0-31,-1 0-1,1 18-15,-1-1 16,-17 19-16,0-19 15,18 36-15,-18-18 16,18-17-16,-18 0 16,0-1-16,0 1 15,0 0 1,0-1 0,0 1 15,0-36 47,0-17-78,0 0 16,0-1-16,35-16 15,-17 16-15,-1-17 16,1 36-16,0-19 15,-1 36 1,1 0 0,-18 18-1,18 0 1,-1-1-16,-17 1 16,0 0-16,0-1 15,0 19-15,0-19 16,0 18-16,0-17 15,0 35-15,-17-18 16,17 1-16,0-19 16,0 18-16,0-17 15,-18-18 17,0-18 30,18-17-62</inkml:trace>
  <inkml:trace contextRef="#ctx0" brushRef="#br0" timeOffset="20311.8631">12577 5856 0,'17'0'0,"1"0"15,17 0-15,0 0 16,1 0-16,-19 0 15,19 0 1,-1 0 0,-18 0-1,19 0-15,-19 0 32,1 0-17,0 0 1,-18-18-1,17 1-15,1-1 16,-18 1 0,0-1-1,0 0 1,0 1 0,0-1-1,0 0-15,0-17 16,-18 17-1,1 18-15,-1-17 16,0 17 15,1 0-15,-1 0 0,18 35-1,0 0-15,-18 18 16,18-17-16,0 16 15,0 19 1,18 0-16,-18-19 16,35-16-16,-17-1 15,-18-17-15,18-1 16,-1-17 0,19 0-1,-19 0-15,19-35 16,-36 0-16,35-1 15,-18 1-15,-17 0 16,36-18-16,-19 18 16,-17 17-16,0-17 15,0 0-15,0-1 16,0 19-16,0-1 16,18-17-16,-18 17 15,0 0-15,0-17 16,0 0-16</inkml:trace>
  <inkml:trace contextRef="#ctx0" brushRef="#br0" timeOffset="20871.8679">13141 5503 0,'0'18'63,"0"35"-48,0 0-15,18-18 16,-18 18-16,0 0 16,17 0-16,-17 0 15,0 0-15,36 0 16,-19-1-16,-17-16 16,0-1-16,0-17 15,0-1-15,0-52 110,0-18-95,0 0-15,0-17 16,0-1-16,18 18 15,17-17-15,-17-1 16,17 53-16,-17-17 16,17 18-1,0 17-15,-17-18 16,17 18-16,-17 0 16,-1 0-1,-17-18-15,18 18 16,-18-17 31,0-1-32</inkml:trace>
  <inkml:trace contextRef="#ctx0" brushRef="#br0" timeOffset="35416.3735">1799 15769 0,'18'0'94,"-1"-17"-79,1-1 1,17 0-16,71-70 31,-71 70-15,71-34 0,-35 34-1,35 0 16,-71 36-31,-17 17 16,140 89 15,-105-54-31,0-17 16,18 53 0,-36-88-16,-17-1 15,-1-17-15,1 0 16,-4075 0-16,8167 0 15,-4075-35-15,106-53 32,-53 17-32,142-52 31,-72 70-15,1 53-1,-123 0 1,87 53 15,-88-36-31,36 19 31,-54-19-31,1-17 0,35 0 16,-35 18 0,35 0-16,0-18 15,-1 0-15,37 0 16,16-18-16,-34 0 15,-18-17-15,17 35 16,-52-18-16,17 18 16,-17 0-16,0 0 15,17 0 1,0 36 0,1-1-16,16-17 15,19 17-15,-18 0 16,17-17-16,-17-18 15,53 0-15,-35 0 16,17 0-16,18 0 16,-18 0-16,0 0 15,0-18-15,1 0 16,-37 1-16,-16 17 16,-1 0-16,-17 0 15,17 0-15,18 0 16,-18 0-16,18 17 15,-18 1-15,36-18 16,-18 18-16,17-18 16,19 0-16,-37 0 15,1-18 1,0 18-16,-35 0 16,0-18-16,17 1 15,-17 17-15,-1 0 16,18-18-16,-17 18 15,0 0-15,17 0 16,18 0-16,0 0 16,17 0-16,-17 0 15,53 0-15,-18 18 16,71-18-16,-35 0 16,17 0-16,0 0 15,0 0-15,0 0 16,0-18-16,-35 18 15,-18-17-15,-17-1 16,-18 18-16,-18-18 16,-35 1-16,17 17 15,1 0-15</inkml:trace>
  <inkml:trace contextRef="#ctx0" brushRef="#br0" timeOffset="40527.7457">7144 7691 0,'0'0'0,"0"-18"47,17 18 63,-17 18-110,0 17 15,18-18-15,-18 36 16,18-35-16,-18 0 16,0 17-16,17 0 15,1 1-15,0-19 16,-18 18-16,0-17 15,17-18 64,19 0-64,-19 0 1,1-35-1,-1 17-15,-17 1 16,0-1-16,18 0 16,0 1-16,-18-1 15,17 0-15,1-17 16,-18 17 0,0 1-1,18-1-15,-18 0 16,0 1-1,0-1-15,17 1 16,-17-1-16,0 0 16,0 1-16,0-1 15,0 0 1</inkml:trace>
  <inkml:trace contextRef="#ctx0" brushRef="#br0" timeOffset="42103.7861">7038 5856 0,'0'18'156,"0"17"-140,0 0 0,0-17-16,0 17 15,18 0-15,-18 1 16,17 34-16,-17-34 15,0-19-15,0 1 16,18-18 140,-1 0-156,19-18 16,-1-17 0,-17 35-1,-1-18-15,-17 1 16,36-19-16,-36 19 15,17-1-15,1 0 16,-18 1 0,18-1-1,-18 1 1,17-1 0,1 18-16,-18-35 15,0 17 16,17 18 1,-17-18 46,0 1-63</inkml:trace>
  <inkml:trace contextRef="#ctx0" brushRef="#br0" timeOffset="63383.6882">11465 1446 0,'0'-17'15,"-17"17"63,-19 0-78,-17 0 16,-35 0-16,0 0 16,-18 0-16,53 17 15,0 19-15,-17-19 16,17 19-16,18-19 16,-18 36-16,35-53 15,18 35-15,0-17 16,0 0-1,0-1-15,0 1 16,18 17-16,-1 1 16,19-1-16,34 18 15,-17 0 1,35-18-16,-35 18 16,35 0-16,-35-36 15,36 36-15,-19 0 16,-35-35-16,-17 17 15,-18-17 1,0-1 0,0 1-1,0 0-15,-18-1 16,-52 19-16,-1-1 16,18-35-16,0 18 15,18-1-15</inkml:trace>
  <inkml:trace contextRef="#ctx0" brushRef="#br0" timeOffset="64255.7551">11448 2187 0,'0'0'0,"17"0"16,1 0-1,0 0 17,17 0-17,0 0-15,0 0 16,-17 0-16,17 0 15,-17 0 1,0 0 15,-1 0 1,1 0-17,-18-17 1,0-1-1,18 0 1,-18 1 0,0-1-16,0 0 15,0-17-15,0 17 16,0-17 0,0 18-1,0-1-15,-18 18 47,0 0-31,1 0-16,-1 0 15,0 35-15,18 0 16,0 1-16,-17-19 16,17 36-16,0-17 15,0-1-15,35 18 16,-17-18-16,17 36 15,-17-54 1,17 1-16,-18 0 16,1-18-16,17 0 31,1-18-15,34-17-16,1-36 15,52-17-15,-70 17 16,18-17-16,-18-18 15,-36 53-15,18-17 16,-35 17-16,0 0 16,0 0-16,0 18 15,0-18-15,0 18 16</inkml:trace>
  <inkml:trace contextRef="#ctx0" brushRef="#br0" timeOffset="64672.4989">12365 1252 0,'0'53'78,"0"18"-62,0 17-16,0 53 16,17 18-16,1 0 15,0 35-15,-1-36 16,1-16-16,17-19 16,-17-35-16,-18-35 15,18-18-15,-1-17 16,-17-71 78,18 0-94,-18 0 15,0-17-15</inkml:trace>
  <inkml:trace contextRef="#ctx0" brushRef="#br0" timeOffset="65256.1393">12083 1746 0,'17'0'78,"54"0"-63,52 0-15,-52 0 16,-18 0 0,0 0-16,0 0 15,0 0-15,-1 0 16,-34 0-16,0 0 125</inkml:trace>
  <inkml:trace contextRef="#ctx0" brushRef="#br0" timeOffset="65775.8363">13159 1729 0,'17'0'47,"1"0"-31,17 0-16,18 0 15,-35 0-15,-1 0 16,1 0-16,17 0 15,-17 0 1,-18 17-16,18-17 16,-18 18-16,17 17 15,-17-17-15,0 35 16,0 0-16,0 0 16,-17 35-16,-19-18 15,-17 18-15,36-35 16,-19-17-16,36-54 78,0-53-62</inkml:trace>
  <inkml:trace contextRef="#ctx0" brushRef="#br0" timeOffset="66151.6061">13547 1834 0,'17'0'109,"19"0"-93,-19-17-1,36-1 1,-18 18-16,1 0 15,-19 0-15,1 0 16,-18-17 0</inkml:trace>
  <inkml:trace contextRef="#ctx0" brushRef="#br0" timeOffset="66503.3881">13670 1940 0,'18'0'47,"-1"0"-31,19 0-16,-19 0 16,1 0-16,0-17 15,-1 17 1,1 0-1,-18-18-15,18 18 16,-18-18 0,17 1-1</inkml:trace>
  <inkml:trace contextRef="#ctx0" brushRef="#br0" timeOffset="66944.1232">13864 1729 0,'18'17'78,"-1"36"-78,1 35 16,-18 1-16,18-19 15,-18 1-15,0-1 16,0-17-16,0-18 15,0 1-15,0-1 16,0-17-16,0-71 94,17-18-94,19-17 15</inkml:trace>
  <inkml:trace contextRef="#ctx0" brushRef="#br0" timeOffset="67471.9618">14111 1376 0,'0'17'47,"0"36"-31,18 18-16,-1 17 15,1 18-15,-18 35 16,0-53-16,0 53 16,0-35-16,18-18 15,-1-35-15,-17 0 16,18-17-16,0-1 15,-1-18-15,-17 1 16,0 0-16,18-1 16,-18 19-1,0-19 1</inkml:trace>
  <inkml:trace contextRef="#ctx0" brushRef="#br0" timeOffset="68439.3675">14376 1676 0,'0'17'62,"0"19"-62,0-1 16,0 0-16,0 18 16,17-18-16,1-17 15,0 17-15,-1-17 16,1-36 46,-18 1-46,18-19-16,-18 19 16,0-19-16,0 1 15,0 18-15,0-19 16,0 19-1,0-19 17,-18 36-17,18-17-15,-18 17 47,36 0 78,35 0-109,0 0-16,-18 0 15,-17 0 1</inkml:trace>
  <inkml:trace contextRef="#ctx0" brushRef="#br0" timeOffset="68896.0868">14587 1799 0,'18'0'110,"0"18"-95,17-18-15,-17 0 16,-1 0-16,1 0 141</inkml:trace>
  <inkml:trace contextRef="#ctx0" brushRef="#br0" timeOffset="69952.4234">14781 1429 0,'-17'0'16,"17"35"0,0 18-16,0 0 15,0 0-15,0 17 16,0 1-16,0-1 15,0 1-15,0 0 16,-18 17-16,18-18 16,0-17-16,0-18 15,0-17-15,0 0 16,0-1-16,-18-17 16,18 18-1,-17 0-15,-18-1 16,-1 1-1,19-18 17,-1 0-17,18-18 95,0 1-110,18-1 15,17 18-15,-17-18 16,17 1-16,0 17 16,-17 0-16,-1 0 15,-17 35 79,0 0-78,0-17-16,0 17 15,-17 18-15,-1-18 16,0 1-16,18-19 15,-17 36-15,17-17 16,0-19 0,0 1-1,0-1-15,17-17 47,1 0-31,0 0-16,-1 0 15,19 0-15,-19 0 16,1 0 15,0-17-15,-18-1 31,0-17-32</inkml:trace>
  <inkml:trace contextRef="#ctx0" brushRef="#br0" timeOffset="70991.9992">14676 2558 0,'-18'0'328,"0"0"-328,54 0 172,-19 0-156,1 0-16,-1-18 15,19 18 1,-19 0-16,19 0 16,-19-18-16,1 18 15,0 0-15</inkml:trace>
  <inkml:trace contextRef="#ctx0" brushRef="#br0" timeOffset="75303.5641">8572 2134 0,'-35'0'125,"-18"0"-109,-17 0-16,-18 0 15,-36 18-15,1-18 16,-1 35-16,54-35 15,-1 18-15,36-18 16,-1 0-16,19 0 16,-1 0-1,1 0 1,-1 0-16,-35 0 16,0 0-16,18 0 15,-18-18-15,0 1 16,-35-19-16,35 36 15,0-35 1,18 17-16,-1 18 16,19-17-16,-1-1 15,-17 18-15,0-18 16,-1-17-16,1 18 16,0-1-16,-18 0 15,18-17-15,-36 0 16,0-18-16,19 18 15,16 17-15,-17-17 16,18 17-16,17-17 16,-17 35-16,0-18 15,17 0-15,1 1 63,17-1-63,0 1 15,-18-19-15,18 19 16,0-19 0,0 1-1,0 17 1,0 1-16,0-1 16,18 0-1,34 1-15,1-18 16,0-1-16,0 36 15,35-35-15,-17 17 16,35 1-16,-36-1 16,1 0-16,-18 18 15,-36 0-15,1-17 16,0 17-16,-18-18 16,17 18-16,36 0 15,0 0-15,18 0 16,70 0-16,53 0 15,18 0-15,-1 35 16,36 1-16,-106-19 16,-17 1-16,-54 17 15,-34-35-15,-1 0 16,-35 18 31,18 17-47,17 18 15,0-18 1,0 54-16,1-19 16,-1 1-16,-17-1 0,-1-17 15,-17 0 1,0 0-16,0 0 16,0 0-16,0 0 15,-17-18-15,-1 0 16,0 1-16,1-19 15,-1 1-15,0-18 16,1 0 15,-1 0-31,0 0 16,1 0 0</inkml:trace>
  <inkml:trace contextRef="#ctx0" brushRef="#br0" timeOffset="80943.5417">8255 11289 0,'71'0'187,"-1"0"-171,18 0-16,0 0 15,1 0-15,-1 0 16,0 0-16,0 0 16,-35 0-16,0 0 15,35 0-15,-52 0 16,-1 0-16,-17 0 15,-1 0-15,18 0 47,-17 0-31,0-18-16,-1 18 16,36 0-16,-17 0 15,-19-17-15,1-1 16,-1 18-1,1-18 1,0 18-16,-18-17 16,17-1-16,1-17 15,17 17-15,-35-35 16,36-35-16,-1 53 16,-35-18-16,17 18 15,1-1-15,-18-17 16,0 18-16,0 17 15,0 1-15,0-18 16,-18-1-16,18 1 16,-17 17-16,-1-17 15,1 17-15,-19-17 16,19 0 0,-36 35-16,35-35 15,0 35-15,-17-18 16,18 0-16,-1 18 15,0-17 1,1-1-16,-19 18 16,1 0-16,17-18 15,-17 1-15,-18 17 16,-17 0-16,17-18 16,0 0-16,0 18 15,0 0-15,18 0 16,17 0-16,0 0 15,-17 0-15,18 0 16,-1 0-16,-35 18 16,53 0-16,-18-18 15,1 17-15,-1 1 16,0 0-16,18-1 16,-35 1-16,35 0 15,0-1-15,-18 1 16,18 0-16,-17-1 15,17 18-15,0 1 16,0-19-16,0 19 16,0-19-16,0 19 15,17-36-15,-17 35 16,0-18 0,18 1-1,-18 17 1,18-35-16,-1 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9-21T01:36:42.9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5697 5503 0,'-17'0'32,"34"0"171,1-17-188,17 17-15,18 0 16,0 0-16,0-18 16,88 18-16,0 0 15,0 0-15,-35 0 16,18 0-16,-36 0 16,-18 0-16,36-18 15,-18 18-15,-17 0 16,-18 0-16,0 0 15,17 0-15,36 0 16,35-17-16,18 17 16,35 0-16,-17 0 15,69 0-15,-87 0 16,-18 0-16,-17 0 16,-54 0-16,-34 0 15,-19 0 48</inkml:trace>
  <inkml:trace contextRef="#ctx0" brushRef="#br0" timeOffset="2807.2116">10672 5433 0,'35'-18'266,"-18"18"-251,1 0-15,17 0 16,-17 0-16,35 0 15,-18 0 1,-4039-17-16,8132 17 16,-4075-18-16,123 18 15,-88 0 1,36-18-16,17 18 16,35 0-16,1 0 15,-1 0-15,-17 0 16,-36 0-16,-17 0 15,-18-17-15,-17 17 16,-36 0-16,0-18 16,-17 18-16,17 0 15,-17 0-15,17 0 16,0 0-16,18 0 16,-17 0-16,-1 0 15,0 0 1,0 0-16,1-18 15,-1 18-15,0 0 16,1 0-16,16 0 16,1 0-16,0 0 15,0 0-15,-18 0 16,1 0-16,-1 0 16,-17 0-1,-1 0-15,19 0 16,-19 0-16,1 0 15,-1 0-15,19 0 16,-19 0-16,1 0 16,0 0-1,-1 0 1</inkml:trace>
  <inkml:trace contextRef="#ctx0" brushRef="#br0" timeOffset="5823.3909">15646 5574 0,'0'-18'109,"35"1"-109,0 17 16,1-36-16,16 19 15,1 17-15,-17-18 16,-1 18-16,-17 0 16,-1 0 46,18 0-46,-35 18-16,18-18 15,17 0-15,-17 17 16,17 1-16,1-18 16,-1 0-16,18 0 15,0 0-15,17 0 16,-17-18-16,0 1 15,35-1-15,-35 0 16,0-17-16,-18 35 16,18 0-16,-17 0 15,-19 0-15,19 0 16,-19 18-16,18-18 16,-17 17-16,0 1 15,17-18-15,18 18 16,-18-1-16,18-17 15,0 18-15,18-18 16,-1 0-16,18 18 16,0-18-1,-17 0-15,0 0 16,17 0-16,-18 0 16,1 0-16,17 0 15,0-18-15,-17 0 16,17 1-16,-35 17 15,0-18-15,-35 18 16,-1-18-16,1 18 16,-1 0-1</inkml:trace>
  <inkml:trace contextRef="#ctx0" brushRef="#br0" timeOffset="32303">13547 1164 0,'-18'18'63,"-17"-1"-47,35 19-16,-18-1 15,0 0-15,1 36 16,-1-1-16,18 1 15,18 123 1,17-123 15,-35-54-31,18-17 16,-1 0 0,1 0-16,0 0 15,17 0-15,0-17 16,-17-1-16,17-17 15,36-124 17,-71 124-32,0-54 15,0 36-15,0 36 16,0-18 15,0 17-31</inkml:trace>
  <inkml:trace contextRef="#ctx0" brushRef="#br0" timeOffset="32846.6656">14429 988 0,'0'35'47,"0"53"-31,0 0-16,0 36 15,0-54-15,0 1 16,0-36-16,0 1 16,0-19-16</inkml:trace>
  <inkml:trace contextRef="#ctx0" brushRef="#br0" timeOffset="33991.092">15187 1094 0,'35'-18'31,"1"18"-15,-19 0-16,1 0 15,0 35 63,-18 18-78,0 0 16,0 0-16,-18 35 16,-35-35-16,35 18 15,-17-36-15,35-17 16,-18-1-16,54-17 234,-19 0-218,19 0 0,-1 0-1,-17 0-15,-1 0 16,1 0-16,-1 0 15,1 0 1,0 0 0,-18-17-16,17 17 15,1 0 1,0 0 0,-18-18 30</inkml:trace>
  <inkml:trace contextRef="#ctx0" brushRef="#br0" timeOffset="35007.1634">16016 1058 0,'18'0'47,"-1"0"-31,1 0-1,0 0 1,-1 18 0,-17 0 15,0-1-15,0 19-16,0-19 15,0 18-15,-35 1 16,35-19-16,-35 1 15,17-18 1,71 35 109,-18-35-109,-17 18-16,17 0 15,-17-18-15,-1 35 16,1-35-16,-18 35 16,0-17-16,0 17 15,0-17-15,0 17 16,0 0-16,0-17 15,-18 17-15,1-17 16,-1-1 0,1 1-16,-1 0 15</inkml:trace>
  <inkml:trace contextRef="#ctx0" brushRef="#br0" timeOffset="36134.5121">16228 2699 0,'0'-18'93,"0"-17"-77,0 0 0,0-1-16,0 1 15,0-18-15,-18 0 16,18 18-16,0 0 15,0-36-15,0 53 16,0-17-16,0 0 16,0 17-16,0-35 15,0 36-15,0-1 16,-18 0-16,18 1 16,0-1-16,0 0 15,0 1-15,0-1 16,-17 18 203,-18 18-219,17 52 15,-17-34-15,17-1 16,0 0-16,1 0 15,-1-17 1</inkml:trace>
  <inkml:trace contextRef="#ctx0" brushRef="#br0" timeOffset="36678.6085">16140 2028 0,'17'0'32,"1"0"-32,-18-17 15,35 17-15,-17 0 16,-1 0-16,1 0 15,-18-18 1,18 18 0,-1 0 15,1 0-15</inkml:trace>
  <inkml:trace contextRef="#ctx0" brushRef="#br0" timeOffset="40350.3423">18785 1252 0,'0'0'0,"0"-17"0,0 52 93,-17 0-93,-19 18 16,1 18-16,18-36 16,-19 18-16,19-18 15,-1 1-15,18-19 16,-18 1-16</inkml:trace>
  <inkml:trace contextRef="#ctx0" brushRef="#br0" timeOffset="40887.0095">18538 1235 0,'18'35'78,"0"-17"-78,-1 17 16,1-17-16,17 17 16,-17 0-16,0 0 15,-1-17-15,18 17 16,-17 18-16,17-35 15,-35 17-15,18-17 16</inkml:trace>
  <inkml:trace contextRef="#ctx0" brushRef="#br0" timeOffset="41886.8982">19085 1288 0,'0'-18'15,"0"0"32,18 18-15,0 0-32,-1 0 0,18 0 15,-17 0 1,17 0-16,-17 0 15,-18 18-15,18-18 16,-18 18 31,0 17-47,0 0 16,0 18-16,-18-18 15,18 18-15,-35-17 16,-1 17-16,1-18 15,18-18-15,-1-17 16,18 18 250,18-18-266,17 0 15,0 0-15,0 0 16,-17 0-16,17 0 16</inkml:trace>
  <inkml:trace contextRef="#ctx0" brushRef="#br0" timeOffset="43638.8254">18662 406 0,'18'0'31,"-1"0"-31,1 0 47,-1 0-16,-17 17-31,0 19 16,0-1-16,0 0 15,0-17 1,0 17-16,-35 0 15,18 1-15,-1-36 16,106 17 140,18 1-156,-53 17 16,-18-35-16,-35 18 16,0-1-1,18 1 1,-18 0-16,0 17 15,0 0-15,-18 18 16,-35-18-16,36 18 16,-19-17-1,19-19-15,-1 1 0,0 0 32</inkml:trace>
  <inkml:trace contextRef="#ctx0" brushRef="#br0" timeOffset="44639.3974">20796 988 0,'0'17'62,"-17"36"-62,-19 0 16,1 18-16,-18 17 15,36-35-15,-1 0 16,18 0-16,0 0 16,0-18-16,0 18 15,0-18-15,0-17 16,18-1-16,-1-17 16,1 0-1,-18 18-15,17-18 63,1 0-32,17 0-31,-17-18 16,-18 1-16,0-1 15,0 1 16,0-1-31,0 0 16,-18 18 15,18-17-15,-17 17 0,-1-18-16,0 18 15,1 0 1,-1 0-16,1 0 15,-1 0 1</inkml:trace>
  <inkml:trace contextRef="#ctx0" brushRef="#br0" timeOffset="51086.7238">19050 2328 0,'0'36'78,"-35"-19"-78,-1 19 15,-16 34 1,34-35-16,-17 1 16,17 17-16,-35-18 15,35-18-15,1 36 16,-1-35-16,0 0 16,18-1-16,-17 1 15,-1-18 1,18 18-1</inkml:trace>
  <inkml:trace contextRef="#ctx0" brushRef="#br0" timeOffset="51607.4031">18697 2505 0,'71'70'94,"-36"-17"-94,0-18 15,1 1-15,-1-1 16,-17 0-16,-1 1 16,1-36-16</inkml:trace>
  <inkml:trace contextRef="#ctx0" brushRef="#br0" timeOffset="52655.0578">19209 2487 0,'0'0'0,"0"-18"16,17 18 0,1 0-1,0 0 1,-1 0-16,1 0 15,0 0-15,-1 18 16,1-18-16,-18 18 16,18-1-16,-18 1 15,17-18 1,-17 18-16,0-1 16,0 1-16,0 17 15,-17 0-15,-1 1 16,0-19-16,-17 36 15,17-35-15,-17 17 16,0-35-16,17 18 16,0-18-16,1 0 78,17 18 125,35-18-203,36 0 16,35 0-16,17 17 15,-52-17-15,-36 0 16,0 0-16,-17 0 15</inkml:trace>
  <inkml:trace contextRef="#ctx0" brushRef="#br0" timeOffset="53278.6733">20708 2346 0,'0'53'62,"0"35"-62,0 18 16,18-18-16,-18-17 15,0-18-15,17 0 16,-17-36-16,0 1 16,18-18 15</inkml:trace>
  <inkml:trace contextRef="#ctx0" brushRef="#br0" timeOffset="54142.8399">20937 2558 0,'18'0'31,"17"0"-16,-17 0 1,0 0 0,-1 0 31,18 53 15,-35-36-46,0 18-16,0 1 15,0-1-15,-17 0 16,-1 1-16,18-19 16,-17 1-16,34-18 218,1 0-202,-1 0-16,36 0 16,0 0-16,-35 0 46,0 0-30,-1 0 0</inkml:trace>
  <inkml:trace contextRef="#ctx0" brushRef="#br0" timeOffset="64294.9656">20338 8202 0,'0'0'0,"0"-18"15,0 1 1,17 17 31,1 0-31,0 0-1,-1 0 1,36 35-16,18-17 15,-18-1-15,0 19 16,-18-36-16,0 17 16,-17-17-1,-1 18-15,1-18 16,0 0-16,-1 0 16,19 0-16,-1 0 15,18 0-15,17-35 16,-17 17-16,-18 0 15,18-17-15,0 17 16,-17 1-16,-19 17 16,1-18-16,-1 18 15,1 0 17,17 18-17,1 35 1,34-36-16,-17 19 15,0-1-15,0-35 16,0 0-16,0 0 16,0 0-16,0 0 15,-18 0-15,18-53 16,0 35-16,17-17 16,-17 0-16,-17 17 15,-1 1-15,18-1 16,-18 18-16,-17 0 15,17 0-15,0 0 16,18 0-16,-18 18 16,1-18-16,-1 0 15,0 17-15,18-17 16,0 0-16,0 0 16,0 0-16,0 0 15,0 0-15,0 0 16,0 0-1,-1 0-15,1 0 0,0 0 16,0 0-16,0 0 16,-18 0-1,18 0-15,18 0 16,-18 0-16,0 0 16,0 0-16,0 0 15,17 0-15,1 0 16,17 0-16,-18 0 15,1-17-15,-18-1 16,17-17-16,1 35 16,-36-18-16,53-17 15,-35 17-15,18 0 16,-18 18-16,17 0 16,-34 0-16,-19 0 15,1 0-15</inkml:trace>
  <inkml:trace contextRef="#ctx0" brushRef="#br0" timeOffset="67174.7867">5362 9172 0,'18'0'156,"0"0"-141,-1 0-15,18 0 16,-17 0 0,0 0-16,35 0 15,-18 0-15,35 36 16,1-36-16,17 17 16,53-17-16,0 0 15,36 0-15,-36 0 16,0-17-16,-35 17 15,-36 0-15,-34-18 16,-19 18-16,1 0 16,0 0-1,-1 0-15,1 0 32,0 0-32,17 18 15,0-1-15,18-17 16,0 18-16,17-18 15,-17 0-15,0 0 16,0 0-16,0 0 16,0 0-16,0 0 15,0 0-15,0 0 16,0 0-16,0 0 16,17 0-16,1 0 15,-18 0-15,0 0 16,-18 0-16,0 0 15,-17 0-15,17 0 16,0 0-16,18 0 16,-17 0-16,16 0 15,1 0-15,-17 0 16,-19 0-16,1 0 16,17 0-16,-17 0 15,-1 0 1,1 0-16,17 0 15,-17 0-15,17 0 16,-17 0 0,17 0-16,-17 0 15,-1 0-15,1 0 16,0 0 93</inkml:trace>
  <inkml:trace contextRef="#ctx0" brushRef="#br0" timeOffset="86774.7154">7391 11359 0,'70'18'47,"-52"0"-32,17 17-15,0-17 16,18 17-16,-35-35 16,17 53-16,-17-18 15,17-17-15,-17 17 16,35 71-1,-18-71 1,-17 18-16,-1 0 16,1 0-16,0 17 15,-1-17-15,1 18 16,-18 35-16,18-36 16,-18 18-1,0 1-15,0 34 16,0-70-16,0 0 15,0-18 1,-18 18-16,18-35 16,-18-1-16,1 19 15,17-1-15,-18-17 16,0 17-16,18-17 16,-17 17-16,-1 0 15,18-17-15,-18 17 16,18-17-16,-17 17 15,-1-17-15,18-1 16,-18-17-16,18 18 16,0 0 31,-17-1-32,-1 1 157,18-1-156,-17 1-1,17 0 1,0 17-16,-18-35 16,18 18-16,0-1 15,-18-17 173,18 36-188,0-1 15</inkml:trace>
  <inkml:trace contextRef="#ctx0" brushRef="#br0" timeOffset="87774.2921">7620 13282 0,'0'35'109,"0"-17"-93,0 0 15,0-1-31,18-17 16,-18 18-1,17-18 110,19 18-109,-1-18-16,18 0 16,0 0-16,0-18 15,-18 0-15,0 18 16,-35-17-16,18 17 15,-1 0 1,-17-18-16,18 18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9-21T01:38:26.9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5292 4904 0,'-36'0'94,"19"17"-78,-19-17-16,-16 0 15,-1 0-15,17 0 16,1 0-16,0 0 16,17 0-1,1 0 79,-1 0-78,18-17-1,-18 17 1,1-18-16,-1 0 15,0 1 1,1-1 0,-19 0-1,36 1 1,-17-1 0,17 0-16,-18 1 15,1-18-15,-1 17 16,0 0-16,18 1 31,0-19-15,0 19-1,0-1-15,0 0 16,0 1 0,0-1-16,0 1 15,0-19-15,0 1 16,0-18-16,0 35 15,0 1-15,18-18 16,-18 17-16,0 0 16,18 1-16,-18-19 15,17 36 1,1-35 0,-1 17-16,-17-17 15,36 0-15,-36 17 16,35 1-16,-17-1 15,-1-17-15,36 17 16,-53 0-16,35 18 16,-17-17-1,0 17 1,-1 0 0,1 0-16,17 0 15,1 35 1,16-35-16,1 53 15,0-35-15,-35-18 16,17 35-16,-17-35 16,0 35-16,-1-35 15,1 35-15,-1 1 16,19-1-16,-36 0 16,17-35-1,1 18-15,-18 17 0,0 0 16,18 1-16,-1-1 15,1 18-15,-18 17 16,0 19-16,0-19 16,0-17-1,0-18-15,0 1 16,-18-1-16,1 0 16,-1 1-16,0-19 15,18 18-15,-17-35 16,-1 0-16,0 18 15,-17-18 1,0 0 0,0 0-16,17 0 15,-35 0-15,-18 0 16</inkml:trace>
  <inkml:trace contextRef="#ctx0" brushRef="#br0" timeOffset="13896.3165">1570 15487 0,'18'0'156,"17"0"-141,35 0-15,19 0 16,16 0-16,72 0 16,-19 0-16,37 18 15,-19-18-15,0 0 16,1 17-16,-19 1 16,1 0-16,-18-1 15,-17 1-15,-18-1 16,-36-17-16,18 0 15,-35 18-15,18-18 16,-18 0-16,0 0 16,0 0-16,-18 0 15,35 0-15,19 0 16,34 0-16,1 0 16,-36 0-16,53 0 15,0 0 1,18 0-16,17 0 15,-17 0-15,0 0 16,17 0-16,-17 0 16,70 18-16,18-18 15,-53 0-15,0 0 16,0 0-16,-35 0 16,35 0-16,-35 0 15,-18 0-15,17 0 16,-34 0-16,-18-18 15,-36 18-15,1-18 16,-18 1-16,17-18 16,-34 35-16,-19 0 15,1-18-15,0 18 172,-1 0-156,1 0-1,-1 0 1,1 0-16,0-18 16,-1 18-16,19 0 15,-19 0 1,36 0-16,-18 0 16,1 0-16,-1 0 15,-17 0-15,-1 0 16,1 0-16</inkml:trace>
  <inkml:trace contextRef="#ctx0" brushRef="#br0" timeOffset="16287.8483">5574 7885 0,'-18'0'78,"-17"0"-78,-18 0 15,0 0-15,-17 0 16,-1 0-16,18 0 16,0 17-16,18-17 15,0 0-15,-18 0 16,17 0-16,1 0 16,18 0-16,-1 0 15,0 0 16,1 0-31,-1 0 16,-35-35-16,18 0 16,0-1-1,-18-17-15,35 18 16,-17 18-16,35-19 16,-18 19-1,18-1 16,0 0-31,35 1 16,18-1 0,18-17-16,-18 17 15,17-17-15,18 0 16,-17-1-16,17 1 16,-35 17-16,-35 18 15,-1 0 32,1 53-47,17 36 16,-17-19-16,17 18 15,1-35-15,-19 0 16,1 0-16,-1 0 16,1-18-16,-18-17 31,0 0-16,0-1 1,-35-17-16,0 18 16,17-1-16,-17-17 15,-1 0-15,19 18 16,-1-18-16,-17 0 16</inkml:trace>
  <inkml:trace contextRef="#ctx0" brushRef="#br0" timeOffset="17855.1756">5415 6421 0,'-17'0'109,"-1"0"-93,-17 0-16,-1 0 31,19 0-31,-1-18 15,-17 0-15,35 1 16,-36-1-16,36 0 16,-17 18-1,17-17-15,-35 17 16,-1-36-16,19 19 16,-19-18-16,19 35 15,-1-36-15,18 19 16,0-1-16,0 0 15,0-17-15,0 17 16,0 1-16,0-19 16,0 19-16,0-1 15,0 1-15,0-1 16,0 0-16,18-17 16,-18 17-16,35-17 15,-35 17-15,35 1 16,-35-1-16,18 18 15,0 0-15,-18-17 16,17 17-16,1 0 16,-1 0-16,1 0 15,35 0 1,0-18-16,0 18 16,17 0-16,-17-18 15,0 18-15,-35 0 16,17 0-16,-17 0 15,-18 18 1,17-18-16,-17 18 16,36-1-16,-36 1 15,17 17-15,-17 0 16,18 1-16,-18-1 16,0 0-16,0 18 15,0-18-15,-35 89 16,35-71-1,-36-18-15,19 0 16,17-17-16,0 0 16,-18-18-16,18 17 31</inkml:trace>
  <inkml:trace contextRef="#ctx0" brushRef="#br0" timeOffset="20184.2515">10478 917 0,'0'124'62,"0"17"-62,0 0 16,0 18-16,0-18 16,0-18-16,0-35 15,0-17-15,0-18 16,0 0-16,0-36 15,0 1 17,0 0-1,0-1-15,17-17 46,18 0-46,54 0-16,16 0 15,37-17-15,52 17 16,0 0-16,-36 0 16,1 0-16,18 17 15,-54 1-15,-52 0 16,-19-18-16,-34 0 15</inkml:trace>
  <inkml:trace contextRef="#ctx0" brushRef="#br0" timeOffset="20663.9575">12100 1729 0,'0'17'63,"18"19"-63,-18 16 15,18 19-15,-18 0 16,0 52 0,0-52-16,17-36 15,-17 0-15,0-17 16,0-1-16,0 1 47,0-71 15</inkml:trace>
  <inkml:trace contextRef="#ctx0" brushRef="#br0" timeOffset="21135.6668">11942 1429 0,'35'0'78,"18"35"-78,17 0 15,-17-17-15,-35 0 16,-1-18-16,-17 17 16,18-17-1</inkml:trace>
  <inkml:trace contextRef="#ctx0" brushRef="#br0" timeOffset="21879.7031">12471 1552 0,'-18'0'63,"-17"0"-48,-18 0 1,0 18-16,18 17 16,17-17-16,0-1 15,1 1-15,17 0 16,0-1-16,0 1 15,0 0 1,17-1 0,19 1-16,-1 17 15,18-35-15,-18 18 16,0-1-16,-17-17 16,-18 18-1,18-18 1,-18 18-1,0-1-15,0 1 16,0 0-16,0 17 16,0 0-16,-36 36 15,1-18-15,-18 35 16,18-53-16,-36 18 16,18-35-16,1-1 15,16-17-15,36-35 78,0-18-62,0 35-16</inkml:trace>
  <inkml:trace contextRef="#ctx0" brushRef="#br0" timeOffset="22639.6025">12876 1129 0,'0'35'31,"0"53"-15,0 36-16,0 17 16,0 0-16,0-35 15,0-18-15,0-17 16,0-36-16,0 18 15,0-36 1,18-17 31,-18 18-31,18-18-16,-18 18 15,17-18 79,-17 17-94</inkml:trace>
  <inkml:trace contextRef="#ctx0" brushRef="#br0" timeOffset="23207.2541">12735 1676 0,'71'-18'78,"-1"18"-63,1 0-15,-18 0 16,-18 0-16,0 0 16,-17 0-16,0 0 15</inkml:trace>
  <inkml:trace contextRef="#ctx0" brushRef="#br0" timeOffset="24815.4048">12365 6279 0,'0'0'16,"17"0"-16,1 0 15,17 0 1,-35-17-16,18 17 16,17 0-16,-17 0 15,17 0 1,-17 0-16,0 0 15,17 0-15,0 0 16,18 0-16,-18 17 16,1 1-16,-1 0 15,-18-1-15,1 1 16,-18 0-16,0-1 16,0 19-1,0 16-15,-18-16 16,1-1-16,-18 18 15,-18 18-15,0-19 16,0 1-16,18-35 16,-1 17-16,1-17 15,17 0-15,18-36 78</inkml:trace>
  <inkml:trace contextRef="#ctx0" brushRef="#br0" timeOffset="25135.2076">12965 6703 0,'0'0'0,"88"17"15,-18 1-15,-17 0 16,-17-18-16,-1 0 16,-18 17-16</inkml:trace>
  <inkml:trace contextRef="#ctx0" brushRef="#br0" timeOffset="25655.8879">13458 7214 0,'0'0'0,"53"0"0,-35 0 16</inkml:trace>
  <inkml:trace contextRef="#ctx0" brushRef="#br0" timeOffset="26455.4044">12224 7267 0,'35'0'78,"36"-17"-62,-36 17-16,53-18 16,-35 18-16,0-35 15,17 17-15,-34 18 16,-1 0-16,0 0 16,-17 0-1,0-18 48,34 1-63,1 17 15,0-18-15,-17 0 16,-1 18-16</inkml:trace>
  <inkml:trace contextRef="#ctx0" brushRef="#br0" timeOffset="27719.6584">12982 7179 0,'-17'35'47,"-1"53"-32,18-17-15,-18 0 16,1-18-16,17-18 16,0 18-16,0-36 15,-36 1 188,1-18-203,-18 18 16,36-18-16,-1 35 16,-17-17-16,17-1 15,-17 1-15,35 35 16,-18-36 0,18 19-16,0-19 15,0 19-15,35-1 16,-17 18-16,35-18 15,-35-17-15,17 17 16,0-17-16,0-18 16,-17 0-16,17 0 15,1 0 1,17 0-16,-36 0 0,-17-18 16,18 0-1,-18-17-15,17 35 16,-17-35-16,0 17 15,0 1 1,0-19 0,0 1-1,-17 0 1,-1-18-16,1 0 16,17 18-16,-18 17 15,18 0-15,-18 1 16,18-1-1</inkml:trace>
  <inkml:trace contextRef="#ctx0" brushRef="#br0" timeOffset="28415.2303">13600 6085 0,'0'36'47,"0"52"-32,0 0-15,0 36 16,0 17-16,0-18 16,0 1-16,0-54 15,0 18-15,17-17 16,-17-36-16,0-17 15,18-18 17,-18-35 30,35-18-62</inkml:trace>
  <inkml:trace contextRef="#ctx0" brushRef="#br0" timeOffset="29655.4681">14005 6191 0,'18'18'31,"17"35"-31,0-18 16,-35 0-16,18 18 16,-18 0-16,18 0 15,-18 18-15,0-1 16,-53 18-16,0 18 16,35-53-16,-35-18 15,18 18-15,0-35 16,0 17-16,17-17 15,0-18-15,-17 18 16,17-18 0,1 0 15,17-18-15,-36 0-16,36-17 15,-17 0-15,-1-1 16,18 1-16,-18 0 15,18 17-15,0-17 16,0 17-16,0 1 16,18-1-16,0 0 15,17 18-15,18 0 16,0 0-16,-18 0 16,-17 0-16,-1 0 15,1 0-15,0 0 16,-18 18-16,17 0 15,-17-1 1,18 19 0,-18-1-1,0 18-15,0 0 16,-18 0-16,1 17 16,-1-17-16,18-18 15,-35 18-15,17-35 16,1 0-16,-1-1 15,-17 18 1,17-35-16,0 18 16,-35 0-16,18-1 15,35 19-15,-35-36 16,17 0-16,1 0 16,34 0 171,54 0-171,52 0-16,1 0 15,-36 0 1,-53 0-16,18 0 16,0 0-16,-35-18 0,-1 18 15,1-18 95,0 18-95</inkml:trace>
  <inkml:trace contextRef="#ctx0" brushRef="#br0" timeOffset="30232.1107">13617 7726 0,'18'0'46,"88"0"-46,-18 0 16,18-18-16,-36 1 16,-34-1-16,-1 0 15,0 18-15,-17 0 63,-18 18-63,17 17 15,-17 0-15,0 18 16,0 0-16,0 36 16,-17-19-16,-1-17 15,0-18-15,18 1 16,-17-72 78,-1-17-79</inkml:trace>
  <inkml:trace contextRef="#ctx0" brushRef="#br0" timeOffset="30767.7874">14781 6438 0,'18'18'63,"0"35"-63,-1-36 16,19 1-16,-19 17 15,1-35-15,-18 18 94,0 0-94,0-1 16</inkml:trace>
  <inkml:trace contextRef="#ctx0" brushRef="#br0" timeOffset="31495.3404">14552 6791 0,'-18'0'16,"36"0"15,35 0-16,0 0-15,-18 0 16,-17 0-16,17 0 16,18 0-16,0-18 15,0 18-15,-18 0 16,-17 0 31,-18 18 0,-36 35-32,-16 17-15,16 1 16,-17 17-16,0 18 16,36-35-16,-1-19 15,18 1-15,0 0 16,0-17-16,0-19 15,35-17 48,-17 0-63,17-17 16,-17-19-16,17 19 15,1-19-15,-19-17 16,18 36-16,-17-18 15,-18-1-15,18 1 16,-18 17-16,0 1 16,0-1-16,0 0 15,0 1-15</inkml:trace>
  <inkml:trace contextRef="#ctx0" brushRef="#br0" timeOffset="31816.1422">14922 6932 0,'18'-18'78,"35"18"-78,0-17 16,0-1-16,-18 18 15,18-35-15,-35 35 16,-1 0-16,-17-18 16,18 18 15,-18-17 0,18 17-31,-18-18 16,0 0-16,0 1 15</inkml:trace>
  <inkml:trace contextRef="#ctx0" brushRef="#br0" timeOffset="32199.9069">15258 6738 0,'0'18'78,"0"52"-63,0 71-15,-18 0 16,0 1-16,1-1 16,-1-18-16,18 18 15,0 0-15,0-17 16,0-36-16,0-35 15,0-18-15</inkml:trace>
  <inkml:trace contextRef="#ctx0" brushRef="#br0" timeOffset="32863.4981">15787 6438 0,'-18'0'16,"-17"35"-1,17 18 1,18 0-16,0 0 16,0 18-16,0-18 15,18 0-15,0-18 16,-1 0-16,18-17 16,-35-1-16,18 1 15,0-18 1,-1 0-1,1-18 1,0-34-16,35-1 16,-1-36-16,1 1 0,-35 35 15</inkml:trace>
  <inkml:trace contextRef="#ctx0" brushRef="#br0" timeOffset="33247.2703">15822 7038 0,'0'0'0,"18"53"0,-1 0 15,-17-36-15,18 1 16,-18 17-16,18-35 16,-18 18-16,17-18 93,-17-18-77</inkml:trace>
  <inkml:trace contextRef="#ctx0" brushRef="#br0" timeOffset="33910.8817">16140 6738 0,'0'35'78,"0"18"-78,0 0 15,0 0-15,0 0 16,-36 18-16,19-36 16,-1 0-16,0 0 15,1 1 1,-1-19-16,0 1 16,-34 0-16,-1-1 15,0 1-15,0 17 16,-18-17-16,-17-1 15,53 19-15,0-19 16,-1-17-16,72 0 156,52 0-140,123 0-16,54 0 16,-18 0-16,-35 0 15,-18 0-15,-89-17 16,-69 17-16</inkml:trace>
  <inkml:trace contextRef="#ctx0" brushRef="#br0" timeOffset="34311.6421">16228 7638 0,'0'17'47,"0"1"-47,0 35 15,0 0-15,0 17 16,0-17-16,0 0 16,0 0-16,17-35 15,1-1-15,-18 1 16,18-18-16,-1 0 31,1-18-15,0-17-16,17-18 15,-35 0-15,18 18 16,-18 0-16,17 17 16,-17 0-1,0 1 1</inkml:trace>
  <inkml:trace contextRef="#ctx0" brushRef="#br0" timeOffset="35303.0348">13035 9013 0,'18'0'31,"-18"36"-15,-18 34-16,-17 1 15,0 17-15,-1 18 16,1-36-1,17 19-15,-17-36 16,35-18-16,0 0 16,-18-17-16</inkml:trace>
  <inkml:trace contextRef="#ctx0" brushRef="#br0" timeOffset="35727.7703">12859 9402 0,'17'0'47,"1"0"-32,0 0 1,-1 0 0,1 0-1,0 17 1,-1-17-16,1 0 15,35 18-15,0-18 16,17 0-16,-17 0 16,-18 17-16,-17-17 15,0 0 48</inkml:trace>
  <inkml:trace contextRef="#ctx0" brushRef="#br0" timeOffset="36279.4311">12453 9913 0,'35'0'31,"36"0"-15,70 18-16,35-18 15,-17 17-15,35-17 16,-88 0-16,17 0 16,-52 0-16,-18 0 15,-18 0-15,-17-17 16,-1 17 62</inkml:trace>
  <inkml:trace contextRef="#ctx0" brushRef="#br0" timeOffset="36648.4212">13441 10001 0,'0'53'15,"0"53"1,0-53 0,0 0-16,0 0 15,0-18-15,0 0 16,0-17-16,0 0 15,0-1 1,-18-17 47</inkml:trace>
  <inkml:trace contextRef="#ctx0" brushRef="#br0" timeOffset="36999.3033">13070 10336 0,'0'36'62,"36"-1"-46,-19 0 0,1 1-16,0-19 15,-18 1-15,35-1 16,-35 1-16,18-18 16,-1 0-1,18 0 1,18 0-16,18-35 15,-1-18-15,72 0 16,-1 0-16,0 0 16,18 18-16,-71 17 15,0-17-15,-35 17 16</inkml:trace>
  <inkml:trace contextRef="#ctx0" brushRef="#br0" timeOffset="37391.0634">14446 9701 0,'-17'0'16,"-19"71"0,-34 17-16,-1 36 15,-17-19-15,17-16 16,19-19-16,16 18 16,1-35-16,0 0 15,35-35-15,0 0 16,-18-18 62,18-71-78,35 0 16</inkml:trace>
  <inkml:trace contextRef="#ctx0" brushRef="#br0" timeOffset="37719.861">14429 9966 0,'17'0'78,"-17"35"-78,18 36 15,17-1-15,-17 1 16,-1-18-16,-17 0 16,18 0-16,0 0 15,-18-36 1,0-34 78</inkml:trace>
  <inkml:trace contextRef="#ctx0" brushRef="#br0" timeOffset="38031.6783">14429 9984 0,'0'-18'15,"17"18"1,19 0 15,16 0-31,19 0 16,17 0-16,36 0 16,-1 0-16,-52 0 15,-18 0-15,0 0 16,-1 0-16,-34 0 47,-18-18-16,0 1-31,0-1 16,0 0-16,0 1 15</inkml:trace>
  <inkml:trace contextRef="#ctx0" brushRef="#br0" timeOffset="38447.4381">15187 9701 0,'0'18'94,"0"88"-94,0 17 16,0 18-16,0-52 15,0 16-15,0-34 16,0-18-16,0-18 16,0 1-16,0-1 15,0 0-15,0 0 16,0 18-16,0-17 15,0-1-15,0 0 16,0-17-16,0-1 16,0 1-16</inkml:trace>
  <inkml:trace contextRef="#ctx0" brushRef="#br0" timeOffset="39519.7781">17057 10283 0,'-18'0'62,"-17"0"-62,17 0 16,-17 0-1,17 0 1,-17 0-16,0 0 16,17 0-16,-35 0 15,53-17-15,-17 17 16,17-18 0,-18 18-1,0-35-15,-17 0 16,17-1-16,-35-34 15,36 35-15,-18-18 16,17 17-16,18 1 16,0 0-16,0-1 15,0 1-15,0 0 16,0 0-16,0 17 16,0-35-16,18 18 15,-1 17-15,18-35 16,1 36-1,-19-1-15,36-17 16,-17 17-16,17 18 16,-1 0-16,72 0 15,17 0-15,0 35 16,0 1-16,-17-1 16,-54 0-16,-52 0 15,0-17-15,-18 0 16,0 17-16,0 18 15,-36 17-15,36-17 16,-53 53-16,18 0 16,0-18-16,-1-17 15,1 17-15,18-35 16,-19 0-16,19-18 16,-1 0-16,0-35 15,18 18-15,-17-18 16,-1 0 15,0 0-15,1-18 15,17 1-15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9-21T01:39:27.5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22490 4939 0,'17'0'157,"18"0"-142,18 0-15,-17 0 16,34 0-16,248-18 31,-248 18-31,36 0 16,-88 0-1,-1 0 32,1 0-47,0-17 16,-1 17-1</inkml:trace>
  <inkml:trace contextRef="#ctx0" brushRef="#br0" timeOffset="2896.1753">22754 2875 0,'0'-17'16,"0"-1"0,0 0-1,-17 18 48,-1 0-48,-17 0-15,-1 0 16,1 0-16,17 0 16,-17 0-16,17 0 15,-17 18-15,18 0 16,-1-1-16,0 18 15,1-35-15,17 36 16,-18-1-16,0 0 16,18 1-16,-17 16 15,17 1-15,0 0 16,0-17-16,35 16 16,-17-16-16,17-19 15,-17 19-15,17-19 16,18 1-16,-36 0 15,1-18 1,0 0-16,17 0 16,-17 17-16,-1-17 15,1 18 1,0-1 0,-18 1-1,0 0 1,17-1-16,-17 1 15,0 35-15,0-35 16,0-1-16,0 19 16,-35-1-16,0 0 15,-18 36-15,0-54 16,35 1-16,-17 0 16,17-1-16,18 1 15,-17-18-15</inkml:trace>
  <inkml:trace contextRef="#ctx0" brushRef="#br0" timeOffset="4608.8052">22913 3545 0,'0'-17'94,"18"17"-47,17 0-31,0 0-1,-17 0 1,-1 0 0,1 0-16,17 0 15,1 0-15,-19 0 16,1 0-16,17 0 15,-17 0 1,-1 0 15,-17-18 1,0 0-17,0 1 1,0-18-1,0 17 1,0 0 0,0 1-16,0-1 15,-17 0-15,-1 18 16,18-17-16,-17 17 16,-1-18-1,0 18 1,1 0 15,-1 0-31,0 0 16,1 35-1,-19 1-15,19-1 16,-1 0-16,18 18 16,0-18-16,0 1 15,0 17-15,18-18 16,-1 18-16,19 17 15,-19-52-15,19 17 16,-36-17-16,17-18 16,1 18-16,0-18 15,-1 0 1,1 0-16,17 0 16,0 0-16,1-18 15,-19-17 1,36 17-16,-35 0 15,-1 1-15,1-1 16,0 0-16,-1 1 16,1-1-16,0-17 15,-18 0-15,17-1 16,-17-17-16,0 36 16,0-36-16,0 18 15,18-18-15,0 0 16,-18 0-16,17 0 15,-17 18-15,18-18 16,-18 17-16,0 1 16,0-18-16,17 18 15,-17 0-15,18-18 16,-18 18-16,0-1 16,0 19-16,18-19 15,-1 19 1,-17-1-1,0 0 17,0 54 93,0 87-125,0-17 15,0 0-15,0 0 16,0 35-16,0-18 16,0-35-16,0 36 15,0-54-15,18 1 16,0 0-16,-1-19 15,-17 1-15,18-35 16,-18 0-16,18-18 16,-18-53 93,0 17-93,0-16-16</inkml:trace>
  <inkml:trace contextRef="#ctx0" brushRef="#br0" timeOffset="5583.2243">23319 3193 0,'35'0'234,"-17"0"-218,34 0-1,1 0-15,0 0 16,0 0-16,-18 0 16,1 0-16,-19 0 15,19 0-15,-1 0 16,0 0-16,0 0 15,18 0-15,-17 0 16,-1 0-16,0 0 16,1 0-1,-19 0 1,1 0 78</inkml:trace>
  <inkml:trace contextRef="#ctx0" brushRef="#br0" timeOffset="13607.2613">7532 6103 0,'17'0'125,"1"0"-125,17 0 16,-17 0-16,0 0 16,-1 0-16,1 0 15,0 0-15,34 0 16,1 0-16,36 0 16,34-18-16,1 18 15,-1 0-15,-17 0 16,17 0-16,-35 0 15,18 0-15,-35 0 16,35 0 0,-36 0-16,18 0 15,18 0-15,35 0 16,18 0-16,0 36 16,17-36-16,-17 17 15,-18-17-15,36 18 16,-89-18-16,-18 0 15,-17 0-15,-17 0 16,16 0-16,1 0 16,0 0-16,18 0 15,17 0-15,18-18 16,-36 18-16,19 0 16,-37 0-16,-16 0 15,17 0-15,-18 0 16,-17-17-16,-1 17 15,1 0 1,0 0 0,-1-18-1,1 18-15,-1 0 32,1 0-17,0 0 1,-1 0-1,1 0 1,-18-18 0,18 18-16,17 0 15,0 0 1,-17-17 0,-1 17-1,19 0-15,-1 0 16,0-18-16,1 18 15,-1 0-15,0 0 16,-17-18-16,35 18 16,-36 0-16,19 0 15,-19-17 1,1 17 0,0 0-1,17 0-15,18 0 16,0 0-16,35 0 15,18 0-15,-53 0 16,17 0-16,-35 0 16,1 0-1,-19 0-15</inkml:trace>
  <inkml:trace contextRef="#ctx0" brushRef="#br0" timeOffset="19599.5781">12435 847 0,'0'17'125,"0"36"-125,0 0 15,0 18-15,0-18 16,0 17-16,18-17 16,-18 0-16,0 0 15,18-18-15,-18-17 16,0-1-16</inkml:trace>
  <inkml:trace contextRef="#ctx0" brushRef="#br0" timeOffset="20983.7384">16316 900 0,'18'35'79,"-18"0"-79,0 0 15,0-17-15,0 17 16,0 1-16,0 17 15,17-18-15,1 18 16,-18-18-16,0-17 16,0-1-16</inkml:trace>
  <inkml:trace contextRef="#ctx0" brushRef="#br0" timeOffset="21943.3096">16669 970 0,'0'18'63,"0"17"-48,-18-17 1,0 35-16,18-18 16,0 0-16,0 0 15,0-17-15,0 0 16,0-1-16,0 1 15,18 0 1,-18-1 0,18-17-1,-1 0 32,1 0 16,0-17-63,-18-1 15,0 0-15,17 1 16,-17-1-16,18 18 16,-18-18-16,0 1 15,0-1 1,18 1-16,-18-1 15,0 0 1,0 1 0,0-19-1,0 19 1,-18 17-16,18-18 16,-18 0-16,1 18 31</inkml:trace>
  <inkml:trace contextRef="#ctx0" brushRef="#br0" timeOffset="23351.4612">16933 970 0,'0'18'125,"0"-1"-125,0 19 16,0-1 0,0-17-16,0 17 15,0 0-15,0 0 16,0-17-16,0 0 31,0-1 0,0 1 1,18-18-17,0 0 1,-18 18 0,17-18-1,1 0-15,0 0 16,17 17-16,-18-17 15,1 0 1,0 0-16,-1 0 16,1 0-1,17 0 1,-17 0-16,0-17 16,-1-1-1,-17 0 1,0 1-1,0-1-15,0 0 16,0 1 0,0-1-1,0 1 1,0-1 0,-17 0-1,-1 1-15,18-1 16,-18 18-1,1-18 1,-1 18 15,18-17-15,-18 17-16,18-18 16,-17 18-16,17-18 15,-36 18-15,36-17 16,-17 17-16,17-18 15,-18 18-15,18-18 16</inkml:trace>
  <inkml:trace contextRef="#ctx0" brushRef="#br0" timeOffset="25271.2781">12365 2099 0,'35'0'157,"0"0"-157,36 0 15,-18-18-15,0 18 16,-18 0-16,-17 0 16,17-17-1,0 17-15,1 0 16,-19 0 31,-17 17-32,18 1-15,-1 0 16,-17 17-16,18 0 16,-18-17-1,18-18-15,-18 17 16,0 1-16,0 0 15,0-1 1,-18 1-16,18 17 16,-35 1-16,17-1 15,-35 0-15,18 18 16,17-18-16,-35-17 16,18 17-16,18-17 15,-1 17-15,0-35 16</inkml:trace>
  <inkml:trace contextRef="#ctx0" brushRef="#br0" timeOffset="25831.9325">12347 2487 0,'18'-18'78,"17"1"-62,18 17 0,18 0-16,-1 0 15,1 0-15,-18 0 16,-36 0-16,1 0 16,0 0-1,-1 0 48,1 0-48,-1 0 1</inkml:trace>
  <inkml:trace contextRef="#ctx0" brushRef="#br0" timeOffset="26431.5843">13176 1799 0,'0'0'0,"0"35"78,0 36-62,0 17-16,0 53 15,0-17-15,0 35 16,0-18-16,-17 35 16,-19-35-16,1-17 15,17-1 1,1-70-16,-1-18 16,18-17-16,0 0 15,0-1-15</inkml:trace>
  <inkml:trace contextRef="#ctx0" brushRef="#br0" timeOffset="28223.4798">13670 2558 0,'0'17'31,"0"36"-16,0 0-15,-18 0 16,18 0-16,-17-18 16,17-17-16,-18 0 15,18-1-15</inkml:trace>
  <inkml:trace contextRef="#ctx0" brushRef="#br0" timeOffset="29935.9395">14270 2240 0,'0'-18'110,"35"18"-95,18 0 1,-18 0-16,18 0 15,-17 0-15,-19 0 16,1 18 47,-18 17-48,0 1-15,0-1 16,-18 18-16,-17 0 15,35 0-15,-18-18 16,1-17-16,17-1 16,0 19-16,0-89 78</inkml:trace>
  <inkml:trace contextRef="#ctx0" brushRef="#br0" timeOffset="30535.5795">14781 1782 0,'0'35'62,"0"18"-62,18 17 16,-18 1-1,18-1-15,-18-17 0,17 18 16,-17-18 0,0-18-16,0 0 15,0 18-15,18-53 16,-18 18-1,18-18 48,17-35-63,-18 17 16,19-35-16,17 0 15,0 0-15,-18 18 16,0 0-16,-17-1 15,-1 36-15,-17-17 16</inkml:trace>
  <inkml:trace contextRef="#ctx0" brushRef="#br0" timeOffset="30983.3086">14517 2487 0,'0'18'32,"0"35"-32,0 17 15,0-17-15,0 18 16,0-18-16,0-18 15,0-17-15,0 17 16,0 0-16,0 0 16,0-52 109,17-36-125</inkml:trace>
  <inkml:trace contextRef="#ctx0" brushRef="#br0" timeOffset="31615.9324">14799 2452 0,'18'0'31,"-18"35"-16,17-17 1,-17-1-16,0 19 16,0-1-16,0 0 15,0 18 1,-35 0-16,0 35 16,-1-52-16,19-1 15,-1 0-15,-17-17 16,17-18-1,18 17 1,-17-17-16,-1 0 47,0-35-31,18 17-16,-17 1 15,17-18-15,0-1 16,0 19-16,0-1 15,0 0-15,0 1 16,35-1 62,18 18-78,-35 0 16,17-18-16,0 1 15,-17 17-15,-1-18 16,1 0 0,0 18-16,-1 0 15</inkml:trace>
  <inkml:trace contextRef="#ctx0" brushRef="#br0" timeOffset="32079.6478">15064 2469 0,'-18'0'0,"18"36"15,-18 17-15,-35 17 16,36 18-16,-19-35 16,19-17-16,17-1 15,-18 0-15,18 0 16,0-17-1</inkml:trace>
  <inkml:trace contextRef="#ctx0" brushRef="#br0" timeOffset="32671.2945">14940 2769 0,'18'0'141,"-1"0"-125,1 0-1,17 18 17,-35 0-32,18 17 15,0-17-15,17 17 16,-17-18-1,-1-17-15,-17 18 16,0 0 0,18-18-1,-1 0-15,-17 17 32,18-17-17</inkml:trace>
  <inkml:trace contextRef="#ctx0" brushRef="#br0" timeOffset="52135.2847">12347 670 0,'18'-17'188,"-18"-1"-188,17-17 15,-17 17 1,18-17 0,0 17-1,-1-17-15,-17 0 16,18 17 0,-18 0-16,18 1 31,-18-1-31,0 0 31,17 18-31,1 0 16,-18-17-16,18 17 15,-18 35 110,17-17-93,-17-1-32,18 1 0,-18 0 15,0-1 63,0 1-78,0 0 16,0-1 15</inkml:trace>
  <inkml:trace contextRef="#ctx0" brushRef="#br0" timeOffset="52632.3206">12435 529 0,'53'0'62,"-17"0"-62,-1 0 16,-17 0-1,-1 0 1,1 0-16,-1 0 16,1 0-16,0 0 15,-18-17 32,17 17-16,1 0-31,17-18 16</inkml:trace>
  <inkml:trace contextRef="#ctx0" brushRef="#br0" timeOffset="53167.5099">13529 229 0,'0'18'47,"0"35"-47,0 0 16,0 0-16,0 0 15,0-18-15,0 0 16,0-17-1,0-1 1,0-52 62</inkml:trace>
  <inkml:trace contextRef="#ctx0" brushRef="#br0" timeOffset="53815.2264">13688 229 0,'0'0'0,"17"0"32,1 0-17,-18 36 48,-18-19-48,1 19-15,-1-36 16,0 17 0,1-17-1,52 0 79,36 0-78,-36 0-16,-17 0 15,-18 18 48,0 17-48,0-17 1,0-1-16,0 1 16,-18 0-16,0-18 15,1 0 1</inkml:trace>
  <inkml:trace contextRef="#ctx0" brushRef="#br0" timeOffset="54230.9698">14270 123 0,'0'18'31,"0"0"-16,0 17-15,0 0 16,0 18-16,0-17 16,-18-1-16,18 0 15,0-17-15</inkml:trace>
  <inkml:trace contextRef="#ctx0" brushRef="#br0" timeOffset="63151.509">15469 5203 0,'-17'36'62,"-19"34"-62,-17 36 16,1 18-1,-1-1-15,-18 1 16,-17-1-16,0 18 16,-1-17-16,19-19 15,-1-34-15,36-18 16,-18 17-16,36-34 16,-19-19-16,36 19 15,-17-19-15,17 1 16</inkml:trace>
  <inkml:trace contextRef="#ctx0" brushRef="#br0" timeOffset="64039.4776">14587 5415 0,'18'18'31,"0"-1"-15,17 19-16,0 17 15,-17-18-15,17 18 16,18 0-16,-18 17 16,18 18-16,-18-35 15,1 0-15,-19 0 16,19-18-16,-36 1 16,17-19-16,-17 1 15,18-18 16,-18 18 173,18 17-189,-18 0-15,35 1 16,-35-19-16,0 1 15,18-18 1</inkml:trace>
  <inkml:trace contextRef="#ctx0" brushRef="#br0" timeOffset="65935.3108">17674 5539 0,'0'-18'94,"35"18"-78,18-18-16,18 1 15,-18 17-15,-18 0 16,-17 0-16,-1 0 15,1 0 1,0 17 31,-18 1-31,0 17-16,0 1 15,0-19-15,0 18 16,0 18-16,0-17 15,-18 17-15,-17-1 16,17-16-16,18-19 16,-18 1-16,18 0 15,-17-1-15,-1-17 16,18 18-16,-17-18 16,17 18-16,0-1 15,-36-17 1</inkml:trace>
  <inkml:trace contextRef="#ctx0" brushRef="#br0" timeOffset="66359.0483">17445 5927 0,'53'0'62,"35"0"-46,18 0-16,-36 0 16,54-18-16,-36 18 15,-17-18 1,-18 18-16,-18-17 16,-18 17-1</inkml:trace>
  <inkml:trace contextRef="#ctx0" brushRef="#br0" timeOffset="66879.7339">18309 5274 0,'0'53'31,"0"35"-15,0 53-16,0 18 15,0 17-15,0-17 16,0 0-16,0-36 15,0 1-15,0-36 16,0-17-16,0-1 16,0-17-16,0-35 15</inkml:trace>
  <inkml:trace contextRef="#ctx0" brushRef="#br0" timeOffset="67223.5227">18821 5486 0,'17'0'16,"1"0"-1,0 0-15,-1 0 32,1 17-1,0-17-16,-18 36 1</inkml:trace>
  <inkml:trace contextRef="#ctx0" brushRef="#br0" timeOffset="67551.3212">18856 5962 0,'18'0'63,"-1"18"15,-17-1-47</inkml:trace>
  <inkml:trace contextRef="#ctx0" brushRef="#br0" timeOffset="68558.8315">19456 5362 0,'17'0'31,"19"0"-15,-1 0 0,0 0-16,-17 0 15,17 0-15,0 0 16,-17 0-16,0 0 15,-1 0-15,-17 18 79,0 17-79,-17-17 15,17 35-15,-36-18 16,19 0-16,-19 1 15,19 16-15,-18-34 16,35 0-16,-18-1 16,0-17-16,18 18 15</inkml:trace>
  <inkml:trace contextRef="#ctx0" brushRef="#br0" timeOffset="68919.6196">19667 5539 0,'18'0'47,"0"0"-47,-1 0 15,1 0-15,0 0 16,-1 0-16,1 0 16,-1 17-16,1-17 15,0 0 1,-1 0-1,-17 18 17</inkml:trace>
  <inkml:trace contextRef="#ctx0" brushRef="#br0" timeOffset="69519.2675">19403 5909 0,'0'0'0,"53"-18"15,0 18-15,-18 0 16,0 0-16,0 0 15,1 0-15,-19 0 16,19 0-16,-1 0 16,0 0-16,0 0 15,18 0-15,-35 0 16,17 0-16,18-17 16,-18 17-16,18-18 15,-17 18-15,17 0 16,-18 0-16,-17 0 15,-36 0 32,0 0-31,-17 0-16</inkml:trace>
  <inkml:trace contextRef="#ctx0" brushRef="#br0" timeOffset="70119.899">19914 5962 0,'-17'18'94,"-1"-1"-94,18 1 15,0 17-15,0 0 16,-18 1-16,18 17 16,0-36-16,0 19 15,0-19 1,0 1 46,18-18-46,-18 17-16,18-17 16,-1 0-1,1 0 1,0 0 15,-18-17-15,17-1-16,1 1 15,-18-19-15,0 19 16,0-1 0,0 0-16,-18 18 15</inkml:trace>
  <inkml:trace contextRef="#ctx0" brushRef="#br0" timeOffset="70615.5934">20020 5803 0,'0'18'62,"18"17"-62,-18 18 16,17 0-16,-17 35 16,0-17-16,0 35 15,0-54-15,18-16 16,-18-19-16,0-34 47,0-1-32,18 0-15,-1-34 16,1-37-16,17 19 16,1-18-1</inkml:trace>
  <inkml:trace contextRef="#ctx0" brushRef="#br0" timeOffset="71664.2673">20267 5768 0,'18'18'16,"-18"17"-1,35 0-15,-35 0 16,0 1-16,18-1 16,-18 0-16,0 0 15,0-17-15,0 0 16,0-1-16,-18 1 15,0 17-15,-17 1 16,35-19-16,-53 19 16,36-19-16,-1 1 15,-17-18-15,-1 0 16,19-35 31,-1-1-32,18 19-15,0-1 16,0-17-16,0 17 16,18 0-1,-1 18-15,36 0 16,-17 0-16,16 0 16,-52 18 15,0 0-16,0-1-15,0 19 16,0-19-16,0 1 16,0 0-16,0-1 15,0 1-15,0-1 16,-17 1-16,17 0 16,-18 17-16,1-17 15,17-1-15,-18-17 16,18 18-16,-18 0 15,1-18 17,-1 0-17,0 0 1,1 0-16,-1 0 78,18-18-15,18 18-48,17-18-15,-17 1 16,17 17-16,-17 0 15,-1 0-15,-17-18 16,18 18-16,-1 0 16,1 0-1,0 0-15,-1 0 16,1 0-16,0 0 16,17 0-16,-17 0 15,17 0-15,0-18 16,-17 18-16,-18-17 15,17 17 1,-17 17 62</inkml:trace>
  <inkml:trace contextRef="#ctx0" brushRef="#br0" timeOffset="72142.9785">20302 6597 0,'18'-18'62,"17"1"-62,1-1 16,16 18-16,-16-18 16,-19 1-16,1 17 15,-18 17 48,0 19-48,-18 17-15,1 0 16,17 17-16,0-17 16,-18-35-16,18 17 15,-18-35 1,18-18 62</inkml:trace>
  <inkml:trace contextRef="#ctx0" brushRef="#br0" timeOffset="72631.6761">21325 5768 0,'-17'88'46,"-19"0"-30,1 18-16,-18 0 16,18-35-16,17-19 15,-17 19-15,17-36 16,18-17-16,-17 0 16</inkml:trace>
  <inkml:trace contextRef="#ctx0" brushRef="#br0" timeOffset="73111.3802">20973 6121 0,'35'35'78,"18"18"-62,35 0-16,-53-36 15,1 1-15,-19 0 16,18-1-1,-35 1-15,18 0 16</inkml:trace>
  <inkml:trace contextRef="#ctx0" brushRef="#br0" timeOffset="75015.0282">17921 5980 0,'-18'35'110,"-34"0"-95,34 18-15,-17 0 16,-18-18-16,53-17 15,-36 0-15,36-1 16</inkml:trace>
  <inkml:trace contextRef="#ctx0" brushRef="#br0" timeOffset="76607.0052">17851 7020 0,'35'-17'140,"18"17"-140,0 0 16,-18 0-16,0 0 16,1 0-16,-19 0 46,-17 17-30,0 19-16,0-1 16,0 18-16,0-36 15,-17 1-15,17 17 16,-18-35-16,18 18 16,0 0-1,-18-18 48</inkml:trace>
  <inkml:trace contextRef="#ctx0" brushRef="#br0" timeOffset="76999.7624">18327 6720 0,'0'18'31,"17"35"-31,-17-18 16,0 1-16,18-19 15,0 18-15,-1-35 47,19 0-31,-19 0 0,1 0-1,0-17-15,-1 17 16,18-18-1,-17 18 1,-18-17-16,18 17 16</inkml:trace>
  <inkml:trace contextRef="#ctx0" brushRef="#br0" timeOffset="77391.5383">18203 7161 0,'0'36'46,"0"-19"-30,0 19-16,0-1 16,0 0-16,0 18 15,0-18-15,18 18 16,-18-35 0,0 0-16,18-1 15,-18 1 1</inkml:trace>
  <inkml:trace contextRef="#ctx0" brushRef="#br0" timeOffset="77880.2348">18486 7038 0,'17'0'31,"-17"18"-15,18 17-16,-18 0 15,0-17-15,0 35 16,0-18 0,0 0-16,0-17 15,0 17-15,0-17 16,-18-18-16,1 35 16,-1-35-16,0 18 15,1-18 1,-1 0-1,0 0 1,1 0 15,17-18-31,-18 18 16,18-18 15,0 1-15,18-1-1,-1 18 1,1-18-16,0 18 16,-1-17-16,-17-1 15,36 18-15</inkml:trace>
  <inkml:trace contextRef="#ctx0" brushRef="#br0" timeOffset="78239.0153">18732 7091 0,'0'17'62,"0"1"-46,0 17-1,-17 1-15,-1-1 16,1 18-16,-1-18 16,0 18-16,18-18 15,-17-17-15,17 17 16,-18-17-16,18 0 16,-18-18 62</inkml:trace>
  <inkml:trace contextRef="#ctx0" brushRef="#br0" timeOffset="78614.7811">18715 7320 0,'17'18'94,"1"17"-94,17 0 16,1 1-16,-1-1 15,0 0-15,1-17 16,-19-1-16,1 1 16</inkml:trace>
  <inkml:trace contextRef="#ctx0" brushRef="#br0" timeOffset="78991.5283">19473 7091 0,'18'0'63,"0"0"-63,-1 0 93,1 35-93,-18-17 16,18 17-16,-1 0 16,-17 1-16,0-19 15</inkml:trace>
  <inkml:trace contextRef="#ctx0" brushRef="#br0" timeOffset="79255.3697">19491 7497 0,'0'17'140</inkml:trace>
  <inkml:trace contextRef="#ctx0" brushRef="#br0" timeOffset="80039.4035">20161 6844 0,'36'-18'47,"-1"18"-31,-18 0-16,1 0 15,0 0 1,-1 18 15,1 0-31,0-1 16,-18 1-1,0 17 1,0 0-16,0 1 16,0 17-16,0-1 15,0-16-15,0-19 16,0 1-16,0 0 15,-18-18 1</inkml:trace>
  <inkml:trace contextRef="#ctx0" brushRef="#br0" timeOffset="80391.6967">20496 7020 0,'18'0'62,"0"0"-15,-1 0-31,1 0 0,-18 18-1,35-18-15,1 0 16,-1 18-16,-18-18 15,19 0-15,-36 17 63</inkml:trace>
  <inkml:trace contextRef="#ctx0" brushRef="#br0" timeOffset="81015.8366">20038 7320 0,'17'0'32,"54"0"-32,0 0 15,17 0-15,35 0 16,1 0-16,-54 0 16,-52 0-16,0 0 15,17 0 95,18 0-110,35 0 15,-35 0 1,-36 0-16,1 0 15</inkml:trace>
  <inkml:trace contextRef="#ctx0" brushRef="#br0" timeOffset="81855.6283">20514 7479 0,'18'18'140,"-18"17"-124,0 0-16,0-17 16,0 17-16,17-17 15,-17-1 1,0 1 0,0 17 155,-17 0-171,-1 18 16,18-17-16,-18-36 16,18 17-1,0 19-15,0-1 16,36-17-16,-19-1 16,1-17 15,0 0-16,-1 0-15,19-17 16,-1-1-16,0-35 16,0 35-16,1 1 15,-36-19-15,17 36 16,-17-35-16,0 17 16,0 1-1,0-1 1</inkml:trace>
  <inkml:trace contextRef="#ctx0" brushRef="#br0" timeOffset="82271.3775">21043 6985 0,'0'18'31,"0"52"-15,0-17-16,0 18 16,18-18-16,-1-1 15,-17-34-15,0 0 16</inkml:trace>
  <inkml:trace contextRef="#ctx0" brushRef="#br0" timeOffset="83439.4764">21220 7003 0,'17'0'0,"1"17"15,-18 1 1,17 0-16,-17 17 15,0 0-15,0-17 16,0 17-16,0 0 16,0 1-16,0-1 15,0-18-15,0 1 16,0 0-16,-17-1 16,-1 19-16,1-36 15,-1 0-15,18 17 16,-35-17-16,35 18 31,-18-18-15,18-18 15,0 1-31,0-19 16,0 19-1,0-1 1,0 0-1,18 18 17,-1 0-1,1 18-31,-18 17 16,18 1-16,-1-19 15,-17 19-15,0-19 16,0 19-1,0-19-15,-17 1 16,-1-1-16,0 1 16,18 17-16,-17-35 15,17 18-15,-18-18 16,0 0-16,1 0 16,-1 0 30,0 0-14,18 18-17,-17-18 1,-1 0 0,18 17-1,35-17 157,1 0-156,17-17-16,-18 17 15,0 0-15,0 0 16,-17 0-16,0 0 16</inkml:trace>
  <inkml:trace contextRef="#ctx0" brushRef="#br0" timeOffset="83911.1951">21114 7902 0,'35'0'79,"0"-17"-79,1 17 15,16 0-15,-16 0 16,-1 0-1,-17 0 1,-18 17 0,0 19-1,0-19-15,0 1 16,0 17-16,0-17 16,0-1-16,0 1 15,0 0-15,0-1 16,-36-17 62,36-53-62,0 0-16</inkml:trace>
  <inkml:trace contextRef="#ctx0" brushRef="#br0" timeOffset="84839.328">22190 7267 0,'-18'0'31,"0"0"-15,1 35-1,-1 1-15,18-1 16,0 0-16,-17 18 16,17 0-16,0 0 15,0-18-15,0-17 16,0 35-16,0-35 16,17-18-16,-17 17 15,18-17 16,-18 18-31,17-18 16,1 0 0,17 0-16,-17 0 15,-18-18 1,18 1 0,-1-1-16,-17-17 15,36-18-15,-19 17 16,18 1-16,-35 0 15,0 0-15,0 17 16,0-17-16,0 17 16,0-17-1,0 17 1,-17 18 0,17-18-1,-18 18 1,1 0-1,-1 0 1,0 0 0</inkml:trace>
  <inkml:trace contextRef="#ctx0" brushRef="#br0" timeOffset="93479.0172">5398 7620 0,'0'-18'47,"0"1"-1,17 17-30,1 0 0,-1 0-1,1 0 95,0 0-48,-1 0-62,1-18 16,35 18-16,-35 0 15,-18-18-15,35 18 16,0-35 0,-17 35-16,17-35 15,0 17-15,1 1 16,-1-1-16,-18 18 16,19-18-16,-19 1 15,1 17-15,0 0 47,17 17-31,-35 1-1,18-18-15,-1 0 16,1 0-16,17 18 16,0-18-16,-17 0 15,17 0-15,-17 0 16,35 0-16,35-18 15,18-17-15,0 17 16,0 0 0,-36 18-16,-17 0 15,-35-17-15,-1 17 32,1 0-32,0 17 15,17 19 1,-17-19-1,-1-17 1,1 0 0,17 0-1,0 0-15,71 0 16,0 0-16,18 0 16,-19 0-16,54-17 15,-53-1-15,-18 0 16,-35 18-16,-35 0 15,-18-17 1,17 17 0,1 0-1,0 0 1,-1 0-16,19 0 16,-19 0-16,1-18 15,17 0 1,-17 18-16,-1-17 15,19 17-15,-1 0 16,0 0-16,18 0 16,53 0-16,17 0 15,18 0-15,-17 0 16,-53 0-16,-19 0 16,-16 0-16,-19 0 109,1 0-93</inkml:trace>
  <inkml:trace contextRef="#ctx0" brushRef="#br0" timeOffset="98702.8076">17956 2222 0,'18'0'125,"17"18"-125,36 17 16,-1-35-16,-17 0 15,0 0-15,0 0 16,0 0-16,-18 0 15,1 18-15,-19-18 16,1 0 62,0-18-62,-18 1-1,0-1 1,0 0 0,17 1-16,-17-1 15,0 1-15,0-1 16,0 0-16,0 1 16,-17-19-16,-1 19 15,0 17 16,18-18-15,-35 18-16,17 0 16,-17 0-16,0 0 15,-18 0-15,-18 53 16,18-35-16,18 17 16,-18-17-16,36 17 15,-1-18-15,0 1 16,1-18-16,17 18 15,0-1 1,17 19 0,1-19 15,0-17 0,17 0-31,-17 0 16,17 0-16,18-17 15,0 17-15</inkml:trace>
  <inkml:trace contextRef="#ctx0" brushRef="#br0" timeOffset="99711.2067">18715 2064 0,'-18'0'16,"1"0"-16,-1 17 15,0 19-15,1 34 16,-1-35-16,18 18 16,0-17-16,0-1 15,0-17 1,18-18 31,-1 0-32,1 0-15,0-18 16,17-17-16,-35-1 16,0 1-16,17 17 15,-17 1-15,0-1 16,0 1 31,18 52 93,-18 0-140,18 0 16,-18 18-16,0 0 16,0 18-16,0-18 15,0 0-15,0-18 16,0-17-16,0-1 16,0 1 15,-18-18 0,18 17-15,-18-17 46,18-17-46,-17-18-1,17 17 1</inkml:trace>
  <inkml:trace contextRef="#ctx0" brushRef="#br0" timeOffset="100726.6168">18979 2011 0,'0'0'0,"-17"17"16,-1 19-16,1 17 15,-19 35-15,1 0 16,17 0-16,18-35 16,0-18-16,0 1 15,18-19-15,0-34 63,17-1-63,-17-17 15,-1-18-15,18 18 16,-35 17-16,18-17 16,-18-1-16,18 19 15,-18-1-15,17 18 110,-17 18-95,0-1 1,0 36-16,0-17 16,0 17-16,0-1 15,0-16-15,0 17 16,0-36-16,-17 36 15,17-35-15,0-1 16,-18 19-16,18-1 16,0 0-16,-18-17 15,18 17-15,0-17 16,-17-18-16,-1 18 16,18-1-16,-17-17 15,17-17 48,0-19-48,0-17-15,0 0 16,0 0-16,0 1 16,52 16-16,-16 1 15,-1 17-15,0 18 16,-35-17-16</inkml:trace>
  <inkml:trace contextRef="#ctx0" brushRef="#br0" timeOffset="108655.0433">20179 1182 0,'0'-18'16,"0"1"-1,-18-1-15,18-17 16,-17 35-16,17-18 16,0 0-16,0 1 15,-18 17-15,0-18 16,1 18 31,-1 0-32,0 18-15,-17 17 16,35 18-16,-35 17 16,0 1-16,17 35 15,0 0-15,18 0 16,0-1-16,0-34 16,0-1-16,18-34 15,0-1-15,-18-17 16,0-1-16</inkml:trace>
  <inkml:trace contextRef="#ctx0" brushRef="#br0" timeOffset="109070.7884">19844 1570 0,'35'0'16,"18"0"-16,35 0 15,-17 18-15,-18-18 16,-18 0-16,-17 0 16,-18 17 31,17-17-16,1 0-16</inkml:trace>
  <inkml:trace contextRef="#ctx0" brushRef="#br0" timeOffset="109911.0133">20267 1499 0,'18'53'78,"-18"0"-78,17 0 16,1-35 0,-18 17-16,0 0 0,0-17 31,0 0-16,0-54 64,0-17-64,0 36-15,0-19 16,18 1-16,-1 0 15,1 17-15,0 1 16,-1-1-16,1 18 16,-1-18-16,1 18 15,0 0-15,-1 0 16,19 0-16,-19 0 16,1 0-16,0 0 15,-1 0-15,1 0 16,0 0-1,17 0-15,-18 0 16,1-17 0,-18-19-1,0 19 1,0-1 15,-18 0 0,1 18-15,-1 18 0,1 17-1,-19 71-15,36-35 16,0-1-16,0-17 16,0 0-16,0-18 15,0-17-15,0 0 16,36-18 31,-1-18-47,-18-17 15,19-18-15,-19 18 16,1-18-16,17 0 16,-17 0-16</inkml:trace>
  <inkml:trace contextRef="#ctx0" brushRef="#br0" timeOffset="110750.7355">20849 1499 0,'18'18'32,"-18"35"-17,17 0-15,1-18 16,-18 36-16,18-36 16,-1-35-1,-17-18 48,0-17-48,0 17-15,0-17 16,18 0-16,0 0 16,-18-1-16,17 36 15,1-17-15,0 17 31,-18 35-31,17 0 16,-17 0-16,0 1 16,0-19-16,0 1 15,0 0-15,0-1 47,18-17-16,-18-17-15,35-19-16,-17-17 16,-1 18-16,1 0 15,0 17-15,-18 1 16,17 34 15,-17 19-31,0-1 16,18 18-16,-18-36 15,18 19-15,-18-19 16,0 1 0,17-18 15,-17-18 0,0 1-31,18-36 16,17-18-16,-35 18 15,35 0-15,-17 36 16,-18-1-16,0 53 47,0 1-47,0 17 16,18-36-16,-18 18 15,17 1-15,-17-19 16,0 1-1,18 0-15,0-18 16,-18 17 0</inkml:trace>
  <inkml:trace contextRef="#ctx0" brushRef="#br0" timeOffset="114439.4748">19756 2046 0,'35'0'187,"-18"0"-171,1 0-16,17 0 15,1 0-15,-1 0 16,-17 0-16,17 0 16,-18 0-16,19-18 15,-19 18 1,1 0-16,17 0 15,1 0-15,17 0 16,-18-17-16,-18 17 16,1 0-16,0 0 15,-1 0-15,1 0 16,35 0-16,35 0 16,36-18-16,-19 18 15,37 0-15,-19 0 16,18 0-16,-17 0 15,-36 0-15,-53 0 16,0 0-16</inkml:trace>
  <inkml:trace contextRef="#ctx0" brushRef="#br0" timeOffset="127502.7735">12806 8590 0,'17'0'156,"19"0"-140,-19 0-16,72 0 16,-36 0-1,-1 18-15,-16-18 16,52 17-1,-53-17-15,71 18 32,-71-18-32,18 0 31,-18 0-15,1 0-16,70 0 15,-71 0 1,0 0-16,18 0 15,-18 0 1,-17 0 0,0 0-1,-1 0 17,19 0-32,34 0 0,1-18 15,140 18 1,-122 0-16,-1 0 31,-71 0-31,1 0 47,70 0-31,0 0-16,18 0 15,318-53 16,-301 53-31,53-17 32,-158 17-32,0 0 15,-1 0 17,19 0-17,-19 0 16,1 0-31,0 0 16,-1 0 0,1 0-16,35 0 0,17 17 15,36 1-15,-18 0 16,18-18-16,18 0 16,-54 0-16,1 0 15,-18 0-15,0 0 16,-36 0-16,1 0 15</inkml:trace>
  <inkml:trace contextRef="#ctx0" brushRef="#br0" timeOffset="133431.1363">4339 11042 0,'18'0'125,"-1"0"-125,1 0 16,17 0-1,1 0-15,-1 0 16,35 0-16,19 0 16,17 0-16,-1 0 15,36 0-15,71 0 16,0 18-16,-1-1 16,-17-17-16,1 18 15,-37-18-15,19 17 16,-89 1-16,18-18 15,-53 0-15,0 0 16,-18 0-16,-18 0 16,1 0-16,17 0 15,-17 0-15,0 0 16,-1 0 0,1 0 46</inkml:trace>
  <inkml:trace contextRef="#ctx0" brushRef="#br0" timeOffset="134686.3822">4216 12629 0,'0'-17'31,"17"17"-15,1 0 0,0 0-16,17 0 15,-17 0-15,-1 0 16,18 0-1,-17 0-15,0 0 16,70 0-16,18 0 16,53 0-16,52 0 15,18 17-15,18-17 16,-17 18-16,-19-18 16,-17 18-16,-35-1 15,-71-17-15,18 0 16,-71 0-16,-17 0 15,17 0-15,-17 0 32</inkml:trace>
  <inkml:trace contextRef="#ctx0" brushRef="#br0" timeOffset="147734.5482">547 13864 0,'17'0'109,"19"0"-109,-1 0 16,-17-17-16,35 17 15,-18-18-15,35 0 16,-17 18-16,18 0 16,-1 0-16,19 0 15,-1 0-15,-35 0 16,-36 0-16,1 18 78,-18 17-78,0 18 16,0 0-16,0 35 15,-35-17-15,-1 35 16,-16-1-16,34 1 15,-17-35-15,-1-18 16,19 0-16,-1-18 16,18-17-1,-18 17-15,18-18 16</inkml:trace>
  <inkml:trace contextRef="#ctx0" brushRef="#br0" timeOffset="148159.2856">1147 14429 0,'0'0'0,"17"0"0,1 0 32,-1 0-32,1 0 15,0 0 1,-1 17-1,19 1 1,-1 17-16,0 0 16,0 1-16,-17 17 15,0-18-15,-18-17 16,17-18 93,-17-36-93,18 19 0,0-36-16</inkml:trace>
  <inkml:trace contextRef="#ctx0" brushRef="#br0" timeOffset="148718.951">1640 13494 0,'0'53'46,"18"70"-30,-18 18-16,18 0 16,-18-17-16,0 17 15,0 18-15,0-18 16,0 0-16,0 0 16,0-18-16,17 1 15,19-1-15,-36-70 16,0 18-16,0-36 15,17-17-15,-17-1 16,0-34 109,0-54-125</inkml:trace>
  <inkml:trace contextRef="#ctx0" brushRef="#br0" timeOffset="149271.338">1746 14658 0,'18'0'78,"0"0"-62,-1 0 46,1 0 17,-1 0-17,1-18-46,0 18-16,-1-17 15,19 17-15,34 0 16,18-36-16</inkml:trace>
  <inkml:trace contextRef="#ctx0" brushRef="#br0" timeOffset="150142.868">2452 13617 0,'0'0'0,"17"0"16,1 0-16,0 0 31,-1 0-15,-17 18 15,0-1-31,0 19 16,0-1-16,0 18 15,0-18-15,-35 18 16,0 0-16,-18 18 16,18-36-16,-1 0 15,1 0-15,35-17 16,-18-18-16,18 18 15,0-1 17,0 1-17,0 0 1,18-18-16,17 0 16,-17 17-16,17 1 15,18-18-15,0 0 16,18 0-16,17 0 15,0-35-15,0 17 16,-52-17-16,-1 17 16,-35-17-16,0 17 15,0 1-15,0-1 16,0 0-16</inkml:trace>
  <inkml:trace contextRef="#ctx0" brushRef="#br0" timeOffset="150422.2418">2699 14111 0,'0'0'0,"0"35"16,-18 1 0,18 34-1,-35 18-15,17-35 16,18 0-16,-17 0 15,17-18-15,0 1 16,0-19-16,0 1 16,35-71 46,53 18-62</inkml:trace>
  <inkml:trace contextRef="#ctx0" brushRef="#br0" timeOffset="151014.4043">2893 14199 0,'0'36'47,"0"17"-31,-35-1-16,35 1 15,-18 0-15,-17-17 16,17 16-16,-17 1 16,17-17-16,-17-19 15,17 1 1,0 0-16,-17-1 16,18 1-16,-1-18 15,-17 0-15,17 0 16,0 0-1,1 0 1,-1 17 0,0-17-1,1 0-15,17 18 16,53-18 46,-36 0-46,36 0-16,35-18 16,-35 18-16,18-17 15,-18-1-15,0 18 16,-18 0-16,0 0 16,-17 0-16,-18-17 15,18 17 32,-1 0-31,1-18-1,17 0 1,0 1-16</inkml:trace>
  <inkml:trace contextRef="#ctx0" brushRef="#br0" timeOffset="151451.1358">3404 13670 0,'0'0'0,"53"0"0,-18 0 16,-17 18-1,0 17 48,-18 0-47,0 18-16,0 0 15,-53-18-15,35 18 16,-35-17-16,18-19 15</inkml:trace>
  <inkml:trace contextRef="#ctx0" brushRef="#br0" timeOffset="151790.9265">3246 14058 0,'17'0'78,"36"0"-63,71 0 1,-19 0-16,19 18 16,-18-18-16,-18 0 15,-35 0-15,-36 0 16,1 0-16,-53 0 109</inkml:trace>
  <inkml:trace contextRef="#ctx0" brushRef="#br0" timeOffset="152118.5596">3828 14111 0,'-18'18'31,"18"35"-16,0 53-15,0-1 16,-18-16 0,18-1-16,0-18 15,0-17-15,0 0 16,0-18-16,0-17 16,18-53 62,35-53-63</inkml:trace>
  <inkml:trace contextRef="#ctx0" brushRef="#br0" timeOffset="152631.2435">4233 13688 0,'0'0'0,"18"0"15,17 0 1,-17 0-1,0 0-15,-18 53 63,0 35-63,-18-18 16,-17 19-16,35-54 15,-18 0-15,-17 0 16,35 1-16,-18-36 15</inkml:trace>
  <inkml:trace contextRef="#ctx0" brushRef="#br0" timeOffset="152903.085">4339 13935 0,'18'0'31,"-1"0"-31,1 0 16,17 0-16,-17 0 16,0 0-16,-1 17 15,19-17 1,-1 0-16,-18 0 15,1 0-15,0 0 16,-1 0 31</inkml:trace>
  <inkml:trace contextRef="#ctx0" brushRef="#br0" timeOffset="153998.4646">4480 14041 0,'-17'17'16,"17"18"0,0 1-16,0-1 15,0 0-15,0 36 16,0-18-16,0-18 15,0 0-15,0 18 16,0-35-16,0 0 16,0-1-16,-18 1 15,18-1-15,-18-17 16,1 0-16,17 18 16,-18-18-1,0 0 1,1 0-1,-1 0-15,1 0 16,34 0 109,54-18-125,-18 18 16,17 0-16,-35 0 15,1 0-15,-1-17 16,0-1-16,-17 18 16,0 0 249,-1 0-249,1 0-16,0 0 15,-1-17-15,18 17 16,1-18-16,-19 18 16,1 0-1,0 0 17,-1 0-1</inkml:trace>
  <inkml:trace contextRef="#ctx0" brushRef="#br0" timeOffset="159254.3369">1235 15981 0,'17'0'63,"1"-18"-63,0 18 15,-1 0-15,36 0 16,0-17-16,0 17 16,35 0-16,53 0 15,0 0-15,18 0 16,18 0-16,-36 17 15,0-17-15,-53 0 16,35 0-16,-70 0 16,0 0-16,-35 0 15</inkml:trace>
  <inkml:trace contextRef="#ctx0" brushRef="#br0" timeOffset="160118.8205">2646 15769 0,'17'0'93,"19"0"-77,17 0-16,-18 0 16,0 0-16,-17 18 15,35-18-15,-36 0 16,1 17-16,17-17 16,-17 0 15,0 0 0,-1 18 0,-17 0 32,0 17-63,0 18 15,0 17 1,-17-17-16,-1 18 16,-35-18-16,35-18 15,-17 0-15,35-17 16</inkml:trace>
  <inkml:trace contextRef="#ctx0" brushRef="#br0" timeOffset="161046.4245">3581 16545 0,'17'-35'78,"-17"-18"-78,18 0 16,-18-17-16,0-1 16,18-52-16,-1 17 15,19-18-15,-1 36 16,0 0-16,18 0 15,-35 52-15,-1 1 16,1 18-16,-18-1 16,0 0-16,18 18 31,-1 0-15,1 0-1,17 0-15,-17 0 16,-1 18-16,1 17 15,0 0-15,-1 1 16,19 17-16,17 17 16,-36-17-16,1 0 15,-1 0-15,-17-18 16,18 18-16,-18-18 16,0 1-16,0-1 15,0-17-15,0-1 16,0 1-1</inkml:trace>
  <inkml:trace contextRef="#ctx0" brushRef="#br0" timeOffset="161503.1478">3828 15946 0,'17'0'31,"54"0"-31,17-18 16,-53 18-16,1 0 15,-19 0-15,19-18 16,-19 18 0,1 0 77,-1-53-93</inkml:trace>
  <inkml:trace contextRef="#ctx0" brushRef="#br0" timeOffset="161950.8726">4921 15663 0,'0'0'0,"18"0"0,0 0 15,-1 0-15</inkml:trace>
  <inkml:trace contextRef="#ctx0" brushRef="#br0" timeOffset="162686.5502">4780 15593 0,'0'88'32,"0"53"-17,18 35-15,-18 1 16,35-36-16,-35-18 16,18-34-16,17 16 15,-17-52-15,-18-17 16,17-19-16,-17-52 109,0-71-93,0 18-16</inkml:trace>
  <inkml:trace contextRef="#ctx0" brushRef="#br0" timeOffset="163142.2734">5045 15399 0,'0'0'0,"17"0"16,19 35-16,-1 53 15,0-17 1,18 17-16,-35-53 16,-18-17-16,0 17 15,0-17-15,0-1 16,-18 19-16,-17-36 16,0 35-16,-1-17 15,-17-1-15,53 1 16,-35-18-16,17 0 15,18 18-15,-35-18 16,35 17-16,0 1 31</inkml:trace>
  <inkml:trace contextRef="#ctx0" brushRef="#br0" timeOffset="163710.9304">5803 15469 0,'18'0'0,"17"0"16,18 0-16,18 0 15,17 0-15,-18-17 16,19 17-16,-37-18 16,-16 0-16,-19 18 15,1 0 1</inkml:trace>
  <inkml:trace contextRef="#ctx0" brushRef="#br0" timeOffset="164542.6853">6209 15452 0,'0'17'16,"0"19"-16,0-19 15,0 36-15,0 0 16,0 35-16,18-35 15,-1 0-15,-17 0 16,0-18 0,0-17-16,18 17 15,-18-17 1,0-1 31,-18 1-32,1-18 1,-19 0-16,-17 18 16,18-18-16,-18 17 15,18-17-15,17 0 16,1 0 46,-1-17-46,0-19-16,1 19 16,-1 17-16,53 0 93,71 0-77,35 0-16,0 0 16,-17 0-16,-1 0 15,18 0-15,-70 0 16,-36 0-16,1 0 16</inkml:trace>
  <inkml:trace contextRef="#ctx0" brushRef="#br0" timeOffset="167326.9978">6967 15363 0,'18'0'47,"17"0"-47,36-17 15,52 17-15,-52 0 16,-18 0-16,-18 0 15,-17 0-15,-1 0 63,-17 17-63,0 1 16,0 0-16,0-1 15,0 19-15,0-19 16,-17-17-1,-19 18 1,1 0 0,18-18-1,17 17-15,-18-17 16,0 0-16,-17 0 16,0 0-16,-1 0 15,19 0-15,52 0 141,18 0-126,-18 0-15,1 0 16,-19 0-16,1 0 16,-1 0-16</inkml:trace>
  <inkml:trace contextRef="#ctx0" brushRef="#br0" timeOffset="168014.5733">7126 15628 0,'0'0'0,"-18"18"0,36-18 62,17 0-46,1 0 0,-1 17-16,0-17 15,18 0-15,-18 0 16,1 0-16,-1 0 16,-17 36-16,-1-36 15,-17 17 1,0 1-1,0 17 1,0-17-16,0-1 16,-17 19-16,-1-19 15,0 19-15,1-36 16,17 17 0,-18-17-16,18 18 78,-18-18-63,71 0 79,18 0-94,70 0 16,53 35-16,-35-17 15,35-18-15,-53 0 16,-35 0-16,-71 0 16,-35-18 93</inkml:trace>
  <inkml:trace contextRef="#ctx0" brushRef="#br0" timeOffset="168567.2343">8431 15452 0,'0'0'0,"124"0"0,-36 0 16,-35 0-1,-18 0-15,-17 0 16,0 0-16,-18 35 78,0 18-78,0 35 16,-36-35-16,-17 35 15,18-35-15,0 0 16,-1 0-16,19-18 15,-18 0-15,35 1 16,-18-19-16,0 1 16,18 0-16,-17-18 62,-1-36-46,18 1-16</inkml:trace>
  <inkml:trace contextRef="#ctx0" brushRef="#br0" timeOffset="168943.0026">8625 15787 0,'18'0'47,"0"17"-31,-1 1-1,-17 17-15,18 18 16,0-35-16,-18 17 16,0 0-16,0 1 15,17-36-15,-17 17 16,0 19-16,18-36 15</inkml:trace>
  <inkml:trace contextRef="#ctx0" brushRef="#br0" timeOffset="169710.5296">8802 15893 0,'17'0'47,"1"0"-32,17 0 1,-17 0 0,-18-18-16,18 0 15,-1 18-15,1-17 16,0 17-16,-1-18 15,-17 0 1,18 18 0,-1 0-1,-17-17 1,0-1 78,0 1-94,0-1 15,0 0-15,0 1 16,0 70 93,0 17-93,0 1-16,0 17 16,-17-18-16,17 1 15,0-18-15,0-18 16,0 0-16</inkml:trace>
  <inkml:trace contextRef="#ctx0" brushRef="#br0" timeOffset="170286.674">9155 15363 0,'0'18'47,"17"70"-47,1 36 15,0-18-15,-18-1 16,0-16-16,0 16 16,0-16-16,0 16 15,17-16-15,-17-19 16,0-17-16,0 18 16,18-18-16,-18 0 15,0-36-15,0 1 16,0-89 62,0 18-62,17-52-16</inkml:trace>
  <inkml:trace contextRef="#ctx0" brushRef="#br0" timeOffset="170750.393">9648 15275 0,'0'0'0,"53"0"0,-17 0 15,-1 0-15,-17 18 16,-1-18-16,-17 18 16,18-18-1,-18 17-15,0 1 16,0-1 0,0 19-1,0-1-15,0 0 16,0 1-1,0-1-15,-35-17 16,17 17-16,0-18 16,-17 1-16,0-18 15,17 0-15</inkml:trace>
  <inkml:trace contextRef="#ctx0" brushRef="#br0" timeOffset="171094.6431">9666 15434 0,'0'18'47,"0"35"-47,0-18 16,0 0-16,0-17 15,0-1 1,0 1-16,18 17 16,-1-35-1,-17 18 48,0 0-48,-17-1 1,-1 1-16</inkml:trace>
  <inkml:trace contextRef="#ctx0" brushRef="#br0" timeOffset="171534.8812">9490 15769 0,'53'0'47,"17"18"-47,18-18 16,-52 0-16,-1 0 16,0 0-16,-17 0 15,-1 0-15,19 0 16,-19-18-16,19 18 15,-19 0-15,1 0 16</inkml:trace>
  <inkml:trace contextRef="#ctx0" brushRef="#br0" timeOffset="171958.6329">9895 15822 0,'0'0'0,"-35"18"0,17-1 16,1 19-16,-1-19 15,18 36-15,-35 0 16,17 0-16,1 35 16,17-35-16,0-18 15,0 1-15,0-19 16,35 19-16,-35-19 16,18 1-16,17-18 15,18 0-15,-18 0 16,0 0-16,-17 0 15,17 0-15,-35-35 16,18-1-16,-18 19 16,0-19-1,0 1 1,-18 17 0,18 1-1,-17-18 1,17 17-1,-18 0 1</inkml:trace>
  <inkml:trace contextRef="#ctx0" brushRef="#br0" timeOffset="173046.9913">6720 16986 0,'0'0'0,"-17"0"16,-1 0-16,1 0 15,-19 0-15,19 0 16,-1 0-16,-17 0 16,-1 0-16,1 36 15,17-36-15,-34 35 16,16 0-16,1 0 16,0 18-16,35-17 15,-18 16-15,18-16 16,0-1-16,0-17 15,0 35-15,0-36 16,18 18-16,17 18 16,-17 0-16,17 0 15,0-17-15,0-1 16,1 18-16,-19-53 16,1 0-16,0 0 109,17 0-109,0 0 16,1 0-16,-1 0 15,0 0-15</inkml:trace>
  <inkml:trace contextRef="#ctx0" brushRef="#br0" timeOffset="173727.081">6950 17515 0,'0'71'94,"0"-18"-78,0 17-16,0 1 15,0-18-15,0 0 16,17-36-16,1 1 16,0-18-1,-1 0 1,1 0 0,-18-18-1,18-17 1,-1-18-16,-17 18 15,18 0-15,-1-18 16,-17 18-16,0-1 16,0 1-16,0 17 31,-17 18 0,17-17 32</inkml:trace>
  <inkml:trace contextRef="#ctx0" brushRef="#br0" timeOffset="174246.7738">7232 17074 0,'0'36'15,"0"70"-15,18 17 16,-18 0-16,0-34 15,0 17-15,0-54 16,0 1-16,0-17 16,17-1-16,1 0 15,-18-17-15,0 17 16,18-35-16,-18-53 94,0 18-94,0-36 15</inkml:trace>
  <inkml:trace contextRef="#ctx0" brushRef="#br0" timeOffset="174702.5001">7479 16969 0,'18'53'32,"-1"17"-17,1 1-15,-18 17 16,0 0-16,0 0 16,0 0-16,0 1 15,0-36-15,0-1 16,0 1-16,0-17 15,0-19-15,0 19 16,17-36-16,-17 17 16</inkml:trace>
  <inkml:trace contextRef="#ctx0" brushRef="#br0" timeOffset="175622.4388">7585 17833 0,'17'0'110,"1"0"-95,0 0-15,17 0 16,-17 0-16,-1 0 16,1 0-16,-1 0 15,19 0 1,-19 0-1,19-18 1,-36 1-16,17 17 16,1-36-16,0 36 15,-18-17-15,0-19 16,0 19-16,17-18 16,1 17-16,-18 0 15,0 1-15,0-1 47,0 0-16,-18 18-31,1-17 16,-1-1-16,0 18 31,1 0-15,-19 0-1,19 0 1,-1 0 0,0 0-1,1 18-15,17-1 16,-18 1 0,18 17-16,0 1 15,0-1-15,0-18 16,0 19-16,0-19 15,18-17-15,-1 36 16,1-19 0,0-17-16,-1 18 15,1-18 48,0 18-63,17-18 15,-17 0-15,-1 0 16,1 0-16,0 0 16,-1 0-1</inkml:trace>
  <inkml:trace contextRef="#ctx0" brushRef="#br0" timeOffset="176183.1025">8079 17586 0,'-18'0'62,"0"18"-46,18 17-16,0 18 16,0 0-16,0-18 15,0 0-15,0 18 16,0-35-16,0-1 16,18-17-16,0 0 46,17 0-30,-35-17-16,18 17 16,-1-18-1,-17 1 17,0-1-32,18 0 15,-1 1-15,1-1 16</inkml:trace>
  <inkml:trace contextRef="#ctx0" brushRef="#br0" timeOffset="176718.7727">8555 17022 0,'0'70'16,"0"36"0,0 35-16,0 35 15,0-17-15,0-18 16,0-17-16,0-36 15,0-17-15,0-19 16,17-34-16,-17 0 16,0-54 93,0 1-109</inkml:trace>
  <inkml:trace contextRef="#ctx0" brushRef="#br0" timeOffset="177278.5395">8431 17833 0,'18'0'15,"35"-18"1,35 18-16,18 0 16,-18 0-16,-35 0 15,0 0-15,-35 0 16,17 0-16,-17 0 31</inkml:trace>
  <inkml:trace contextRef="#ctx0" brushRef="#br0" timeOffset="177646.9408">8978 17780 0,'0'18'78,"18"35"-78,-1-18 15,1 0-15,-18-17 16,0 17-16,0-17 16,18-18-16,-18 35 15,0-17 1,0-71 78</inkml:trace>
  <inkml:trace contextRef="#ctx0" brushRef="#br0" timeOffset="177974.74">8978 17410 0,'35'17'47,"-17"18"-47,17-17 16,-35 0-16,18-18 15</inkml:trace>
  <inkml:trace contextRef="#ctx0" brushRef="#br0" timeOffset="178566.5265">9243 17780 0,'17'35'63,"-17"1"-48,18-1-15,-18 0 16,0-17-16,18-1 16,-1-17-16,-17 18 15,18-18-15,0 0 47,-18-53-31,17 18-16,-17 0 15,0-18-15,0 35 16,0-17-16,0 17 16,-17 0-16,17 1 15,-18 17 1,0 0 15,1 0-15</inkml:trace>
  <inkml:trace contextRef="#ctx0" brushRef="#br0" timeOffset="179566.4469">9543 17798 0,'-18'0'32,"18"-36"-32,-18 19 15,18-1-15,0 0 16,0 1-1,-17-18 1,17 17 0,0-17-16,0 17 15,0 0 17,17 18-17,1 0-15,0 0 16,17 36-1,-17-1-15,17 0 16,-18 0-16,-17-17 16,18 0-16,-18 17 15,0-17-15,18-1 16,-18 1-16,0 17 16,-18-35-1,18 18 1,0-36 46,0-17-46,0-18-16,0 18 16,35-18-16,1 18 15,-19 17-15,1-17 16,0 35-1,-1 17 17,1 19-17,-1-1-15,1 0 16,0 0-16,-1 18 16,1-35-16,0 17 15,-1 0-15,-17-17 16,0 0-1,0-1-15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9-21T01:44:55.3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7320 2240 0,'18'0'172,"52"0"-156,-17 0-16,18 0 15,52 0-15,-17-18 16,176 18 0,-105 0-16,70 36 31,-194-36-31,17 0 0,1 0 15,105 17 1,-105-17 0,176 0-1,-159 0 1,88 0 0,-88 0-16,18 0 15,53 0 1,-53 0-1,17 18-15,36-18 32,-141 0-32</inkml:trace>
  <inkml:trace contextRef="#ctx0" brushRef="#br0" timeOffset="10775.9409">21220 6085 0,'0'0'0,"-18"0"62,0 0-62,-17 36 16,-36-1-16,-17 53 15,0 0-15,35-35 16,-53 53-16,1-35 16,-37 17-16,37 0 15,-107 71 1,141-89-16,-52 19 31,123-54-31,-18-35 16,18 17 15,0-69 78</inkml:trace>
  <inkml:trace contextRef="#ctx0" brushRef="#br0" timeOffset="11735.3918">19826 5962 0,'18'18'94,"17"-1"-78,36 36-16,-36 18 15,53 17-15,18-18 16,-36-17-16,19 18 16,-36-18-16,17-18 15,-17 18-15,18 0 16,17 0-16,-18-35 15,-34 17-15,-1-18 16,0-17-16,-35 18 16,18-18-16,-18 18 15,17-1-15,1-17 16,0 18 0,-1 0-16,1-18 15,-18 17 1,18-17 78,-1 18-63,1-18-16,-18 18 17,18-18-17,-1 17 1,1-17 31</inkml:trace>
  <inkml:trace contextRef="#ctx0" brushRef="#br0" timeOffset="18807.6872">16245 7902 0,'36'0'62,"-19"-17"-46,1 17 0,17-36-16,18 19 15,18-19-15,-18 19 16,-18-1-16,18 18 15,0 0-15,17 0 16,-17 0-16,-17 0 16,-19 0-16,1 0 15,-1 0-15,-17 18 16,18-1-16,0 1 16,-1 0-16,1-18 15,-18 17-15,18-17 16,-1 0-1,1 0 1,17 0 0,18 0-1,0 0-15,18 0 0,-19 0 16,1-17-16,18-19 16,-18 19-1,53-1-15,-36 18 16,18 0-16,-52-18 15,17 18-15,-18 0 16,-17 0-16,-1 0 16,36 0-16,-35 0 15,-1 0 1,1 0-16,0 18 16,35-18-16,0 35 15,-1 1-15,37-1 16,34-17-16,1-18 15,-19 0-15,1 0 16,-18 0-16,18 0 16,-35-18-16,-18 0 15,17 1-15,-34-1 16,-1 18 0,-18 0-1,1 0 1,0 0 15,-1 0-31,1 0 0,35 0 16,-35 0-1,17 0-15,-17 0 16,-1 0-16,1 0 16,-1 0-1</inkml:trace>
  <inkml:trace contextRef="#ctx0" brushRef="#br0" timeOffset="20255.8145">17780 7743 0,'18'71'31,"-1"17"-15,1-17-16,-18 17 16,18-17-16,-18-1 15,0-35-15,0 18 16,0 0-16,0-18 15,0 1-15,0-19 16,0 1 0,17 0-16,-17-1 15</inkml:trace>
  <inkml:trace contextRef="#ctx0" brushRef="#br0" timeOffset="21503.1104">17374 8343 0,'0'0'0,"53"-35"16,-35 35-16,-1-18 15,19 89 204,-1-1-203,0 1-16,-35-53 15,18-1-15,0 18 16,17 1 0,-35-19-16,35 1 15,-17-18 63,17 0-78,0 0 16,-17-18 0,0 1-1,-1-1-15,1 0 32,-18 1-17,0-1-15,0 1 47,18-19-47,-1 19 16,-17-1-16,18 0 15,-1 18-15,-17-17 16,0-1-16,18 18 16,-18-18-16,18 18 15,-1 0-15</inkml:trace>
  <inkml:trace contextRef="#ctx0" brushRef="#br0" timeOffset="22086.9527">18415 8237 0,'18'0'32,"17"-35"-32,0 17 15,36-17-15,35 0 16,-36 17-16,-17 18 15,-18 0-15,-17 0 16,17 0 0,-35 18-1,18 0 1,-18-1-16,0 18 16,0 1-16,-35 17 15,17 0-15,-17-1 16,-1 37-16,19-54 15,-19 18 1,36-36-16,-17-17 16</inkml:trace>
  <inkml:trace contextRef="#ctx0" brushRef="#br0" timeOffset="22551.6704">19015 8096 0,'17'0'47,"-17"36"-31,0 34-16,18 1 15,-18 34-15,0-34 16,0-18-16,0 0 16,0-36-16,0 1 15,18 0-15,-1-89 110</inkml:trace>
  <inkml:trace contextRef="#ctx0" brushRef="#br0" timeOffset="22895.7214">19138 8326 0,'18'0'47,"-1"0"-31,1 0-1,0 0-15,17 0 16,-17 0-16,-1 0 31,1 0 47,0-18-62,-1-17 0,1 35-1</inkml:trace>
  <inkml:trace contextRef="#ctx0" brushRef="#br0" timeOffset="23767.5322">19368 8079 0,'0'17'46,"0"54"-46,0-18 16,0 35-16,0-18 16,0 1-16,0 0 15,17-19-15,-17-16 16,0-1-16,0-17 16,0-1-1,0 1 1,0 0-16,-17-18 15,-1 17-15,0 1 16,-17-18-16,17 0 16,1 0-16,-1 0 15,36 0 188,17-18-187,0 18-16,-17 0 16,17-17-16,-17-1 15,-1 18 1,1 18 31,0-1-32,-18 1 1,0 17-16,0 0 16,0 18-16,0-17 15,0-1-15,0-17 16,0-1 15</inkml:trace>
  <inkml:trace contextRef="#ctx0" brushRef="#br0" timeOffset="24351.5162">19738 8096 0,'35'0'110,"0"18"-110,-35 0 15,18-18-15,0 17 16,-1-17-16,1 0 31</inkml:trace>
  <inkml:trace contextRef="#ctx0" brushRef="#br0" timeOffset="25007.7142">19703 8343 0,'17'-17'125,"19"17"-125,16 0 16,-16-18-16,17 18 16,0-18-16,-36 18 15,18 0-15,-17 0 16,-18-17-1,18 17-15,17 0 16,-35 17 31,0 19-31,0-1-16,0 0 15,-35 36-15,17-1 16,-17-35-16,17 1 15,1-1-15,-19 0 16,36-17-16,-17 0 16,17-1-16,0 1 15</inkml:trace>
  <inkml:trace contextRef="#ctx0" brushRef="#br0" timeOffset="25448.4749">20002 8502 0,'18'18'47,"0"-1"-32,-18 18 1,0-17-1,0 0-15,17 17 16,1 18-16,0-35 16,-18 17-16,17 0 15,1-17-15,-18-1 16,0 1 31,18-18-32,-18 18-15,0-36 79,0-17-64,0 0-15</inkml:trace>
  <inkml:trace contextRef="#ctx0" brushRef="#br0" timeOffset="25847.6813">20144 8643 0,'35'0'110,"0"0"-95,-17 0-15,17 0 16,-17 0-16,-1-18 16,1 18-16,17 0 15,-17-17-15,0 17 16,-1 0-16,1-18 15,-1 18-15,-17-35 94,0 17-78,0-35-16,0 18 15</inkml:trace>
  <inkml:trace contextRef="#ctx0" brushRef="#br0" timeOffset="26207.4779">20461 8343 0,'18'0'78,"-18"53"-78,0 18 15,0-18-15,17 17 16,-17-17-16,0 0 16,0 0-16,0-18 15,18-17-15,0 17 16,-18-17-1,17-71 79,19 0-94,-19-35 16</inkml:trace>
  <inkml:trace contextRef="#ctx0" brushRef="#br0" timeOffset="26582.9746">20779 8096 0,'0'18'47,"17"70"-47,-17-17 15,0-1-15,0 1 16,0-36-16,18 18 16,-18-18-16,0 0 15,0 1-15,18-19 16,-18 36-16,0-17 15,0-1-15,17-17 16,-17-1-16</inkml:trace>
  <inkml:trace contextRef="#ctx0" brushRef="#br0" timeOffset="36103.4721">10142 7796 0,'0'36'125,"0"17"-125,0 17 16,0 1-16,0-1 15,0 36-15,0 0 16,0 0-16,0-18 16,18-35-16,-18 0 15,18-18-15,-18-17 16,17-18-16,-17 17 15,0-34 64,36-19-64,-19 1-15,1 0 16,-1-18-16,1 18 15,0-36-15,-1 36 16,-17 17-16,36-17 16,-19 0-1,1-1 1,-18 19 0,0-1-1,18 18-15,-18-18 16,17 18 46,19 106-30,16-18-32,1 1 15,-17-1-15,-1-35 16,0-18-16,-35 0 15,0-52 32,0-1-31,0 0-16,18-35 16,-1 1-16,19-19 15,-19 0-15,36 1 16,0-36-1,-18 36-15,1-19 16,-19 36-16,1 18 16,0 0-16,-18-18 15,17 35 1,-17 1 0,0-1 15,0 0-16,18 18-15</inkml:trace>
  <inkml:trace contextRef="#ctx0" brushRef="#br0" timeOffset="37703.6796">11236 8184 0,'0'18'63,"0"70"-63,18-17 15,17-1-15,-35 1 16,0-36-16,0-17 15,18-1-15,-18 19 16,17-36 0,-34 0 109,17-71-125,0 18 15,0 36-15,0-36 16,0 17-16,35 1 16,-18 0-16,1 17 15,35 1-15,-18-1 16,-17 18-16,0 0 15,-1 0 1,1 0 31,-1 0-16,-17 18-31,0-1 0,18-17 16,0 0 15,-1 0-15,1-17-1,-18-1-15,0 0 16,18 18 0,-18-35-16,17 35 15,-17-18-15,18 18 16,-36 18 109,1 17-110,17 18-15,-18 0 16,18-18-16,0-17 16,0 17-16,0 1 15,0-1-15,0-17 16,18-1 0,-1-17-1,1-35 48,0 0-63,-1-1 15,36-34-15,-35 35 16,-1-1-16,-17 1 16,18-18-16,-18 35 15,0 1 16,18 34 48,17 54-79,-35-18 15,35 0-15,-17 0 16,0-18-16,-1-17 15,-17-1-15,18-17 16,-18 18-16,17-18 47,1-18-31,-18 1-16,35-19 15,-17 1-15,17 0 16</inkml:trace>
  <inkml:trace contextRef="#ctx0" brushRef="#br0" timeOffset="38175.4155">12188 8167 0,'0'35'47,"0"71"-32,0-18-15,0 18 16,0-36-16,0 19 16,0-19-16,18 18 15,-18-35-15,18 0 16,-1-35-16,-17 17 16,0-52 93,0-89-93</inkml:trace>
  <inkml:trace contextRef="#ctx0" brushRef="#br0" timeOffset="38719.1199">12312 8220 0,'18'0'46,"-1"0"-30,18 0-16,1 35 16,-1-35-16,-17 0 15,-18 18-15,0-1 16,17-17 0,-17 18-16,18 0 15,-18-1-15,0 1 16,0-1-16,0 1 15,-18 0-15,1 17 16,-19 0 0,36-17-16,-17 0 15,-1 17-15,0-18 32,1-34 14</inkml:trace>
  <inkml:trace contextRef="#ctx0" brushRef="#br0" timeOffset="39263.5209">12629 8061 0,'0'53'62,"0"53"-46,0-36-16,0 18 15,0 18-15,0-35 16,0 17-16,0-17 16,0-18-16,18-1 15,-18 1-15,18-35 16,-18 0-16,17-1 15,-17 1-15,0 0 16,0-1 31,18-17-47,-18-70 94,0 17-94</inkml:trace>
  <inkml:trace contextRef="#ctx0" brushRef="#br0" timeOffset="39823.5585">12735 8255 0,'18'0'31,"17"0"-31,18 35 16,-18-17-16,36 17 15,-18-17-15,-35-1 16,-18 1 31,0 0-16,0-1-15,0 1-16,-18-18 15,-17 35-15,-1-35 16,19 36-16,-1-19 15,-17-17-15,35 18 16,-18-18-16,0 0 16</inkml:trace>
  <inkml:trace contextRef="#ctx0" brushRef="#br0" timeOffset="40639.6215">12806 8555 0,'17'0'31,"1"0"-31,17 0 16,1 0-16,17-18 16,0 18-16,-1 0 15,-16-17-15,-1 17 16,0 0-16,1 0 15,-19 0-15,36 0 16,-18-18-16,1 18 16,-19 0-16,1-18 15,0 1 1,-18-1 0,17 0-1,1 1-15,-18-1 31,0 0-31,0 1 16,0-1 0,-18 1-1,1-1 17,-1 18-17,-17 0 48,17 35-63,0 0 15,1 1-15,17-1 16,0 0-16,0 1 16,0-1-16,0 18 15,17-18-15,1-17 16,0 17-16,-1-17 15,1-1-15,0-17 16,-1 0 0,1-17-1,-1-1-15,1-17 16,17-1-16,-17-17 16,0 18-16,-1 0 15,-17 0-15,0-1 16,0 19-1,0-19 1,0 19-16,0-1 31</inkml:trace>
  <inkml:trace contextRef="#ctx0" brushRef="#br0" timeOffset="41247.4436">13564 8308 0,'0'18'31,"0"17"-15,36-18-16,-36 19 16,0-1-16,17 0 15,1 1-15,-18-1 16,17-18-16,-17 1 15,0 0 1,0-36 93,0-17-93,0 17-16,0-17 16,0-18-16,0 18 15,36-1-15,-19 1 16,19 0-16,-1 17 16,18 1-16,-35 17 15,-1-18-15,1 18 78</inkml:trace>
  <inkml:trace contextRef="#ctx0" brushRef="#br0" timeOffset="45583.3892">13952 8784 0,'-35'0'94,"-18"18"-94,-17-1 16,-1-17-16,-17 18 15,35 0-15,0-1 16,0 19-16,0-19 16,0 1-16,18-18 15,-18 18 1,0-1-16,-17-17 15,17 0-15,-18 18 16,-17-1-16,0-17 16,0 0-16,-18 18 15,0-18-15,18 0 16,-1 0-16,-16 0 16,-19 0-16,18 0 15,1 0-15,16 0 16,-16-18-16,34 18 15,0-17-15,1 17 16,-18-18-16,17 18 16,18-17-16,-35-1 15,0-17-15,0 17 16,35 0-16,-18 1 16,1-19-16,-19 1 15,-52-18-15,18 18 16,-1-18-16,1 18 15,52-1-15,36 19 16,17-1-16,1 1 16,17-1-1,-18 18 1,18-35-16,-18 17 16,1-17-16,-1-1 15,1-16-15,-19-1 16,36 0-16,-35 0 15,17-18-15,-17 1 16,17-1-16,-17 1 16,17 17-16,1 0 15,17 17-15,0-16 16,0 16-16,0 1 16,0 0-16,0-1 15,17 1 1,19 18-16,17-19 15,53 19-15,-54 17 16,37-18-16,16 0 16,1 1-16,35-1 15,1 18-15,52 0 16,0 0-16,17 0 16,36 0-16,-17 0 15,-19 0-15,1 0 16,-36 0-16,18 0 15,-53 35 1,-35-17-16,-35 0 16,35-1-16,-18 1 15,53 17-15,-18 0 16,-17-17-16,18 0 16,-1-1-16,1 1 15,17 17-15,17 1 16,-34 16-16,-89-34 15,-17-18-15,0 18 16,-18-1 47,0 19-48,17 17-15,1 17 16,-1 54-16,1-19 15,-18-16-15,18-36 16,-18-1-16,0 1 16,0-17-16,0-1 15,-18 0-15,18-17 16,0 17 0,-18 18-16,1-18 0,-1 1 15,18-1 1,-17 0-16,-1-17 15,18-1-15,-18-17 16,18 18 0</inkml:trace>
  <inkml:trace contextRef="#ctx0" brushRef="#br0" timeOffset="74214.9607">8643 14058 0,'35'0'250,"1"-17"-235,34 17-15,18 0 16,-35 0-16,18 0 15,-1 0 1,-17 0-16,0 0 0,0 0 16,0 0-1,-35 0-15,17 0 16,0 0-16,71 0 16,-53 0-1,159 0 1,-159 0-1,35 0 1,-35 0 0,158 0-1,-140 0 1,35 0-16,105 0 31,-122 0 0,-72 0-31,1 0 16,0 0 0,-1 0-16,1 0 15,35 0-15,0 0 16,-18 0-16,18-18 16,0 18-16,0 0 15,-18 0-15,0 0 16,0 0-16,1 0 15,17 0-15,0-18 16,17 18-16,-17 0 16,0 0-16,-18 0 15,-17 0 17</inkml:trace>
  <inkml:trace contextRef="#ctx0" brushRef="#br0" timeOffset="84591.1064">10231 15893 0,'0'-18'16,"17"18"140,1 0-156,17 0 16,0 0-16,36-18 15,-36 18-15,18 0 16,18 0-16,-18 0 16,0 0-16,17 0 15,-17 0-15,18 0 16,34 0-16,-16 0 16,16 0-1,-34 0-15,17 0 16,-17 0-16,52 0 15,-17 18-15,-18-18 16,18 0-16,-35 0 16,-1 0-16,1 18 15,-36-18-15,0 0 16,18 0-16,-35 0 16,17 0-16,-17 0 15,-1 0-15,36 0 16,0 0-16,0 0 15,18 0-15,17 0 16,-35 0-16,0 17 16,17-17-16,-17 0 15,18 0-15,-1 0 16,36 0-16,-35 0 16,-1 0-16,1 0 15,-18 0-15,17 0 16,36 0-16,-35 0 15,34 0-15,-34 0 16,17 0-16,-35 0 16,-18 0-1,1 0-15,-1 0 0,18 0 16,-18 0 0,18 0-16,0 0 15,0 0-15,18 0 16,-1 0-16,-17 0 15,35 0-15,18 0 16,-18 0-16,-17 0 16,17 0-16,-35 0 15,-18 0-15,-17 0 16,-1 0 15,1-17-15,0 17-16,-1-18 15,-17 0 1,18 1 0,0 17-16,-18-18 15,17 18-15,-17-35 16,0 17-16,18 1 16,0-19-16,-1 19 15,-17-1-15,0 0 16,0 1-16,0-1 15,0 0 1,0 1-16,0-1 16,0 1-1,0-1 1,0 0 0,0 1-1,0-1 1,0 0-1,0 1-15,0-1 16,-17 0 0,17 1-1,0-1-15,0 0 16,-18 1 0,18-1-1,-18 1 1,18-1 31,-17 18-16,-1-18-15,18 1-16,-18-1 15,18 0-15,-53-17 16,18 17-1,0 1-15,-18-1 16,0-17-16,0 17 16,0 1-16,0-1 15,0 0-15,36 18 16,17-17-16,-18 17 31,0 0-15,1 0-1,-1 0 1,1-18-16,-1 18 16,0 0-1,1 0-15,-1 0 16,0 0 0,1 0-16,-36 0 15,0 0-15,0 0 16,-35 0-16,17 0 15,1 0-15,-36-18 16,35 18 0,18 0-16,0 0 0,18 0 15,17 0-15,-34 0 16,34 0 0,0 0-16,-17 0 15,-18 0-15,0 0 16,0 0-16,18 0 15,-71 0-15,53 18 16,0-18-16,36 0 16,-1 18-16,-17-18 15,0 0-15,17 0 16,0 0-16,1 0 16,17 17-1,-18-17-15,0 0 16,18 18-1,-17-18-15,-1 18 16,0-18-16,1 17 16,-19-17-1,19 0-15,-1 18 16,18 0-16,-17-18 16,-1 17-1,18 1 1,-18-1-1,1 1 1,17 17-16,0-17 16,0 0-16,0-1 15,-18 36-15,18-35 16,0-1-16,0 1 16,0 17-16,0-17 15,0 0-15,0 17 16,0-17-16,0-1 15,0 1-15,18-18 16,-18 18 0,0-1-16,17-17 15</inkml:trace>
  <inkml:trace contextRef="#ctx0" brushRef="#br0" timeOffset="87686.8443">11289 11942 0,'0'52'141,"0"19"-141,0 0 15,0-1-15,0-17 16,0 18-16,0-19 16,0 19-16,18-18 15,-18-18-15,0 18 16,35-18-16,-18 18 15,1-17-15,0-1 16,-1-17-16,-17 17 16,18-18-16,0 19 15,-18-19 1,17-17 15,-17-17 47,0-1-62,18 0-16,-18-17 16,18 0-16,-1 17 15,-17-17-15,0 0 16,18-18-16,-1-18 15,1 18-15,-18 0 16,0-17-16,0 17 16,0 0-16,0 0 15,0 0-15,0 18 16,0 0-16,0 17 16,0 0-16,0 1 15,18-1 1</inkml:trace>
  <inkml:trace contextRef="#ctx0" brushRef="#br0" timeOffset="89111.5839">11712 12665 0,'18'0'125,"0"0"-109,17 0-16,-18 0 16,1 0-16,17 0 15,-17 0 1,0-18-16,-1 18 16,1 0-16,0 0 15,-1-18 1,1 18-1,-18-17 1,17 17-16,-17-18 31,0 1-15,0-1 0,0 0-1,-17 1-15,17-19 16,-18 19-1,18-1 1,-17 18-16,-1 0 141,0 18-126,18-1-15,-17 1 16,-1 17 0,18-17-1,0 0 16,0-1-15,0 1-16,0-1 31,18-17-31,-18 18 16,17 0-16,1-1 16,0-17-16,17 18 15,-18-18 48,-17 18-48,18-18 48,0 0-48,-1 0 1</inkml:trace>
  <inkml:trace contextRef="#ctx0" brushRef="#br0" timeOffset="89631.3226">12118 12524 0,'0'0'0,"0"-18"31,0 53 32,0 1-48,0-19-15,0 1 16,0-1-16,18 1 15,-18 0-15,35-1 16,-35 19-16,17-36 16,-17 17-16,0 1 15,18-18 1,-18-18 15,0 1-15,0-36-1,18 17-15,-18 1 16,17 0-16,1 0 16</inkml:trace>
  <inkml:trace contextRef="#ctx0" brushRef="#br0" timeOffset="90111.1016">12471 11994 0,'0'36'78,"0"87"-62,0 1-16,0-19 16,17 1-16,-17-17 15,0-19-15,0-17 16,0 0-1,0 0-15,18-36 16</inkml:trace>
  <inkml:trace contextRef="#ctx0" brushRef="#br0" timeOffset="90662.7844">12365 12665 0,'35'0'47,"0"0"-47,1 0 15,-19 0 17,1 0-32,0 0 15,17 0-15,-17-18 16,-1 0-16,1 18 16,-1-17-1,1 17 1,0 0 15,-1 0-15,-17-18-1,18-17 1</inkml:trace>
  <inkml:trace contextRef="#ctx0" brushRef="#br0" timeOffset="91151.1668">12735 12541 0,'0'-17'16,"0"-1"-1,-17 18-15,-1 0 31,18 18-15,-18 17-16,18 18 16,-17 0-16,17-18 15,0 0-15,0 18 16,0-18-16,17-17 16,-17 0-16,18-1 15,0-17-15,-1 0 31,1 0-15,0-17-16,-18-19 16,17 1-16,1 0 15,-18 17-15,0-17 16,0 17 0,0 1-16,-18-19 15,1 19 1</inkml:trace>
  <inkml:trace contextRef="#ctx0" brushRef="#br0" timeOffset="91799.3852">12947 12524 0,'18'0'78,"-18"17"-62,0 1-16,0 17 16,0-17-16,0 35 15,0-36-15,0 19 16,0-19-16,0 19 15,0-19-15,0 1 16,0 17-16,0-17 16,0-1-1,-18-17 48,18-17-48,-18-19 1,18-16 0,0 16-1,0 1-15,18 0 0,17-18 16,1 18 0,-1-1-1,-35 19 79</inkml:trace>
  <inkml:trace contextRef="#ctx0" brushRef="#br0" timeOffset="94807.426">13617 12294 0,'-17'0'156,"-19"36"-141,1-1-15,0 0 16,-1 0-16,-16 1 16,34-1-16,-17-35 15,17 35-15,0-17 16,-17 0 0,35-1-16,-18-17 0,1 0 15,-1 18-15,1-18 31,17 17-15,-18-17-16,18 36 234,53-19-218,0 19-16,-36-19 16,1-17-16,0 18 15,-1 17 1,19-17-16,-19 35 16,36-18-16,-35 0 15,-1 1-15,1-36 16,0 17-16</inkml:trace>
  <inkml:trace contextRef="#ctx0" brushRef="#br0" timeOffset="95366.4584">13635 12365 0,'17'0'78,"1"0"-63,0 0-15,17 0 16,18 0-16,0 0 16,0-18-16,-18 18 15,0 0-15,-17 0 16,0 0-16</inkml:trace>
  <inkml:trace contextRef="#ctx0" brushRef="#br0" timeOffset="95814.7346">13829 12400 0,'0'53'62,"0"0"-46,0 18-1,0-19-15,0 19 16,0-18-16,0 0 16,0-18-16,0-17 15,0 17-15,-18-35 110,-17 0-110,-18 0 15</inkml:trace>
  <inkml:trace contextRef="#ctx0" brushRef="#br0" timeOffset="96174.9852">13688 12894 0,'35'0'93,"0"0"-77,36 0 0,-18 0-16,0-18 15,0 1-15,17-1 16,1 18-16,-36 0 16,0 0-16</inkml:trace>
  <inkml:trace contextRef="#ctx0" brushRef="#br0" timeOffset="96855.1401">14235 12612 0,'0'0'0,"35"35"47,-35 18-47,0 18 16,0-19-16,0 1 15,0 0-15,0-17 16,0-19-16,0 1 16,0-36 62,0-35-63,18 0-15,-1-17 16,1 35-16,-18-1 16,0 19-16,0-1 15,17 18-15,-17 18 63,18 35-63,-18-18 15,0 18-15,0-18 16,0-17-16,0-1 16,0 1-16,0 0 15,0-36 48,0-17-48,0-18-15</inkml:trace>
  <inkml:trace contextRef="#ctx0" brushRef="#br0" timeOffset="97263.7091">14429 12188 0,'0'18'0,"0"53"16,0 17-16,17 0 15,-17-17-15,0-1 16,0-17-16,0 0 15,0 0-15,0-18 16,0 18-16,0-18 16,0-17-16,0 0 15,0-1-15,0 1 16,18-18 46,-18-18-46,0 1 0,-35-1-16</inkml:trace>
  <inkml:trace contextRef="#ctx0" brushRef="#br0" timeOffset="97887.6448">14376 12788 0,'17'0'125,"1"0"-110,0 0 1,-1 0-16,1 0 16,0-17-16,17 17 15,-18 0-15,1 0 16,17 0-16,1 0 15,-36-18-15,17 18 16,1 0 31,-18-18 0,0 1-32,18 17-15,-18-18 16,0 0 15,0 1 32,0-1-48,0 0 1</inkml:trace>
  <inkml:trace contextRef="#ctx0" brushRef="#br0" timeOffset="98254.9617">14676 12594 0,'-18'0'31,"0"35"-15,18-17-1,-17 17-15,17 1 16,0-1-16,0 0 16,0 0-16,17 1 15,1-19-15,0 1 16,-18 0-16,17-18 15,1 0 32,-1-18-47,1 0 16,0 1-16,17-19 16,-35 1-16,18 18 15,-1-19-15,-17 19 16,0-1 15,0 0-31,18 1 16</inkml:trace>
  <inkml:trace contextRef="#ctx0" brushRef="#br0" timeOffset="99774.5737">14799 12541 0,'0'0'0,"0"36"16,-18 16-16,18 37 15,0-19-15,0 1 16,0-36-16,0-17 16,36-18 15,-1-18-16,0-17-15,-17-1 16,-1-16-16,1-19 16,-18 36-16,0 17 15,0 0-15,0 1 16,0 34 62,0 1-62,0 17-16,-18 1 15,18-1-15,0 18 16,0 17 0,0 1-16,-17 35 15,17-36-15,0 1 16,0-18-16,0-36 15,0 1-15,-18-18 94,18-18-78,0 1-16,0-1 15,0-17-15,0 0 16,0 17-16,18-17 16,17-18-16,-35 35 15,0 1-15,18-1 16,-18-17 0,17 35-16,1-18 15,0 0 1,-18 1-16,17-1 31,1 18-15,0 0-16,-1 0 15,1-18 1,0 18 0,-18-35-1,17 35-15,-17-18 16,0 1-16,18-1 15,-1 1 1,-17-1-16,0 0 16,0 1-16,0-1 15,0 0-15,-35 1 16,35-19-16,-17 36 16,-1-17-16,0 17 15,1 0 1,-1 17-1,18 19-15,0 17 16,0 0-16,0 35 16,0-18-16,18-17 15,-18-17-15,17 16 16,-17-34-16,18-18 16,0 0 15,-1 0-16,18 0-15,1-35 16,-1 17-16,0 1 16,-17-19-16,17 1 15,-17 0-15,-18 17 16,0-17-16,0-1 16,0 1-16,0 18 15,0-1-15,0 0 16,0 1-16,0 34 62,0 1-46,0 0-16,17 34 16,-17-16-16,0-1 15,18 18-15,-18-35 16,0 17-16,0 18 15,0-18-15,-18-17 16,1-1-16,-1-17 31,1 0 16,-1-17-47,18-19 16,0-16-16,0-1 15,0 0-15,35-36 16,-17 54-16,35-18 16,-36 36-16,1-1 15,0 18-15</inkml:trace>
  <inkml:trace contextRef="#ctx0" brushRef="#br0" timeOffset="100574.2682">15505 12541 0,'17'0'109,"19"0"-109,16 18 16,-34 0-16,0-1 15,-1-17-15,19 0 16,-19 0 15,-17 18-31,18-18 16,0 17 0,-1-17-1,36 0-15,0 36 16,-18-19-16,-17-17 15,-18 18 48,0 0-47,0-1-16,-18 36 15,-17-18-15,0 18 16,-1-17-16,1 17 15,35-36-15,-17 1 16,-1 0-16,18-1 16</inkml:trace>
  <inkml:trace contextRef="#ctx0" brushRef="#br0" timeOffset="101623.0875">16616 12524 0,'35'17'79,"-17"54"-64,17-36-15,-17-17 16,-1 17-16,1-17 15,-18-1-15,18 1 16,-1-18 93,1 0-30,0 0-79,-1-53 15,18 35-15,-17-17 16,0 0-16,-18 17 15,0 1-15,0-1 16</inkml:trace>
  <inkml:trace contextRef="#ctx0" brushRef="#br0" timeOffset="102270.2028">17339 12488 0,'35'0'47,"18"0"-32,-18 0-15,-17 0 16</inkml:trace>
  <inkml:trace contextRef="#ctx0" brushRef="#br0" timeOffset="102686.6694">17339 12682 0,'18'0'62,"-1"0"-62,1 0 16,0 0-16,-1 0 47,1 0-32,-1 0 1,1 0-16,0 0 31</inkml:trace>
  <inkml:trace contextRef="#ctx0" brushRef="#br0" timeOffset="103943.0374">17815 12665 0,'0'-18'47,"0"-17"-31,0 17-16,0-17 16,18 0-16,-18-1 15,0 19 1,0-1-16,0 0 15,0 1-15,0-1 16,18 18 15,-1 0 1,18 18-32,-17-18 15,0 0 1,-18 17-1,17-17-15,1 36 16,-18-1 0,18-17-16,-1 17 15,-17-17-15,0-1 16,0 1-16,0-36 109,0-35-109,18 18 16,17 0 0,-35-1-16,0 19 15,36 34 48,16 1-63,-34 17 15,17 1-15,-35-19 16,18 1-16,-18 0 16,0-1-1,18-17 1,-18 18-1,0-1 1</inkml:trace>
  <inkml:trace contextRef="#ctx0" brushRef="#br0" timeOffset="105335.411">18239 12594 0,'0'-17'31,"17"17"0,1 0-31,0 0 16,-18-18-1,35 18-15,-18 0 16,19 0 0,-1-18-1,-17 1 1,-18-1-1,17 0 1,1-17 0,0 17-16,-18 1 15,0-1-15,0 0 32,0 1-17,0-1-15,0 1 31,-18 17 1,0-18-32,-17 0 15,17 18 1,1 0 15,-1 18-31,18 0 16,-18-1-16,1 18 15,17 1-15,0-19 16,0 1-16,0 35 16,0-18-16,0 36 15,0-18-15,35-18 16,-17 18-16,-1-35 16,1 17-16,0-35 46,-1-18-46,1-17 16,17 17-16,-35-17 16,18-18-16,-1 18 15,-17 17 1,0-17-16,18 0 16,-18-1-16,0 19 15,0-1 1,0 0-1,18 18-15,-18-17 16,17 17 0,-17 17 46,0 19-62,0-1 16,0-17-16,18 17 15,-18-17-15,18 17 16,-1-18-16,-17 1 16,0 17-16,18-35 15,-18 18-15,0-71 63,18 18-63,17 0 15,-35-18 1,0 17-16,17 1 16,-17 17-16,18 18 62,-18 36-62,18-19 16,-1 19-16,-17-1 15,18 18-15,0-36 16,-1 1-16,1 17 16,0-17-16,-1 17 15,1-35-15,-18 18 16,18-18-16,-1 0 47,-17-18-32,18-17-15,-18 0 16,0 17-16,0 0 16,0-17-16,0 0 15,0 17 1,17 1 31</inkml:trace>
  <inkml:trace contextRef="#ctx0" brushRef="#br0" timeOffset="106934.6399">19438 11748 0,'0'35'63,"18"35"-48,-18 19-15,35 34 16,-35-35-16,35 18 16,-17-53-16,17 0 15,-17 17-15,17-34 16,-17-1-16,-18-17 16,0-1-1,17 1 1,1 0 187,0-1-203,-18 1 16,17-18 30,-17 17-30,18 1-16,0 0 16,-1-36 124,1-17-124,17-18 0,0-35-16,-17 17 15,0 18-15,-1 0 16,1-17-16,-18 34 15,0-16-15,0 16 16,18 1-16,-18 17 16,0-35-16,0 36 15,17-18-15,-17-1 16,0-17-16,0 36 16,0-19-16,18 36 31,-18-17 47</inkml:trace>
  <inkml:trace contextRef="#ctx0" brushRef="#br0" timeOffset="108231.3246">20144 12471 0,'0'-18'63,"35"18"-48,-17 0 1,17 0-16,-18 0 15,19 0 1,-36-18 0,17 18-16,19 0 15,-36-17-15,17 17 16,1-18 0,0 0-16,-18 1 15,17 17 1,-17-18-16,0 1 31,0-1-15,0 0-1,-17 18 1,-1 0 31,0 0-16,1 0-15,17 18-1,0 0-15,-18-18 32,18 17-1,0 1-16,18-18 1,-18 17 0,35 1-16,-17 0 15,-18-1-15,17 1 16,-17 0 0,18-18-16,-18 17 15,17-17 16,-17 18-15,0 0 0,18-18-16,0 0 15</inkml:trace>
  <inkml:trace contextRef="#ctx0" brushRef="#br0" timeOffset="108711.0865">20620 12347 0,'0'-17'16,"0"34"46,-18 1-46,18-1-16,0 19 16,0 17-16,18 0 15,-18-18-15,35 0 16,-35-17-16,18-1 15,-1-17-15,1 0 16,0 0 0,-1 0-1,-17-17-15,0-18 0,0-1 16,18-34 0,-18-1-16,35 1 15,-35 17-15,18 17 16,0 19-16</inkml:trace>
  <inkml:trace contextRef="#ctx0" brushRef="#br0" timeOffset="109174.9589">20814 11818 0,'0'18'63,"0"52"-48,0 18-15,0 18 16,35 18-1,-17-36-15,-1 0 16,19-17-16,-19-18 16,1-18-16,0 0 15,17 0-15,-35-17 16,0 0-16,18-1 16,-18 1-16,0 0 15,-18-71 95</inkml:trace>
  <inkml:trace contextRef="#ctx0" brushRef="#br0" timeOffset="110078.6179">20761 12259 0,'53'18'78,"-18"17"-78,0-35 15,1 18-15,-19-1 16,19-17 0,17 18-16,-18-18 15,0 0-15,-17 0 16,-1 0-1,1 0 48,0-18-63,-1 1 31,1 17-15,-36 0 93,1 17-109,-1 18 16,0 36-16,-17-18 15,17-18-15,18 18 16,0-35-16,0 17 16,0-17-16,18-1 15,0-17 1,-1 0 0,1 0-1,0-17-15,-1-1 16,1-17-16,-18-18 15,0 18-15,0 17 16,0 0-16,0-17 16,0 17-1,-18 1 1,1-1-16,-1 18 16,18-18-1,-18 1 1</inkml:trace>
  <inkml:trace contextRef="#ctx0" brushRef="#br0" timeOffset="110591.1984">21308 12330 0,'0'-18'15,"17"18"-15,1 0 32,-18 35-17,0 0 1,0-17-16,0 35 16,0-18-1,0 18-15,0-17 16,0-19-16,0 1 15,-18-18 79,18-53-78,-17 0-16,17 0 15,0 0-15,0 35 16,0-34-16,0 34 16,17 18-1,1 0 1,0 0 0,-1 0-16,1 0 15,35 0 1,0 0-16</inkml:trace>
  <inkml:trace contextRef="#ctx0" brushRef="#br0" timeOffset="111822.827">21943 11853 0,'-18'36'62,"-17"-1"-62,17 35 16,-17-34-16,0 17 16,-18 0-16,17-18 15,19 0-15,-1 0 16,1 1-16,-1-19 16,18 1-16,18-18 187,34 35-187,1-17 16,-17 17-1,-1-17-15,-17 17 16,35-17-16,-53 17 16,17-35-16,-17 18 15,18-18 1</inkml:trace>
  <inkml:trace contextRef="#ctx0" brushRef="#br0" timeOffset="112287.6965">21855 11977 0,'17'0'31,"1"0"-16,0 0-15,17 0 16,0 0-16,0 0 16,1 0-16,-1 0 15,0 0-15,0 0 16,1 0-16,-19 0 16,-17 17 77,-17 1-77</inkml:trace>
  <inkml:trace contextRef="#ctx0" brushRef="#br0" timeOffset="113695.579">22049 12065 0,'0'53'63,"0"17"-63,0 1 15,17-18-15,-17-18 16,0 0-16,18 18 16,0-17-16,-18-19 15,0 1-15,0 17 16,0-17 0,0 0-1,0-1-15,-18 1 16,0-18-1,36 0 142,0 0-142,-1 0 1,1-18-16,-1 18 16,1 0-1,-18-17 1,18 17 62,-1 0-62,19 0-16,17 0 15,-18 0-15,-18 0 31,-34-18 141,17 0-172,0-17 16,0 0-16,0 17 16,0-17-16,0 17 15,17 18 48,1 0-48,0 18-15,-18-1 16,0 19-16,0-19 16,0 1-16,0 35 15,0-35 1,0-1-1,0-87 64,35 52-64,-35-35-15,18 53 16,-1-18-16,-17 1 15,18-1-15,0 18 16,-1 0 0,-17 18 15,0-1-31,0 1 16,0 17-1,18-35-15,-18 18 16,0 0-1,17-71 79</inkml:trace>
  <inkml:trace contextRef="#ctx0" brushRef="#br0" timeOffset="114151.0675">22666 11748 0,'0'35'31,"0"-18"-31,0 36 16,0-17-16,0 34 15,0 18-15,18-17 16,-18-1-16,0 36 15,17-53 1,19 0-16,-19-18 16,-17 1-16,18 17 15,-1-53-15,-17 17 16</inkml:trace>
  <inkml:trace contextRef="#ctx0" brushRef="#br0" timeOffset="115894.6843">22613 12347 0,'18'0'62,"-18"-17"-46,17 17-16,19 0 15,-19 0-15,19 0 16,-1 0-16,0 0 16,-17 17-1,-1-17-15,1 0 32,0 0 30,17 0-31,-17 0-15,-18 18-16,17-18 16,1 0-16,17 0 15,-17 17-15,-1-17 16,19 0 31,-1 0-32,-35-17-15,0-1 16,0 1 0,0-1-1,0 0-15,0 1 16,0-1-16,-18 18 15,18-35-15,-17 35 16,-1 0 31,0 0 0,18 35-47,0 0 15,-17 1-15,17-19 16,0 1-16,0-1 16,0 1-16,0 0 15,17 17-15,1-35 16,-18 35-16,35-17 16,-35 0-16,18-18 15,-18 17 1,18-17-16,17-17 15,-17-1 1,17 0-16,-18-17 16,36 0-16,-35-1 15,0 19-15,-18-1 16,0-17 0,0 17-16,0 1 15,0-1-15,0 0 16,0 1-1,0-1-15,-18 0 16,18 1-16,0 34 47,0 54-31,0-18-16,0 0 15,0 0-15,0-36 16,35-52 46,-17 17-46,0-17-16,-1 18 16,-17-1-16,18-17 15,-18 17 1,17 36 62,-17-1-78,0 19 16,18-1-16,-18 18 15,35 0-15,-17 53 16,17-1-16,1-34 15,-36-18-15,0 17 16,0-34-16,0-1 16,0-17-16,-18 17 15,0-35-15,1 18 16,-1-1-16,0-17 31,1-17-15,17-1-1,-36 0-15,36-35 16,-17 0-16,17 0 16,0 1-16,17-1 15</inkml:trace>
  <inkml:trace contextRef="#ctx0" brushRef="#br0" timeOffset="117086.8738">23601 12418 0,'17'0'94,"1"0"-78,0 17-1,-1-17-15,19 18 16,-19-18-16,1 0 16,17 0-1,0 0-15,-35-18 16,18 1-1,0-1-15,-18-17 16,0 17 0,0-17-16,0 17 15,0 1 32,-18 17-31,0 0-1,1 35 1,-1 18-16,1 0 16,-1 17-16,18-17 15,0-17-15,0-1 16,0 0-16,18-35 16,-18 18-16,17-18 15,18 0-15,1 0 16,-19 0-16,19-18 15,-1-17-15,-35 0 16,0-1-16,0 1 16,18 0-16,-18-18 15,17 17-15,-17 1 32,18 35-32,-18-17 15,0-1 1,0 0-1,0 36 64,18-18-79,-18 35 15,17 0-15,-17 1 16,0-1-16,0 0 15,0 1-15,-17 17 16,-1-36-16,18 1 16,-18-18 46,1-18-62,17-35 16,0 0-1,0 0-15,0-35 0,17 35 16,-17 18-16,18 17 16,-18 1-1,18 17 48</inkml:trace>
  <inkml:trace contextRef="#ctx0" brushRef="#br0" timeOffset="118031.2166">24042 12012 0,'17'0'203,"19"0"-203,-1 35 16,0-35-16,1 36 15,52-1-15,-35 0 16,35 0-16,-18 1 15,-34-19-15,-1-17 16,-17 0-16,-18 36 156,-36 52-156,1-35 16,0 17-16,17-34 16,-17-1-16,35 0 15,-18-17-15,18-71 94</inkml:trace>
  <inkml:trace contextRef="#ctx0" brushRef="#br0" timeOffset="118487.1294">24783 12118 0,'-18'0'0,"-17"18"31,35 34-31,-18 19 15,18-36-15,0 1 16,0-1-16,0-18 16,18-17-16,35 0 78,-36 0-78,19 0 15,-19-35-15,1 18 16</inkml:trace>
  <inkml:trace contextRef="#ctx0" brushRef="#br0" timeOffset="118878.824">24906 12083 0,'0'17'32,"0"1"-17,18 17 1,-1 0-16,36 1 15,-17-1-15,-1-17 16,0 17-16,-35-17 47,0-1-31,-35 18-16,17 1 15,1-19 1,17-34 31</inkml:trace>
  <inkml:trace contextRef="#ctx0" brushRef="#br0" timeOffset="119302.5746">25171 11959 0,'0'18'93,"0"-1"-93,0 1 16,0 35-16,0-18 16,0 1-16,0 16 15,-18 19-15,0-36 16,18-17-16</inkml:trace>
  <inkml:trace contextRef="#ctx0" brushRef="#br0" timeOffset="119630.4157">25188 12365 0,'0'17'16,"18"1"-16,-18 0 15,0-1 1,0 1-1,0 0 17,0-1-17,0 1-15,0 0 16,0 17 0,-18-35-1,18 18-15,0-1 16,-17-17-1,-1 18-15,-35-1 16,0 1-16,0 17 16</inkml:trace>
  <inkml:trace contextRef="#ctx0" brushRef="#br0" timeOffset="122247.093">16986 13264 0,'-17'0'78,"-1"0"-62,0-17 0,1 17 15,17-18-16,-18 18-15,0-17 16,1-1 0,-18 0-16,17 1 15,18-1-15,-18 0 16,-17 1-16,17-1 16,-17-17-16,0 17 15,17-17-15,0 17 16,18 1-1,-17-19 17,17 19-17,0-19 1,-18 19 0,1-1-16,17-17 15,0 0 1,0 17-16,-18 0 15,18 1-15,0-19 16,-18 1 0,18 0-16,0 0 15,0-1-15,0 1 16,0 0-16,0-1 16,0 19-16,18-1 15,-18 0-15,18 18 16,-1-35-16,18 0 15,-17 35 1,35-35-16,-35 17 16,17 0-16,18 1 15,-18 17-15,18 0 16,0-18-16,0 18 16,-18 0-16,18 0 15,-18 0-15,-17 0 16,0 0 31,-18 35-32,35 1-15,-17-1 16,-1 18-16,18-18 16,-35 0-16,18 1 15,0 17-15,-18-18 16,0 0-16,0 36 15,0-1-15,-36 18 16,1 36-16,0-36 16,-18 18-16,-18 0 15,19 0-15,-1-36 16,0-35-16,17 1 16,19-36-16,-18 0 15,17 0-15,0 0 16,-17 0-16,0 0 15,-36-18-15,1-17 16,-107 0-16</inkml:trace>
  <inkml:trace contextRef="#ctx0" brushRef="#br0" timeOffset="123510.8141">13547 13476 0,'0'-18'47,"0"1"-47,0-1 15,0-17-15,17 0 16,1 17-16,0-17 15,-1 17-15,18 0 16,-35 1-16,18 17 16,17 0-16,-17 0 15,0 0-15,-1 0 16,1 17 0,17 1-16,36 35 15,-54-35-15,19 17 16,-1-17-16,-35-1 15,18-17 1,-1-17 47,19-1-48,34-35-15,-35 35 16,18-17-16,-17 35 15,-1-18-15,18 1 16,0 17-16,-36 0 16,19 0-1,-1 17 1,-17 1-16,-1-18 16,-17 18-16,35-18 15,-17 17-15,0 1 16,17 0-16,-17-18 15,-1 17-15,19-17 16,16 0-16,-34 18 16,17-18-16,-17 0 15,0 0 1,-1 0-16,1 0 16,35-18-1,-18 18-15,18 0 16,0 0-16,0 0 15,-18 0-15,0 0 16,-17 0-16,0 0 16</inkml:trace>
  <inkml:trace contextRef="#ctx0" brushRef="#br0" timeOffset="129638.4125">10777 17286 0,'0'35'109,"18"18"-109,0 0 16,-18 0-16,17 18 15,1-18-15,0 70 16,-1-35-1,18-17-15,1 17 16,-1-35-16,-17-18 0,-1 18 16,1-35-1,-18-1-15,18 1 16,-1 0-16,1 17 16,-1-17-16,19-1 15,-36 1-15,17 0 16,1-36 78,-18 0-79,0-17-15,18 0 16,-1-18-16,-17 0 15,0 18-15,18-36 16,0 36-16,-1-1 16,-17 1-16,0 0 15,0 0-15,0-36 16,18 18-16,0-17 16,-18 52-16,17-17 15,-17 17-15,0 0 16,18-17-1,-18 17 1,17-17 0,1 35-16,-18-35 15,0 17 1,0 1 0,18 17-16,-18-18 15,0 0 1,0 1-16,17-19 15,1 19-15,-18-1 16,18 18 62,-1-17-78,19-36 16,-36 35-16,17 0 15,18-17-15,-35 17 16,18 18 0,-18-17-16</inkml:trace>
  <inkml:trace contextRef="#ctx0" brushRef="#br0" timeOffset="130814.986">11553 17939 0,'18'0'141,"17"0"-126,1 0-15,-1 0 16,0-18 0,-17 18-16,0-18 0,-1 18 46,-17-35-14,0 18-17,0-1-15,0 0 16,0 1-16,0-19 16,0 19-1,0-1 32,0 0-31,-17 18 62,17 18-78,-18 0 15,0 17 1,18-17-16,0-1 16,0 36-1,0-18-15,0-17 0,0 0 16,0 17 0,18-35 46,0 0-46,-1 0-16,18 0 15,1 0 1,-19 0-16,19-18 16,-19 1-16,1 17 15</inkml:trace>
  <inkml:trace contextRef="#ctx0" brushRef="#br0" timeOffset="131310.8127">12065 17762 0,'-18'18'62,"18"0"-62,0-1 16,0 1-16,0 35 15,0-36-15,0 19 16,18-19-16,17 19 16,-17-19-16,0 1 15,-1 0-15,1-18 16,-1 0 0,1-36-1,0 1-15,17-18 16,-17 18-16,35-36 15,-18 18-15,-18-35 16,19 35-16,-1-17 16,-35 34-16,0-17 15,0 18-15,18-18 16,-18 18-16,17 17 16,1-35-16</inkml:trace>
  <inkml:trace contextRef="#ctx0" brushRef="#br0" timeOffset="131646.8642">12506 17163 0,'18'88'47,"-1"0"-47,1 18 16,-18-18-16,18 53 15,-1-17-15,1 17 16,-1-35-16,1-1 16,0-52-16,-18-17 15,17-19-15,-52-52 94,17-18-78,-17 18-16,18-18 15</inkml:trace>
  <inkml:trace contextRef="#ctx0" brushRef="#br0" timeOffset="133350.4847">12400 17815 0,'35'0'32,"36"0"-17,-18 18-15,-18-18 16,0 0-16,-17 0 15,17 0 1,1 0-16,-1 0 16,0 0-16,0-18 15,1 1-15,-19-1 16,1 18 0,-18-18-1,0 71 157,0 0-172,0-18 16,0 1-16,0-19 15,0 1-15,18-18 32,-18 18-17,17-18-15,1 0 16,0 0-16,-1 0 15,1 0 1,0 0-16,-1-18 16,1-17-16,-1-18 15,19 18-15,-36-1 16,17 1-16,1 17 16,-18-17-1,0 17 1,0 1-1,0-1-15,-18 18 16,18 35 78,36 18-79,-19-17-15,19-1 16,-19 0-16,1 0 16,-18-17-16,17 0 15,-17-1 1,18 1-16,-18 0 31,0-54 360,0 1-376,0-18-15,0 0 16,0 0-16,35 0 16,-17 1-16,0 16 15,-1 36-15,1-35 16,0 35-16,-1 0 16,18-18-16,18 18 15,18 0-15,17 0 16,-53 0-16,-17 0 15</inkml:trace>
  <inkml:trace contextRef="#ctx0" brushRef="#br0" timeOffset="134342.9152">14517 17639 0,'17'0'47,"1"53"-47,-18 0 16,18 0-16,-1-18 15,1 18-15,0 0 16,17-18-16,-35-17 15,18 17-15,-1-35 94,1 0-78,-1-18-16,36 1 15,-35-19-15,0 1 16,17 17-16,-35-17 16,18 18-16,-18-19 15,0 1-15,0 17 16,17-17 0,-17 17-1,0 1 1,0-1-1,0 1 1</inkml:trace>
  <inkml:trace contextRef="#ctx0" brushRef="#br0" timeOffset="135030.7574">15311 17586 0,'17'0'63,"36"0"-63,0 0 15,18 0-15,-18 0 16,-18 0-16,0 0 16</inkml:trace>
  <inkml:trace contextRef="#ctx0" brushRef="#br0" timeOffset="135566.7789">15487 17727 0,'18'0'187,"17"0"-171,-17 0-16,34 0 15,-34 0-15,17 0 16,1 0-16,-1 0 16,-17 0-1,-1 0-15,1 0 16</inkml:trace>
  <inkml:trace contextRef="#ctx0" brushRef="#br0" timeOffset="137134.8629">16087 17551 0,'0'-18'172,"17"18"-172,1 0 15,-18-35 220,18-1-235,-1 1 15,1 35 1,-1-17-16,1 17 31,0 0-31,-1 0 16,1 17 0,0 18-16,-1 1 15,1-1-15,0 18 16,-18-35-16,17-1 15,-17 19-15,0-19 16,18 1-16,-18-1 16,0 1-16,0 0 31,0-36 16,0-17-32,0 0-15,18-18 16,17-36-16,-18 36 16,1 1-16,0 34 15,-1 0-15,1 18 47,0 53-31,-1-18-16,19 1 15,-36 17 1,17-18-16,1-17 16,-18-1-1,0 1 1</inkml:trace>
  <inkml:trace contextRef="#ctx0" brushRef="#br0" timeOffset="138398.8137">16722 17621 0,'17'0'16,"1"0"31,17 0-31,1 0-16,16 0 15,-16 0 1,-1 0-16,-17 0 0,-1-17 15,1 17 17,-18-18-32,0 0 15,18 1 1,-18-1 0,0-17-16,0 17 15,0 0-15,0-17 16,0 18-1,0-1 1,0 0 15,-18 18-15,0 0 15,1 0-15,-1 0-16,0 0 15,1 18-15,-1 17 16,0 0-16,18-17 16,-17 17-16,17-17 31,0 0-31,0-1 16,0 19-16,17-1 15,1-17-15,-18 17 16,18-35-16,-1 0 47,1 0-32,-18-18-15,35-17 16,-17 0-16,0-1 16,-1 1-16,1 17 15,-18 1-15,0-1 16,17 0-1,-17 1 1,18 17-16,0 17 31,-18 1-15,17 17 0,1-17-16,0 17 15,-1 1-15,1-19 16,17-34 62,-35-19-62,35 1-16,-17 0 15,-18 17-15,18 18 63,-1 35-63,36 36 15,-17-18-15,16 17 16,1-34-16,-17 17 16,-1-36-16,0-17 15,-17 0 1,-18-17-1,0-19 1,0 1-16,0 17 16,0-17-16,0 18 15,0-19 1,0 19 15,18 17-31,-18-18 31,0 0-15,0 1 0,0-1-16,0 0 15,0 1-15</inkml:trace>
  <inkml:trace contextRef="#ctx0" brushRef="#br0" timeOffset="139510.8894">18327 16828 0,'17'0'78,"1"52"-62,17 72-16,1-18 15,-19-18-15,1-35 16,17 17-16,0 19 16,-17-37-16,0-16 15,-1-1-15,1 0 16,0 1 0,-18-19 15,17-17-31,1 0 78,0-17-62,-18-1-1,17-35-15,18 18 0,-35-18 16,18-18-16,0 1 15,-1 17 1,1-18-16,-18 1 16,0-18-16,0 17 15,0 18-15,0 0 16,0 36-16,0-1 16,0 0-16,0 1 15</inkml:trace>
  <inkml:trace contextRef="#ctx0" brushRef="#br0" timeOffset="140430.7723">18909 17410 0,'18'0'125,"-1"-18"-110,1 18-15,17 0 16,-17 0-16,17-18 16,-17 18-16,-1-17 15,1 17-15,17 0 16,0-18-16,-17 0 15,35 1-15,-35 17 32,-18-18-17,0 0-15,0 1 16,0-1 0,0 1-1,0-1 1,0 0-16,-18 18 15,0 0 1,-17-35-16,0 35 16,17 0-16,1 0 15,-1 0-15,0 0 32,1 0-32,17 18 15,-18 17 1,18-17-16,0 34 15,0-34-15,0 17 16,0 1-16,0-1 16,18 35-16,-1-34 15,19 17-15,-19-36 16,-17 1-16,18 0 16,-1-18 15,1-18 0,0 18-31,-18-18 16,17 1-16,-17-1 15,36 18-15,-1 0 16,-35-35-16,35 17 16,-35 0-16</inkml:trace>
  <inkml:trace contextRef="#ctx0" brushRef="#br0" timeOffset="140862.5593">19526 17286 0,'0'-18'0,"-17"18"62,-1 0-46,0 0-1,18 36 1,-17 17 0,17-18-16,0 18 15,0-18-15,0 0 16,0-17-16,17 0 15,19-1 1,-1 1-16,18 0 16,17-18-16,-17 0 15,0 0-15,-35 0 16,-1-36-16,1 19 16,-18-19-16,18-17 15,-18 1-15,0-1 16,17 0-16,-17 17 15,0-16-15,18-1 16</inkml:trace>
  <inkml:trace contextRef="#ctx0" brushRef="#br0" timeOffset="141246.7528">19844 16757 0,'0'18'16,"0"70"0,0 53-16,0 35 15,17-17-15,-17-18 16,0-53-16,0-17 15,18-18-15,0-18 16,-18 0-16,17-17 16,-17 0-1,0-36 48,0-17-48,-17-1-15,-1 19 16,-17-18-16</inkml:trace>
  <inkml:trace contextRef="#ctx0" brushRef="#br0" timeOffset="142582.8727">19756 17480 0,'35'-18'63,"0"18"-63,36 0 16,-18 0-16,-18 0 15,0 0-15,0-17 16,-17 17-1,17-18-15,1 18 16,-19 0-16,1 0 16,0 0-1,-18-17 17,0-1-17,17 0 1,1 1-1,-18-1 17,0 0-17,-18 18 1,1 0 0,-1 0-1,0 18 1,1 17-1,-1 18-15,0 0 16,1 0-16,17-18 16,0 1-16,0-1 15,35 0 1,0-17 0,-17-18-16,0 0 15,17 0-15,0 0 16,-35-35-16,18-18 15,-18 17-15,0-17 16,17 18 0,1 0-16,-18 0 15,0 17-15,0 0 16,0 1-16,0-1 78,18 18-62,-1-18-1,1 36 1,0 17 0,-18-17-16,17 17 15,1 0-15,-1 1 16,-17 17-16,0-36 15,0 19 1,-17-36-16,17 35 16,-18-17-16,1-1 15,-1-17 17,0-35-17,18 17 1,-17 1-16,17-1 15,0 0-15,0 1 16,0-19-16,0 19 16,0-1-16,0-17 15,17 0-15,-17 17 16,36-17-16,-1 17 16,-18 18-1,1 0-15,-18-18 94,0 1-63,0-1-31</inkml:trace>
  <inkml:trace contextRef="#ctx0" brushRef="#br0" timeOffset="143326.8055">20232 17392 0,'0'18'32,"17"-1"-32,1 18 15,17 18-15,-35-35 16,0 0-16,18-18 15,-18 17 48,0 1-47,0 0-16,0-1 31</inkml:trace>
  <inkml:trace contextRef="#ctx0" brushRef="#br0" timeOffset="143950.7146">20426 17357 0,'0'17'63,"17"36"-47,1-18-16,-18 18 15,18 0-15,-18-17 16,0-1-16,0 0 15,0-17 1,-18-18-16,0 0 47,1 0-31,-1-35-1,18-1-15,0 1 16,0 0-16,0 17 15,0-17-15,18-1 16,-1 19-16,1-1 16,-18 1-16,35 17 15,-17-18-15,0 18 16,-1 0-16,1 0 16,-18-18-16,18 1 15</inkml:trace>
  <inkml:trace contextRef="#ctx0" brushRef="#br0" timeOffset="144687.3658">21008 17145 0,'0'53'375,"0"0"-359,0-18-16,0 0 16,0-17-16,18 17 15,-1-17-15,-17 0 16,0-1-16,18-17 15,-18 18-15,17-18 32,1-18-1,0-17-15,-1 35-1</inkml:trace>
  <inkml:trace contextRef="#ctx0" brushRef="#br0" timeOffset="145046.2612">21361 16986 0,'0'0'0,"17"0"0,1 0 16,0 0-16,-1 18 16,19 17-16,-1 18 15,-18 0-15,19-18 16,-19 1-16,-17-19 16,18 1-16,-18-1 15,0 1-15,-18 17 16,18 1-16,-17-19 15,-1 19-15,18-19 16,-18 1-16,36-36 63</inkml:trace>
  <inkml:trace contextRef="#ctx0" brushRef="#br0" timeOffset="145342.5856">22313 16845 0,'18'0'63,"-18"18"-47,0 35-1,-35 17-15,-54 36 16,19-18-1</inkml:trace>
  <inkml:trace contextRef="#ctx0" brushRef="#br0" timeOffset="145582.8154">22172 17410 0,'0'0'0,"0"17"31,0 18-16,0 1 1,0-1-16,0 0 16,0 1-16,0-19 15,0 1-15,0 0 16,-18-18-16,18 17 16,-17-17-1</inkml:trace>
  <inkml:trace contextRef="#ctx0" brushRef="#br0" timeOffset="150598.7811">10636 11924 0,'-35'0'78,"0"18"-62,-36 34-16,36-16 15,-36 17-15,18-36 16,-17 36-16,-1-18 16,36-17-16,0 0 15,17-1-15,0-17 16,36 0 93,35 0-93,0 18-16,-18-18 15,18 0-15,-53 18 16,18-18-16,17 0 16,-17 0-16,-1 0 15,1 0 1,0-18-16,-1 18 16,1 0-16,17 0 15,-17 0-15,17 0 16,-17 0-16,-1 0 15,1 0-15,-36-18 204,-17-17-189,35 0 1,-18 0-16,1 17 15,-1-17-15,1-1 16,-1 1-16,0 0 16,1 0-16,-1-1 15,18 19-15,0-1 16,0 36 46,-18 105-46,18-17-16,0 17 16,0-34-16,0-1 15,0-53-15,0 0 16,0-17-16,18-18 62,0 0 1,-18-35-47,35-1-16,-17-17 15,17-17-15,-18 17 16,19 0-16,-36 0 15,0 0-15,0 0 16,0 0-16,0-17 16,0 17-16,0 18 15,0-1-15,17 36 16,-17-17-16</inkml:trace>
  <inkml:trace contextRef="#ctx0" brushRef="#br0" timeOffset="163510.5984">14746 18344 0,'0'0'0,"-18"0"0,18-17 16,-17-1-16,-1 18 16,-17-17-16,17-1 15,1 0-15,-1 1 16,18-1-1,-18 18-15,1-18 16,-1 18 0,18-17-16,0-1 15,-18 18-15,18-18 16,0-17 15,-17 18-15,17-1-16,0 0 15,0 1-15,-18-1 16,18 0-16,0 1 16,0-19-16,0 19 15,0-1 1,0 0 0,0 1-1,0-1-15,0 1 16,0-1-16,0 0 15,0 1-15,0-19 16,0 19-16,0-19 16,0 19-16,18-36 15,-18 35-15,0 1 16,17-19-16,1 1 16,0 0-1,-1 35-15,-17-18 16,18 18-16,0-18 15,17 1-15,0-1 16,0 1 0,1-1-16,-1 18 15,0-18-15,-17 18 16,-18-17 0,18 17-1,-1 0 1,1 0-16,17 0 15,-17 17 1,-1 1 0,1-18-1,-18 35-15,18 0 16,17 36-16,0 0 16,18-1-16,-35-17 15,-1-18-15,1-17 16,-18 17-16,0-17 15,0 17 1,0-17 0,0 17-1,-18-17-15,1 35 16,-1-18-16,-35 0 16,36-17-16,-19 35 15,-17-36-15,36 1 16,-19 0-16,1 17 15,35-17 1,-17-1-16,-1 1 16,0-18 15</inkml:trace>
  <inkml:trace contextRef="#ctx0" brushRef="#br0" timeOffset="269054.4576">21502 2540 0</inkml:trace>
  <inkml:trace contextRef="#ctx0" brushRef="#br0" timeOffset="277902.417">21572 2505 0,'-17'0'47,"17"-18"-31,0 0-1</inkml:trace>
  <inkml:trace contextRef="#ctx0" brushRef="#br0" timeOffset="278078.3118">21555 2452 0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9-21T05:13:01.1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9454 847 0,'0'17'125,"0"36"-125,0 0 16,0 18-1,-17 35-15,-1 105 16,18-34 0,0-124-1,0-1-15,0 1 16,0-17-1,0-19-15,0 36 16,0-18-16,0 18 16,0 0-16,0 0 15,0-18-15,0-17 16,18 0 0,-1-18 155,1 0-171,17-18 16,1 18-16,-1 0 16,18 0-1,-18 0 1,36 0 0,-54 0-1,71 0 16,-35 0-15,-35 0 0,0 0-1,-1 0 1</inkml:trace>
  <inkml:trace contextRef="#ctx0" brushRef="#br0" timeOffset="655.2973">10248 1870 0,'0'35'141,"0"-17"-141,0 17 16,0-17-16,0-1 15,0 1 1,0-1-1</inkml:trace>
  <inkml:trace contextRef="#ctx0" brushRef="#br0" timeOffset="1238.9658">10195 1552 0,'18'0'141</inkml:trace>
  <inkml:trace contextRef="#ctx0" brushRef="#br0" timeOffset="2487.8046">10566 1693 0,'-18'0'125,"0"0"-109,18 18-1,-17-18 1,17 18 15,0-1 1,0 1-17,0 0 1,17-18 15,-17 17-31,18 1 16,-18-1 31,18 1-47,-1 0 15,-17-1 1,0 1 31,0 0-32,0-1 1,0 1-16,-17 0 16,-1-18-1,18 17 1,0 1-1,-18-18 1,1 0 109</inkml:trace>
  <inkml:trace contextRef="#ctx0" brushRef="#br0" timeOffset="3688.0278">10936 1129 0,'0'18'172,"0"17"-172,0 18 15,0 17-15,0 18 16,0-17-16,0 17 15,18 71 1,-1-106-16,-17 17 31,0-34-31,0-19 0,18 19 32,-18-19-32,18 1 0,-18 0 15,0-1 1,0 1-16,17-1 15,-17 1 1,0 0-16,18-18 16,-18 17-1,18-17-15,-1 0 63,1 0-63,-1 0 15,1 0 1,0 0 15,-1 0-15,1 0 31,0 0-32,-1 0 48,-17-35-1,0 0-62</inkml:trace>
  <inkml:trace contextRef="#ctx0" brushRef="#br0" timeOffset="4775.7413">10760 1552 0,'17'0'110,"1"0"-95,0 0-15,-1 0 16,19 0 0,-19 0-16,1 0 15,17 0-15,-17 0 16,17 0-1,-17 0 1,17 0 0,-17 0-16,-1 0 31,1 0-15,-1 0-1,1 0-15,0 0 16,35 0-1,-36 0 17</inkml:trace>
  <inkml:trace contextRef="#ctx0" brushRef="#br0" timeOffset="10831.7491">12541 864 0,'18'0'94,"0"0"-94,-1 0 16,1 0-1,17 0-15,-17 0 16,-1 0-16,19-17 15,17 17 1,-53-18 31,35 18-31,-18 0-1,1 0-15,17 18 16,-17-1-1,-18 19 64,0-1-64,0-18-15,-18 36 16,1 0-16,-19-17 15,-16 34 1,16 1 0,19-71-1</inkml:trace>
  <inkml:trace contextRef="#ctx0" brushRef="#br0" timeOffset="11303.6115">12894 1076 0,'35'0'78,"-17"0"-15,0 0-63,-1 0 15,1 0 32,-18 18-15</inkml:trace>
  <inkml:trace contextRef="#ctx0" brushRef="#br0" timeOffset="11927.5162">12488 1341 0,'36'0'78,"34"0"-62,1 0-16,35 0 16,35 0-16,-18 0 15,-17 0 1,-35 0-16,-19 0 16,-34 0-16</inkml:trace>
  <inkml:trace contextRef="#ctx0" brushRef="#br0" timeOffset="12831.7529">13141 1341 0,'0'17'32,"0"1"-32,0-1 15,0 1-15,0 35 16,-18 18 15,18-54-31,0 19 31,-17-19 172,-1 18-187,0-35 0,18 36-16,-17-19 15,-1 1-15,18 17 16,0-17-16,18 0 31,-18-1-31,17-17 0,1 18 31,0-18-15,-1 0 0,1 0-1,0 0 1,-1 0-16,-17-35 62,0 17-46,0 0 0,0 1-1,0-19-15,-17 1 32,17 17-32,-18 18 15,0 0 32,18-35-47</inkml:trace>
  <inkml:trace contextRef="#ctx0" brushRef="#br0" timeOffset="13423.1619">13406 776 0,'17'0'47,"-17"18"-31,18 17-16,-1 0 15,-17 1-15,18 34 16,-18 54 0,0-54-16,0-17 15,0 0 1,18-35-16,-18-1 0,0-34 125,35-72-110</inkml:trace>
  <inkml:trace contextRef="#ctx0" brushRef="#br0" timeOffset="14823.3333">13652 794 0,'0'0'0,"18"0"16,-18 17-16,0 1 31,0 0-16,0-1-15,0 1 16,0 0-16,0 17 16,0 0-16,0 0 15,0 1 1,0-19-16,0 19 16,-18 34-1,1 1 1,-1-54-16,18 1 15,-17-18 1,17 18 0,-18-18 31,0 0-32,18-18 1,-17 18-1,17-18 1,0 1 0,0-1 15,0 0-15,70-17-1,-35 35-15,18-35 31,-35 35 16,-18 18-31,18-18 0,-18 17-16,0 18 15,0-17 1,0 17-1,-18-35-15,18 36 16,-35-1-16,35-17 16,-18-1-1,0 1-15,1-1 32,-1-17-17,1 0 16,-1 0-15,0 0-16,1 0 47,17 18 0,17-18 78,1 0-125,17 0 15,18 0-15,-18 0 16,1 0-16,-19 0 16,1 0-16,0 0 47</inkml:trace>
  <inkml:trace contextRef="#ctx0" brushRef="#br0" timeOffset="15598.9703">13582 1676 0,'0'-18'94,"18"18"-63,-18-18-16,35 18-15,0-17 16,18-1-16,-35 18 16,-1 0-1,-17 18 95,0 17-110,0 0 15,0-17-15,0 35 16,0-35-16,0-1 16,0 1-1</inkml:trace>
  <inkml:trace contextRef="#ctx0" brushRef="#br0" timeOffset="16655.18">14464 1252 0,'0'18'141,"0"0"-141,0-1 15,0 19-15,0-1 16,0 0-16,0-17 15,0-1-15,18 19 16,-1-1-16,-17-17 16,18-1-1,-1 1 17,1-18-17,0 0 1,17 0-1,-17-18 1,-18 1 0,17-1-1,-17 0-15,0 1 16,0-1-16,0-17 16,0 17-1,0 0 1,0-17-16,0 18 15,0-36-15,0 35 16,-17 0-16,17 1 16,-18-1 62,-17 18-63,17 0 1,0 0 0</inkml:trace>
  <inkml:trace contextRef="#ctx0" brushRef="#br0" timeOffset="17543.4587">13317 2064 0,'0'17'63,"-17"1"-63,-19 17 15,36 18-15,-52-18 16,34 18-16,-17 0 16,17-17-1,0-19-15,1 19 16</inkml:trace>
  <inkml:trace contextRef="#ctx0" brushRef="#br0" timeOffset="17999.3692">13159 2258 0,'17'0'32,"1"0"-17,0 0 1,-1 0-16,18 17 15,-17 1 17,17-18-17,-17 18-15,0-18 16,-1 0 46,-17 17-62,18-17 16,-18 18-16</inkml:trace>
  <inkml:trace contextRef="#ctx0" brushRef="#br0" timeOffset="18631.3463">12841 2558 0,'18'0'32,"-1"0"-32,19 0 15,17 0-15,0 0 16,105 0 0,-70 0-16,-52 0 15,-1 0 1,18 0-1,-35 0-15,34 0 32,-34 0-32,0 0 31,-1 0-15,1 0-1,0 0 63,-1 0-62,1 0-16,0 0 16</inkml:trace>
  <inkml:trace contextRef="#ctx0" brushRef="#br0" timeOffset="19175.0062">13406 2558 0,'0'35'109,"0"0"-109,-18 18 16,18-35-16,0 17 15,0-17-15,0-1 16,0 1-1,0 0-15</inkml:trace>
  <inkml:trace contextRef="#ctx0" brushRef="#br0" timeOffset="19697.5937">13212 2681 0,'0'35'125,"0"-17"-125,17 17 15,-17 18-15,35-17 16,-17-19-16,17 18 16,-35-17-1,18-18 1,0 0 31,-1 0-32,19 0 1,-19 0 0,-17-18-1,18 18-15,-1-17 16,19 17-1,-1-35-15,18 17 16</inkml:trace>
  <inkml:trace contextRef="#ctx0" brushRef="#br0" timeOffset="20271.7616">13847 2364 0,'0'35'109,"-18"18"-93,0-18 0,1 18-16,-1 0 15,-17-18-15,17 36 16,-17-36-16,17 0 16,0-17-16,18 17 31,0-70 63,18 17-94,0-35 15</inkml:trace>
  <inkml:trace contextRef="#ctx0" brushRef="#br0" timeOffset="20759.5563">13776 2575 0,'18'18'141,"-18"0"-141,17 17 15,1-18-15,-18 1 16,0 0-16,0-1 31,18-17-15,-18 18-16,0 0 15,17-18 1,-17 17-16,0-34 141,-17 17-141</inkml:trace>
  <inkml:trace contextRef="#ctx0" brushRef="#br0" timeOffset="21271.4983">13864 2558 0,'18'0'140,"17"0"-124,-17 0 0,-1 0-1,1 0-15,0 0 16,-1 0 31,1 0-32,0 0-15,-1 0 16,1 0 0,-18-18 109,0-17-110</inkml:trace>
  <inkml:trace contextRef="#ctx0" brushRef="#br0" timeOffset="21767.1735">14129 2364 0,'0'17'109,"0"36"-109,0 0 16,0 18-16,-18-18 15,18-1-15,-18 19 16,1 70-1,-1-106-15,1 1 16,17-1 0,0 0-16,0-17 0,0 0 15,17-18 17,-17-18 93,18-70-110</inkml:trace>
  <inkml:trace contextRef="#ctx0" brushRef="#br0" timeOffset="23015.6233">14658 2275 0,'0'18'109,"0"35"-109,0-35 16,0 17-16,0-17 16,18 17-16,-18 18 15,0-36 1,0 36 15,17-53-31,-17 18 16,18-18 15,-1 0 16,1 0-31,0 0-1,-18-35 1,35-1-1,-35 19 1,0-1-16,0 0 16,0 1-16,0-1 15,0 1 1,0-1-16,0 0 16,0-17-1,-18 17 1,1 1-16,17-1 15,-18 18 1,18-18 0,-18 18 46,1 0-31,17-17-31,-18 17 16,1 0 47</inkml:trace>
  <inkml:trace contextRef="#ctx0" brushRef="#br0" timeOffset="45759.6078">14587 9490 0,'53'0'188,"0"0"-188,35 0 15,36 0 1,35 0-16,35 0 15,300 0 1,-353 0-16,-53 17 16,53-17-1,-106 0-15,0 0 16,1 0 0,-1 0-16,0 0 15,18 0 1,-17 0-1,16 0-15,178 0 32,-142 0-32,53 0 15,-35 0 1,-36 0-16,36 0 31,-70 0-31,-19 0 0,1 0 31</inkml:trace>
  <inkml:trace contextRef="#ctx0" brushRef="#br0" timeOffset="47023.5176">20144 8855 0,'0'70'141,"0"-17"-125,17 0-16,-17 0 15,0 0-15,18 88 16,-18-88-1,18 35 1,-1-53-16,1-17 16,-18 17-1,17-17-15,19-18 157,-19-35-142</inkml:trace>
  <inkml:trace contextRef="#ctx0" brushRef="#br0" timeOffset="48455.8978">20655 8943 0,'0'18'156,"0"17"-156,0-18 16,0 36-16,0-35 16,0 35-16,0-35 15,0 17-15,0 0 16,0-17-16,0-1 16,0 1-16,18 0 31,-1-1 0,1-17 16,0 0-31,-1 0-1,1 0 16,0 0-15,35 0 0,-18-17-1,-35-1 1,17 0-16,-17-17 31,18 35-15,-18-17-16,18-1 15,-18-17 1,0 17-16,0 0 16,0-17-1,0 17 1,0 1 0,-18 17-16,18-18 15,0 0 1,-18 18-1,18-17 1,-17 17 0,-1-18 31,1 18-47,-1 0 15,0 0 79,1 0-78,-1 0-16</inkml:trace>
  <inkml:trace contextRef="#ctx0" brushRef="#br0" timeOffset="50047.4343">21784 9084 0,'18'-18'110,"52"18"-95,-17 0-15,18 0 16,-18 0-16,17 0 16,-17 0-16,-18 0 15,1 0-15,-19 0 16</inkml:trace>
  <inkml:trace contextRef="#ctx0" brushRef="#br0" timeOffset="51671.44">22454 8908 0,'0'-18'31,"18"18"-31,0 0 31,-1 0 32,18 0-63,-17 0 16,0 0-16,-1 0 31,-17 18-31,18 17 15,0-17 1,-18-1 0,0 1-1,0-1-15,0 1 16,0 0-16,0 17 16,-36 0-16,19-17 15,-1 0 1,-17-1-1,35 1-15,-18-18 16,1 0 0,-1 0-16,36 0 234,34 18-218,1-18-16,18 0 15,-18 0-15,0 0 16,0 0-16,-18 0 16,-17 0-1,-18-18 110,0-17-109,0 17-16</inkml:trace>
  <inkml:trace contextRef="#ctx0" brushRef="#br0" timeOffset="52391.5163">22983 8961 0,'0'35'125,"0"0"-109,0-17-16,0 17 15,0-17-15,0 17 16,0-17-16,0-1 16,0 1-1,18-18 48,17 0-32,-35-18-31,0 1 16,0-1-1,18 0-15,-18 1 16,0-1-16,0 0 15,0-17-15,0 17 16,-18-17 0,18 18-1,-17-1-15,17 0 125,-18 18-109,0 0 0,1 0-16</inkml:trace>
  <inkml:trace contextRef="#ctx0" brushRef="#br0" timeOffset="53279.0472">23724 9031 0,'18'0'94,"0"0"-94,17 0 15,0 0-15,-17 0 16,35 0-16,-18 0 15,-17 0-15,-1 0 16</inkml:trace>
  <inkml:trace contextRef="#ctx0" brushRef="#br0" timeOffset="54007.6165">24236 8837 0,'0'18'78,"0"-1"-63,0 19-15,0-1 16,0-17-16,-18-1 16,18 18-16,0 1 15,0-19-15,0 19 16,0-19-16,0 19 16,0-19-1,18-17 79,52 0-94,1 0 16,-18 0-16,-18 0 15,18 0-15,-35 0 16,17 0-16,-17 0 15,-1 0-15,1-17 16,0 17 31,-18-18 31,17 18-62,-17-18 31</inkml:trace>
  <inkml:trace contextRef="#ctx0" brushRef="#br0" timeOffset="54599.2797">24500 8961 0,'0'17'109,"0"36"-109,0-18 16,0-17-16,0 17 16,0 18-1,0-35-15,0 17 0,0-17 16,0 17-1,0-17-15,0-1 16,0 1-16,0 17 16,0-17-1,0-36 110</inkml:trace>
  <inkml:trace contextRef="#ctx0" brushRef="#br0" timeOffset="55775.5334">24730 8943 0,'0'18'141,"0"-1"-141,0 1 15,0-1-15,0 19 16,0-19-16,0 1 16,0 0-16,0-1 15,0 1-15,0 0 16,0-1-16,0 1 15,17-18-15,-17 18 16,18-1 0,0-17-1,-1 0 63,19 0-46,-19 0-17,1 0-15,-18-17 32,17 17-32,-17-18 31,0 0-16,0 1 1,18-19-16,-18 19 16,0-1-16,0-17 15,0-1-15,0 1 16,0 0-16,0 0 16,0 17-16,-18 0 15,1 1 1,-1 17 15,1-18-15,-1 18 31,0 0-32,-17 0 1,17 0 15,1 0 47,-1 0-47,0 18-31,18-1 16,-17-17 0,17 18-1</inkml:trace>
  <inkml:trace contextRef="#ctx0" brushRef="#br0" timeOffset="61479.3607">4480 11130 0,'18'0'312,"17"0"-296,-17 0-16,-1 0 15,1 0-15,17 0 16,-17 0-16,17 0 16,18 0-16,18 0 15,-18 0-15,17 0 16,1 0-16,17 0 15,-17 0-15,-1 0 16,1 0-16,-18 0 16,17 18-1,1-18-15,-1 0 16,36 0-16,-18 0 16,18 0-16,-18 17 15,18-17-15,-35 0 16,35 18-16,-18-18 15,-18 0-15,18 0 16,18 0-16,0 18 16,-35-18-16,-1 0 15,1 0-15,-18 0 16,17 0-16,-17 0 16,-35 0-16,-1 0 15</inkml:trace>
  <inkml:trace contextRef="#ctx0" brushRef="#br0" timeOffset="63295.501">7108 11201 0,'0'17'187,"-17"-17"-187,-18 18 16,17-18-1,-35 0-15,35 0 16,-17 0-16,17 0 16,1 0-16,-1 0 15,1 0 1,-1 0-1,0 0 17,1 0-32,-19 0 15,1 0-15,0-18 16,17 18-16,1 0 78,17-17-62,-18-1-16,18 0 15,-18 18 1,1-35-16,-1 17 16,18 1-1,0-1 1,-18 18-16,1-17 15,17-1 1,0 0-16,-18 1 16,18-1-1,-18 0-15,18 1 16,0-1-16,0-17 16,-17 17-1,17 1-15,0-19 16,-18 19-1,18-1-15,0 0 16,0 1 0,0-1-16,0 0 31,0 1-31,0-1 0,0-17 16,0 17-1,18 18 1,-18-17-16,17-1 15,-17 0-15,18 1 16,-18-1 0,18 0-16,-1 18 15,-17-17-15,18-1 16,0 1 0,-1-1-16,1 0 15,0 1 1,-1 17-16,-17-18 15,18 18 1,17 0 0,-17-18-16,17 1 15,-17 17-15,35-18 16,-18 18-16,-35-18 16,35 18-16,-17 0 15,-1 0 1,1 0-16,0 0 15,-1 0-15,1 0 16,0 0-16,-1 0 141,1 36-141,-1-1 15,-17-17-15,36 17 16,-36 18-16,0-18 16,17 0-16,-17 1 15,0-19-15,0 1 16,0 17-16,0-17 15,0 17 1,0-17-16,0-1 16,-17 36-16,-1-17 15,0-1-15,1 0 16,17-17-16,-18-1 16,18 1-16,-17-18 31,17 18-31,0-1 15,-18-17 17,18 18-32,-18 0 15</inkml:trace>
  <inkml:trace contextRef="#ctx0" brushRef="#br0" timeOffset="103214.951">8202 15558 0,'18'0'188,"-1"0"-173,36 0-15,18 0 16,123 0-1,-88 0-15,0 0 16,140 0 0,-122 0-16,-1 0 15,89 0 1,-141 0-16,17 0 16,53 0-1,-71-18 1,1 18-16,123 0 15,-70 0 1,246 0 0,-299 0-1,-19 0-15,-34 0 16,53 0 0,-54 0 15,1 0-31,0 0 78,-1 0-62,1 0-1,-1 0 1,-17-18-1,18 18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9-21T05:14:52.6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8767 5450 0,'17'-17'344,"1"-1"-329,17 1 1,-35-1 0,18 18-1,-18-18 1,17 18 15,19-17 141,-1-1-172,-17 18 16,17 0-16,-18-18 15,1 18 63,17 18-78,1 17 16,17 18-16,-18-35 16,-17-1-16,17 1 15,-18-18 1,1 18 31,0-18-32,70-18 17,-53 0-32,0-17 15,-17 18-15,35-1 16,-35 0-16,-1-17 16,1 35-1,0-18-15,-1 18 78,-17 18-78,18 0 16,-1-18 31,1 0-47,0 0 15,-1 0 1,1-18-16,0 18 47,-1 0-31,1 0-1,0 18 1,-1-18-16,1 0 15,-1 17 1,1-17-16,0 0 16,35 18-1,0-18-15,-18 0 16,-17 0-16,-1 0 16,18 0-16,18 0 15,-17 0-15,17-18 16,-36 18-16,18-17 15,-17 17 1,0 0 172,-1 0-157,-17-18 63</inkml:trace>
  <inkml:trace contextRef="#ctx0" brushRef="#br0" timeOffset="1592.4103">11765 5327 0,'0'0'0,"-35"0"0,-18 0 16,18 0-16,-1 18 0,1-18 15,17 0 17,-17 0-17,18 0 1,-19 0-16,-52 0 15,53 0 1,17 0 15,1 0 47,-19-53-62,36 35 0,-17-17-1,-1-1-15,0 1 0,18 0 16,-35-106 15,17 106-31,1-18 16,17 35-1,0 0-15,0 1 16,0-1 0,0-17-1,0 17-15,0 0 16,0 1-16,0-18 16,0 17-1,0 0 32,17 1-31,19-1-1,-19 0 1,19 1-16,-1 17 16,0 0-16,0 0 15,18-18-15,-35 18 16,0 0-1,-1 0-15,1 0 16,0 0 0,17-18-16,-18 18 15,19 0-15,-1 0 16,-17 0 0,17 0-1,53 18 1,-53 0-16,-17-1 15,17 1 1,-35 0 31,18 17-47,-18 18 16,18 0-16,-18 0 15,0 17-15,0 18 16,0 106-1,0-141-15,0 18 32,-18-71 61,0 0-77,1 0-16,-19 0 16</inkml:trace>
  <inkml:trace contextRef="#ctx0" brushRef="#br0" timeOffset="20960.2193">8767 11254 0,'0'-18'172,"17"0"-172,1 18 15,-1 0-15,1 0 32,0 0 15,-1 0-32,1 0 48,-18 18-32,0 0-15,0-1 15,0 1-31,0 0 15,0-1 1,0 1-16,-18-18 16,18 17-1,-17-17-15,17 18 16,-18-18 0,18 18-16,18-18 218,-1 0-202,-17 17 15,0 1 16,0 0-47,0-1 16,0 1-1,0 0 17,-17-1-1,-1 1-31</inkml:trace>
  <inkml:trace contextRef="#ctx0" brushRef="#br0" timeOffset="28711.9912">21149 15646 0,'-35'17'187,"-1"-17"-171,19 0-1,-18 0-15,-1 0 16,19 18-16,-54-18 16,36 0-1,-18 0-15,-35 18 16,70-18 0,-35 0-1,36 0 1,-1 0-16,0 0 15,1 0 1,-19 0 0,19 0-1,-36 0-15,-35-18 16,-54 0 0,107 1-1,-71-19 1,71 1-16,-18 0 15,-70 0 1,105 17-16,0 18 16,18-18-1,-17 18 1,-1-35 0,18 17-1,-18 1 1,18-19-1,-17 19-15,-1-1 16,18-17-16,-17 35 16,17-35-16,-18-1 15,18 19 1,0-19-16,0 1 16,0 0-1,0-18-15,-18 0 0,18 0 16,0 18-1,0 0-15,0-18 0,0 17 16,0-17 0,0 18-16,0 0 15,18-53 1,0 70 0,-1-17-16,1-89 15,17 89 1,-35-18-16,18 18 15,-1 17-15,-17 1 16,0-1-16,18 0 31,0 1-31,-1 17 16,-17-18-16,18 0 16,0 1-16,17 17 15,-18-18 1,19 0-16,-1 1 0,36-1 31,-54 1-31,1 17 16,35-18-1,-36 18-15,19 0 16,-1-18 0,-17 18-16,-1 0 31,1 0-31,0 0 15,17 18 1,18 0 0,0 17-16,17-18 15,-17 1-15,0 17 16,-35-35-16,17 36 16,-17-19-16,-1 1 15,1 0-15,17 17 16,-17-17-16,35 34 15,-18 1-15,-17-17 16,17-1-16,0 18 16,-35 0-16,35 0 15,1 17-15,-19 1 16,19-1-16,-1 18 16,-17-17-16,-1 35 15,-17-36-15,0 19 16,0-19-16,0-17 15,0-18-15,0 18 16,0-17-16,0-1 16,0-17-16,0-1 15,0 1-15,0-1 16,-17 19-16,17-1 16,-36-17-1,36 17-15,-17 0 16,-1-17-16,0 17 15,1-35-15,-1 35 16,0-17 0,1-18-1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9-21T05:15:50.6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6932 18380 0,'0'-18'140,"18"18"-140,-1 0 16,1 0 0,17 0-16,-17 0 15,17-18 1,0 18-16,18 0 16,-17 0-16,17-17 15,-36-1-15,36 18 16,18 0-16,35-17 15,-36 17-15,-17 0 16,0 0-16,-35 0 16,17-18-16,-18 0 15,1 18-15,0 0 16,-1 0 0,1 0 46,0 0-31,-1-17-15</inkml:trace>
  <inkml:trace contextRef="#ctx0" brushRef="#br0" timeOffset="1336.1778">11183 18256 0,'18'0'171,"17"0"-171,18 0 16,0 0-16,53 0 16,-18 0-16,0 0 15,-17 0-15,-18 0 16,-36-17-16,1 17 16,-1 0-1,1 0 16,17 0-31,-17 0 32,17 0-32,1 0 15,-1-18 1,-18 18-16,36 0 16,18 0-16,17 0 15,18 0-15,-36 0 16,1 0-16,-18 0 15,-18 0-15,1 0 16,-1 0-16,-18 0 16,1 0-16,0-18 15,-1 18 1,1 0 31,0 0-32,-1 0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9-21T05:16:01.7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2381 2469 0,'18'0'156,"0"0"-156,-1 0 32,1 0-32,-1 0 15,36 0-15,0 0 16,35 0-16,318 0 31,-265 0-31,36 18 31,-142-18-31,-17 0 0,-1 0 32,1 0-1,17 0-31,71 0 31,-71 0-31,18 0 16,35 0-1,-35 0-15,0 0 16,53 0 0,-71 0-16,-17 0 15,0 0-15,-1 0 16,36 0-16,-18 0 15,1 0-15,-19 0 16,1 0 0,0 0-16,-1 0 109</inkml:trace>
  <inkml:trace contextRef="#ctx0" brushRef="#br0" timeOffset="1200.0927">4004 2858 0,'0'17'109,"-18"54"-93,-35 35-16,18 35 15,-18-18-15,18 1 16,0-1-16,-36 124 31,54-159-31,17-35 0,0-35 16,0 17-1,0-17-15,0-1 16,0 1 0,0-36 62,0 1-63,17-19-15,1-17 16,17 18-16</inkml:trace>
  <inkml:trace contextRef="#ctx0" brushRef="#br0" timeOffset="2080.5668">4092 3052 0,'18'0'47,"0"0"-31,17 70 62,0 1-78,-35 34 15,35-34 1,1 35-16,-1 0 0,-17-36 16,17 54 15,-18-107-31,-17 1 31,0 0-31,0-1 16,0 1-1</inkml:trace>
  <inkml:trace contextRef="#ctx0" brushRef="#br0" timeOffset="2768.0138">3881 3634 0,'35'0'62,"0"0"-46,-17-18-16,-1 18 15,1 0 1,17 0 0,1 0-16,-1 0 15,0 0 1,0 0-16,-17 0 0,17 0 31,-17 0-31,0 0 16,-1 0 15,1 0 0</inkml:trace>
  <inkml:trace contextRef="#ctx0" brushRef="#br0" timeOffset="3643.8832">4463 3510 0,'0'0'0,"17"18"109,1 52-109,0-17 16,-1 18-16,-17-1 16,18 1-16,-18-18 15,0 35 1,0-35 0,0-71 140,0 1-156,0-1 15,0-17-15,17-1 16,-17 19 0,18-18-16,-18-1 15,0 19-15,18-36 32,-1 53-17,1-18-15,0 18 16,-1 0-1,1 0 1,0 0-16,-18-18 16,17 18 62,-17-17-63,18 17-15</inkml:trace>
  <inkml:trace contextRef="#ctx0" brushRef="#br0" timeOffset="4488.5262">4745 3545 0,'18'18'63,"-18"17"-47,17 1-16,-17 34 15,0-35-15,18 18 16,-18 0-16,0 0 15,0-18-15,0 1 16,0 17-16,0-36 16,0 1-16,0 0 15,0-36 95,-18 0-110,18-17 15,0 17-15,0 1 16,0-1-16,0 0 16,0 1-16,0-1 15,18-35 1,-18 36-1,53-19 1,-36 19 0,19 17-16,-1-18 15,-17 18-15,-18-18 16,17 18 0,1 0 140</inkml:trace>
  <inkml:trace contextRef="#ctx0" brushRef="#br0" timeOffset="6151.9801">5133 3563 0,'-18'0'15,"1"0"48,17 18-63,0-1 16,-18 19-1,0 17-15,18-18 0,0 18 16,0-36-1,0 1-15,0 0 0,0-1 16,0 1 0,18-18 15,0 0 0,-1 0-15,1-18-1,-18 1 1,18-1-16,-18-17 31,17 17-31,-17 0 32,0 1-32,0-1 31,18 18-16,-18-17 1,0 34 93,0 1-109,0-1 16,0 1-16,0 17 16,0 1-1,0-19 1,0 1-16,17-18 31,1 0 0,17-18-15,-35 1 0,36-1-16,-36 0 0,35-17 15,-35 17 1,0 1-16,18-1 16,-1 1-16,-17-1 15,0 0 48,0 36 109,0 0-157,0 17-15,0 18 16,0 0-16,0 35 15,18 35 1,52 89 0,-52-124 15,-18-70-31,0-1 16,0 1 15,-18-18 0,1 0 32,-1-18-63,18 1 15,-17-18-15,-1 17 16,18 0-16,0 1 15,0-1-15,0 0 16,0 1-16,0-1 16,0 0-16,0 1 15,0-36 1,35 35 0,-17-35-16,-1 36 15,19-19 1,-19 1-16,1 17 15,0 1-15,-18-1 16</inkml:trace>
  <inkml:trace contextRef="#ctx0" brushRef="#br0" timeOffset="7304.3358">5644 3087 0,'0'0'0,"0"17"78,0 54-78,18 35 16,-18-18-16,0 35 15,0 19-15,0-37 16,0 72-1,0-89-15,0-17 16,0-1 0,0-52-16,53-36 140,-18 18-140,36 0 16,52 0-16,-52 0 16,-1 0-16,-34-17 15,-19 17 1,1 0-16,0 0 156,-1-18-156,1 0 16,17 1-1</inkml:trace>
  <inkml:trace contextRef="#ctx0" brushRef="#br0" timeOffset="7704.2952">6385 3933 0,'18'18'125,"-18"0"-125,0-1 16,0 19-16,0-1 16,18 18-16,-1 17 31,-17-52-31,0-53 78,0 0-78</inkml:trace>
  <inkml:trace contextRef="#ctx0" brushRef="#br0" timeOffset="8025.2146">6315 3563 0,'70'18'125,"-34"17"-125,16 0 16</inkml:trace>
  <inkml:trace contextRef="#ctx0" brushRef="#br0" timeOffset="8680.6315">6756 3704 0,'-18'0'94,"0"18"-78,1-1-1,17 19 1,0-19-1,17 19-15,1-36 16,0 35 0,17-17-16,0 17 0,1-18 15,-1 36 1,-18-35-16,1 0 31,-36-1 16,1-17-31,-1 18-16,1 0 15,-19-18-15,19 35 16,-19-17-16,1-18 16,17 0-1,18-18 32,0 0-47,0 1 16,-17-36-1</inkml:trace>
  <inkml:trace contextRef="#ctx0" brushRef="#br0" timeOffset="9216.4033">7003 3087 0,'0'35'47,"0"53"-31,17 0-16,1 54 15,0 16-15,17-17 16,-35-17-16,0-36 16,17-17-16,1-18 15,-18-18-15,18-17 32,-1-18-17,-17-18 95</inkml:trace>
  <inkml:trace contextRef="#ctx0" brushRef="#br0" timeOffset="9987.3496">6879 3634 0,'0'-18'0,"18"18"47,-1 0-31,1 0-16,17 0 15,-17 0 1,0-18 0,-1 18-1,19 0 32,16 0-47,1 18 16,-17-18-16,-19 0 15,1 0 1,0 0 15,-18 18-15,17-18 0,1 0 15,35 0 0,-18 0-15,-17 0-1,-1 0 1,1 0 0,0-18-16,17 0 15</inkml:trace>
  <inkml:trace contextRef="#ctx0" brushRef="#br0" timeOffset="18680.0106">3828 5821 0,'17'0'156,"1"0"-140,0 0 0,-1 0 15,36 0-15,-35 0-1,-1 0-15,19 0 16,-19 0-1,1 0 1,0 0-16,-1 0 16,1 0-16,0-18 15,34 18 1,-16 0-16,-1 0 0,0 0 16,-17 0-1,0 0-15,17 0 0,-18 0 16,1 0-1,0 0-15,17 0 16,0 0-16,1-17 16,-1 17-16,-18 0 15,36 0 1</inkml:trace>
  <inkml:trace contextRef="#ctx0" brushRef="#br0" timeOffset="29360.0599">2663 7602 0,'18'0'172,"0"-17"-172,35 17 15,-18-18-15,53 18 31,-53 0-31,71 0 32,-70 0-32,-36-18 15,35 18-15,-18 0 16,1-17 0,17 17-1,1 0-15,-1 0 16,53 0-1,-35 0-15,35 0 16,53 0 0,0 0-16,-17 0 15,123 0 1,-159 0-16,0 0 16,18 0-16,-53 0 15,-18 0-15,-17 0 16,0 0-16</inkml:trace>
  <inkml:trace contextRef="#ctx0" brushRef="#br0" timeOffset="49687.6681">3951 9931 0,'35'0'234,"-17"0"-218,17 0 0,36 0-1,-36 0-15,0 0 16,36 0-1,-53 0 1,52 0 0,-35 0-1,1 0-15,52 0 32,-18 0-32,-17 0 0,18 0 15,-18 0 1,-35 0-16,17 0 0,18 0 15,-36 0 1,1 0 0,0 0 15,-1 0 0,1 0 16,0 0 16,-1 0-48,1 0 1,-1 0-1,1 0 17,0 0-1</inkml:trace>
  <inkml:trace contextRef="#ctx0" brushRef="#br0" timeOffset="51623.353">2346 9931 0,'0'-18'125,"0"0"-125,35 18 16,-17-17-16,17-1 16,0 0-16,18-17 31,-35 35-31,17 0 31,-17 0-15,0 0-16,-1 0 15,1 35-15,-1-35 16,19 36-16,-36-19 16,35 1-16,-17-18 15,-1 0-15,-17 18 16,18-18-1,-18 17-15,18-17 16,-1 0 0,1 0-1,0 0 1,-1 0-16,1-17 16,-1 17-1,1-18-15,0 18 16,35-53-1,-36 53-15,-17-18 16,18 18 0,0 0 46,-18 18-62,0 0 16,17-18-16,1 0 62,-1 0-46,19 0-16,-1 0 16,0 0-1,1 0 1,-19-18 156,1 18-157,-1 0 1,1 0 31</inkml:trace>
  <inkml:trace contextRef="#ctx0" brushRef="#br0" timeOffset="72583.4395">3810 13123 0,'18'0'313,"-1"0"-235,1 0-78,0 0 31,-1 0-31,1 0 16,-1 0-1,1 0 1,0 0 0,-1 0-1,1 0 1,17 0-1,-17 0-15,0 0 16,17 0-16,0 0 16,0 0-16,18 0 15,0 0-15,0 0 16,0 0-16,-18 0 16,54 0-1,-54 0-15,0 0 16,18 0-1,-35 0-15,-1 0 16,1 0-16,0 0 16,-1 0-1,1 0-15,17 0 16,0 0 0,18 0-16,36 0 31,-54 0-31,-18 0 15,19 0 1,-19 0-16,1 0 16,17 0-1,-17 0 1,52 0 15,-52-17-31,17 17 31,-17 0-31,17 0 16,-17 0 0,0 0-1,17 0-15,-17 0 16,-1 0 0,1 0 30,-1 0 564</inkml:trace>
  <inkml:trace contextRef="#ctx0" brushRef="#br0" timeOffset="80335.8568">2716 13988 0,'18'0'219,"0"0"-188,-1 0-31,1-18 15,53 18 17,-36 0-32,0 0 0,18 0 15,-35 0 1,-1 0 31,1 0-47,0 0 15,17 0 1,-18 0 0,1 0-1,0 0 63,-1 0-62,1 0 0,-18-18-16,35 18 15,-17 0-15,52 0 16,19 0 0,-1 0-16,35 0 0,-34 0 31,-54 0-31,-18 0 0,1 0 15</inkml:trace>
  <inkml:trace contextRef="#ctx0" brushRef="#br0" timeOffset="87991.4793">2222 16387 0,'0'-18'156,"18"18"-140,0 0-1,17-18 1,-17 18-1,-1 0 1,19-17 15,-19 17-31,1 0 0,0 0 16,17 0 0,-18 0-16,1 0 15,0 0-15,-1 0 16,1 0-1,0 0 1,-1 0-16,19 0 16,-19 0-1,18 0-15,-17 0 32,17 0 14,-17 0-30,0 0 0,-1 0-1,19 0 17,-1-18-17,-17 18 1,-1 0 15,18 0-15,-17 0-1,0 0-15,17 0 16,0 0-16,18 0 16,0 0-16,-18 0 15,18 0-15,-17 0 16,16 0-16,-16 0 15,-1 0-15,0 0 16,-17 0-16,17 0 16,-17 0-1,-1 0 17,1 0-17,0 0 1,-1 0-16,1-18 15,0 18 1,17 0-16,-17 0 16,17 0-1,-17 0-15,-1 0 16,1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9-21T01:19:08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10971 3739 0,'-17'0'125,"17"18"-110,-18-18 1,0 18-16,18 17 15,-17-17-15,-18 70 16,-1-18 0,19-17-16,-54 106 31,53-124-15,1 1-1</inkml:trace>
  <inkml:trace contextRef="#ctx0" brushRef="#br0" timeOffset="615.6226">10813 4022 0,'17'0'31,"1"0"16,17 0-16,-17 0-31,17 0 16,0 17-16,1-17 15,-1 36-15,-17-19 16,34-17-16,-34 18 16,0 0-1,-1-18 1,-17 17-16,18-17 16,0 0 15,-1 0 16,1 0-32,-18-17 1,0-1 0</inkml:trace>
  <inkml:trace contextRef="#ctx0" brushRef="#br0" timeOffset="4823.034">17216 4974 0,'17'0'609,"1"0"-609,-1 0 16,36 0-16,-35-17 15,35-1-15,0 18 16,17 0-16,1 0 16,-18 0-16,0 0 15,-18 0-15,36 0 16,-18 0-16,-18 0 16,0 0-16,-17 0 15,-1 0 1,19 0 46,-19 0-46,1 0 0,0 0-16,-1 0 15,36 0-15,0 0 16,0 0-16,-35 0 15,-1 0-15,1 0 16,0 0-16,-1 0 16,1 0 15,-1 0 0,1 0-15,0 0-16,35 0 15,0 0-15,52 0 16,36 0-16,18 18 16,0-18-16,35 17 15,-70 1-15,-36-18 16,0 0-16,-35 0 16,-18 0-16,-17 0 15,-1 0-15,1 0 16,0 0 15</inkml:trace>
  <inkml:trace contextRef="#ctx0" brushRef="#br0" timeOffset="12223.4669">3104 6403 0,'18'-18'203,"0"1"-203,17-19 16,18-17-1,-18 36-15,0-18 16,1 17-16,-19-17 16,1 35-16,0 0 31,-1 0 16,1 17-47,0-17 15,17 36-15,0-19 16,-17 1-16,17-1 16,-17 1-1,-1-18-15,1 0 16,0 0 0,-1 0-16,1 0 15,35 0-15,17-35 16,-17 35-16,53-35 15,-71-1-15,36 19 16,-18-1-16,17-17 16,-34 17-16,17 18 15,-18 0-15,0 0 16,-17 0-16,17 0 16,-17 0-1,-1 18-15,1-18 16,-18 17-16,35 1 15,1-18 1,-1 18-16,0-1 16,-17-17-16,17 0 15,36 0-15,-1 0 16,36 0-16,-35 0 16,-19 0-16,1 0 15,-17 0-15,-1-17 16,0 17-16,-17 0 31,-1 0 47,1 0-78,17 0 16,-17 0-16,17 0 15,18 0-15,-35 0 16,0 0-16,-1 0 16,1 0-16,-1 0 31,1-18-15,-18 0-16,18 18 15,-1 0-15,19-17 16,-19 17-1,1 0-15,0 0 16</inkml:trace>
  <inkml:trace contextRef="#ctx0" brushRef="#br0" timeOffset="16135.1255">3122 7426 0,'18'0'219,"35"-18"-204,35 18-15,-18 0 16,1 0-16,-18 0 16,35 0-16,-53 36 15,18-36-15,-17 17 16,-19 1 31,1-18-32,-1 0 1,1 0 0,0 0-1,-1 0 1,1 0-1,17 0-15,18 0 16,0 0-16,-18-18 16,18 18-16,0 0 15,0-17-15,0 17 16,18 0-16,-1 0 16,-17 0-16,18 0 15,-1 0-15,1 0 16,17 17-16,-35-17 15,-18 18-15,0-18 16,-17 0-16,17 0 16,18 0-16,0 0 15,-18 0-15,36 18 16,0-18-16,17 0 16,35 0-16,-17 0 15,-35 0-15,-18 0 16,35 0-16,0 0 15,18 0-15,-18 0 16,-35 0-16,0 0 16,0 0-16,17 0 15,1 0-15,17 0 16,18 0-16,0-18 16,17 18-1,-52 0-15,-71-18 16,35 18-16,18-17 15,-18 17-15,18 0 16,0 0-16,18-18 16,-1 0-16,18 1 15,1-1-15,-19 18 16,36-18-16,17 18 16,-52 0-16,-1-17 15,-17 17-15,0-18 16,-17 18-16,17 0 15,-1-18-15,-16 18 16,-1-17-16,-17 17 16,17 0-16,-17 0 15,-1 0-15,1 0 16,17 0-16,-17 0 16,17-18-16,0 1 15,18 17-15,-18-18 16,18 18-16,0 0 15,-17 0-15,-1 0 16,-18 0 0,19 0-16,-19-18 15,1 18-15,0 0 16,-1 0-16,19 0 16,-1 0-16,18 0 15,17 0-15,1 0 16,-18 0-16,0 0 15,0 0-15,-18 0 16,-17 0-16,-1-17 16,1 17-16,0 0 15,-1 0-15,1 0 16,-1 0-16,19 0 16,-19 0-16,1 0 15,0 0 1</inkml:trace>
  <inkml:trace contextRef="#ctx0" brushRef="#br0" timeOffset="32143.4888">6403 8837 0,'0'-18'141,"0"1"-125,18-1 15,-1 1-15,-17-1-16,0 0 15,18 18-15,-18-35 16,17 35-16,1-18 15,0-17-15,17 17 16,-17 1 0,-1-1-16,1 0 15,0 18 1,-1 0-16,1 0 31,0 18-15,-1 17-1,18 1 1,-35-1-16,53 18 16,-35 0-16,17-18 15,-17 0-15,17 1 16,-17-19-16,17 1 16,-35 0-16,18-18 31,-1 0 31,19-18-46,-1 18-16,-17-35 16,17 17-16,0 0 15,0-17-15,1 35 16,-1-18-16,0 18 15,18-17-15,-18 17 16,1 0-16,-1 0 16,0 0-16,-17 0 15,17 0 1,-17 35-16,17-17 16,-17-1-16,-1 1 15,1-18-15,0 18 16,-18-1-16,17-17 15,1 0 17,17 0-17,0 0-15,1 0 16,17-17 0,0-1-16,0 0 0,35 1 15,-18-19 1,18 19-16,1-1 15,-19 18-15,18-17 16,-35 17-16,0 0 16,-35 0-16,-1 0 15,19 0-15,-19 17 16,19-17 0,-19 18-16,1-1 15,35-17-15,-18 18 16,-35 0-1,18-18-15,-1 0 16,1 0-16,0 0 16,17 0-16,0 0 15,-17 0-15,17 0 16,0-18-16,-17 0 16,0 18-16,-1 0 15,1 0-15,0 0 47,-1 0-47,19 0 16,-1 0-1,18 0-15,0 0 16,17 0-16,18 0 16,-52 18-16,-1-18 15,-17 0-15,-1 0 16,1 0 31,0 0-47,-1 0 15,1 0-15,-1-18 16,1 18-16,0 0 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9-21T05:17:45.1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17163 2117 0,'-18'0'125,"0"17"-109,1 1-1,17 17-15,0 0 16,-18 89-1,18-71 1,0-35-16,18-1 16,-18 1-16,17-18 15,1 0 48,35-18-48,-35 1-15,-1-1 16,1-17-16,-1 17 16,-17 0-16,0 1 15,0-1 1,0 0-16,0 1 16,-17-1-1,17 0-15,0 1 16,-18 17-16,18-18 15,0 1 1,-17 17 0</inkml:trace>
  <inkml:trace contextRef="#ctx0" brushRef="#br0" timeOffset="575.8971">17868 1923 0,'0'35'31,"0"0"-15,0 18-16,0 0 15,0 0-15,0 0 16,0-18-16,0 0 15,0-17-15,0 0 16</inkml:trace>
  <inkml:trace contextRef="#ctx0" brushRef="#br0" timeOffset="2103.9929">23707 1782 0,'0'17'78,"0"18"-78,-18 18 16,0 36-16,18-37 15,0 1-15,0 18 16,0 88 15,0-142-31,0 1 16,0 0-1,18-1 17,0-17-17,-1 0 1,1 0-16,0 0 15,34-17 1,-34-19 0,0 1-1,-18 17 1,17-17 0,-17 0-16,0 17 15,0 1 16,0-1-15,-17 18 0,-1 0-16,-17 0 31,17 0-31,1 0 31,-1 0-31</inkml:trace>
  <inkml:trace contextRef="#ctx0" brushRef="#br0" timeOffset="4144.5266">12277 2417 0,'-18'0'109,"-17"0"-78,-1-18-15,19 0-1,-18 18 1,17-17 0,-53-19-1,36 19-15,17 17 16,-34-36 0,34 36-16,18-17 15,-18 17 1,18-18-1,-17 18-15,17-18 16,-18 1-16,18-1 16,-18 18-16,18-35 15,-17 17 1,-1 1-16,18-36 16,-35 35-16,17 0 15,18-17-15,0 18 16,0-1-1,0 0-15,0-17 16,0 17 0,0 1-1,0-19 1,0 19-16,18-1 16,-1-35-16,1-17 31,0 34-31,35-34 15,-36 52 1,1 1-16,0-1 16,-18 0-1,17 18 17,1 18-17,17 0 1,0-1-16,-17 19 15,0-36 1,-18 35-16,17-18 16,19 36-1,-1 0-15,-35-35 16,17 17-16,19 18 16,-36 0-16,0-18 15,35 124 1,-17-106-1,-18-18-15,0 18 16,17-18-16,-17-17 16,0 0-16,0 17 31,0-17-31,0-1 16,-17-17-16</inkml:trace>
  <inkml:trace contextRef="#ctx0" brushRef="#br0" timeOffset="6216.2609">11889 2593 0,'0'18'266,"-18"17"-250,0 18-16,1-36 15,17 19-15,0-1 16,0 0-16,0-17 15,0 0-15,17-1 16,1 1 0,-18-1-1,18-17 17,-1 0 14,1 0-30,0-17 0</inkml:trace>
  <inkml:trace contextRef="#ctx0" brushRef="#br0" timeOffset="6871.3732">12312 2646 0,'35'0'93,"-35"17"-77,18 1 0,-18 0-1,0-1 1,0 1-16,0 17 15,0 1-15,0-19 16,0 19-16,-18-1 16,1-18-16,-1 1 15,0 17-15,1-17 16,17 0 0,-18-18 77</inkml:trace>
  <inkml:trace contextRef="#ctx0" brushRef="#br0" timeOffset="7504.358">12188 3404 0,'0'36'47,"0"-19"-32,0 1-15,0 35 16,0 0-16,0-18 16,0 18-16,0-18 15,0 0-15,0-17 16,0 0-16,18-36 125</inkml:trace>
  <inkml:trace contextRef="#ctx0" brushRef="#br0" timeOffset="8614.8196">12506 3475 0,'0'0'0,"0"17"110,0 1-95,0 0-15,0-1 16,0 19-16,0-1 15,0 0-15,0 1 16,0-1-16,0 0 16,0-17-16,18 17 15,-1-35 1,-17 18-16,18-18 31,17 0-15,-17 0-1,-1 0-15,1 0 16,17 0-16,-17-18 16,0-17-16,-1 17 15,-17 0-15,18-17 16,-18 0-16,18 17 16,-18-17-16,0 17 15,0 1 1,0-19-16,0 19 15,0-1 1,0 0 15,0 1-31,0-1 16,-18 18 0,0-17-1,1 17 1,-1-18-1,0 18 17,1 0-32,-19 0 15,1 0-15,18 0 16,-1 0 0,0 0-1</inkml:trace>
  <inkml:trace contextRef="#ctx0" brushRef="#br0" timeOffset="19199.829">6385 5486 0,'0'-18'219,"18"0"-219,17 1 15,-17 17 1,-18-18-16,17 18 16,-17-17-16,18 17 15,0 0 1,-1 0 0,19 0-1,-19 0-15,1 17 16,17 1-16,1-18 15,-19 17-15,1-17 16,-1 18-16,19 0 16,17-1-16,-36-17 15,19 18-15,-19-18 16,1 0-16,-1 0 16,1 0 15,0 0-31,-1 0 15,1 0 1,0 0-16,-1-18 16,19 1-16,-19 17 15,1-18 17,-1 18-17,1 0-15,0 0 16,-1 0-16,19 0 15,-19 0-15,1 0 16,0 0-16,-1 0 16,1 0-1,0 0-15,-1 0 32,1 0-1,-1 0-16,1 0 1,17 0-16,-17-18 16,17 18-16,-17 0 15,17 0-15,0 0 16,-17 0-16,0 0 16,-1 0-1,1 0 1,0 0 31,-1 0-32,1 0 1,17 0-16,-17-17 16,-1 17-16,1 0 15,0 0 16,-1 0 1,1 0-17,0 0-15,-1 0 16,1 0-16,0 0 16,-1 0-16,1 0 15,-18-18-15,18 18 16,-1 0-16,1 0 15,-1 0 1,1 0 15,0 0 1,-1 0-17,1 0-15,0 0 16,17 0-16,0 0 15,0 0-15,1 0 16,-19 0-16,1 0 16,17 0-16,-17 0 15,0 0-15,-1 0 16,1 0 15,-1 0-15,1 0-1,0 0-15,-1 0 16,1 0-16,0 0 16</inkml:trace>
  <inkml:trace contextRef="#ctx0" brushRef="#br0" timeOffset="37903.5001">10442 9772 0,'18'0'109,"-18"35"-93,18-17-16,-1-1 16,-17 19-1,0-19-15,0 19 16,18-36-16,-18 17 16,0 1-1</inkml:trace>
  <inkml:trace contextRef="#ctx0" brushRef="#br0" timeOffset="38983.1968">10742 9754 0,'18'36'140,"-1"-19"-124,-17 18-16,0 1 16,0-19-16,0 19 15,18-1-15,-18-17 16,18-18-1,-18 35 1,17-35 47,1 0-48,0-18-15,-18 1 16,17 17-1,-17-18-15,0 0 32,0 1-32,18-54 31,-18 53-15,0-17-1,0 18 1,-18-1 15,1 18 78,-1 0-77,18-18 218</inkml:trace>
  <inkml:trace contextRef="#ctx0" brushRef="#br0" timeOffset="46566.6699">16986 11289 0,'0'70'140,"0"-17"-140,0-17 16,0-1-16,0 0 15,18-17 1,-18-1-16,18 1 0,-1 0 31,1-18 16,-18-18-31,17 0-16,1-34 15,0 16-15,-18-17 16,0 36 0,0-19-16,0 19 15,0-1 1,0 1 0</inkml:trace>
  <inkml:trace contextRef="#ctx0" brushRef="#br0" timeOffset="47167.1743">17903 11165 0,'0'36'79,"0"-1"-79,0 0 15,0 1-15,0-19 16,0 1-1</inkml:trace>
  <inkml:trace contextRef="#ctx0" brushRef="#br0" timeOffset="48359.7486">19138 11007 0,'0'17'63,"18"19"-48,-18-1-15,0 18 16,0-18-16,17 0 15,-17 1-15,18 69 32,-18-69-32,18-1 15,-1-35 235</inkml:trace>
  <inkml:trace contextRef="#ctx0" brushRef="#br0" timeOffset="49565.0487">18927 11077 0,'0'-17'47,"17"-1"-31,36 18 15,-35 0-15,17-18-1,-17 18-15,-1 0 16,1 0 0,0 0 15,-1 36-16,1-1-15,17 35 16,-17-52 0,-18 17-16,0-17 15,0 0-15,0 17 16,0-17-16,-18-1 16,0 18-1,-17 1-15,18-1 0,-19-17 16,-17-18-1,18 17-15,-18 1 0,18-18 16,17 0 0,1 0-16,-1 0 15,36 0 142,17 0-157,-17 0 15,17 0-15,0 0 16,0 0-1,1 0-15,34 0 16,-52 0 15,-1 0-15,1 0 125,0 0-126</inkml:trace>
  <inkml:trace contextRef="#ctx0" brushRef="#br0" timeOffset="50319.7118">19226 10513 0,'0'53'94,"0"35"-94,0 18 15,0 0-15,0-36 16,18 54-1,-18 87-15,0 124 32,18-211-32,-1-54 15,1 36 1,0-70-16,-18-19 16,0 1-1,0-1 16</inkml:trace>
  <inkml:trace contextRef="#ctx0" brushRef="#br0" timeOffset="51143.4461">19173 11748 0,'18'17'156,"17"1"-156,-17-1 16,0-17-16,-1 18 16,-17 0-16,18-18 15,-18 17 1,18 1 0,-1-18-1,1 0 95,-18-18-95,18 1-15,-1-19 16,-17 1-16,18 0 15,-1 0-15,1-54 32,-18 72-32,0-1 31</inkml:trace>
  <inkml:trace contextRef="#ctx0" brushRef="#br0" timeOffset="52911.1105">21678 14446 0,'-17'0'125,"-1"0"-109,0 0-1,-52 0-15,17-17 16,0-19-16,0 19 16,-35-36-1,52 35-15,-34-35 16,52 36 0,1-1-16,-19-35 31,1 18-31,35 17 15,-35-52 1,0 34-16,17 19 16,0-19-1,18 19-15,0-1 16,0 0-16,0 1 16,-17-1-16,17-17 15,0 0-15,17-54 31,-17 54-31,71-88 16,-54 105 0,54-35-1,-36 35 1,18 18-16,-18-17 16,54-1-1,-72 18 1,1 0 31,0 0-47,-18 18 15,35-18-15,-17 53 16,-1-36 0,54 89-1,-54-53 1,19 0-16,-19 35 31,-17-35-31,0 88 16,0-70-1,0 17-15,-17 71 32,-1-89-32,0 19 0,-17-54 15,17 0 1,18-17-16,-17-18 0,17 17 15,-18-17 1,-17 0 0,0 0-16,-18 0 15,17 0-15,-17 18 16,-70 0-16,0-18 16,-19 0-16,1 0 15,-17 0-15</inkml:trace>
  <inkml:trace contextRef="#ctx0" brushRef="#br0" timeOffset="54623.3344">5309 12294 0,'36'0'156,"-1"0"-156,35 0 16,54 0-16,17 0 16,18 0-16,0 0 15,35 0-15,-36 0 16,-17 0-16,-17 18 16,-18-18-16,-53 0 15,-18 0-15,0 18 16,0-18-1,-17 0-15,17 0 16,-17 0-16,0 0 16,-1 0-16,1 0 31</inkml:trace>
  <inkml:trace contextRef="#ctx0" brushRef="#br0" timeOffset="63743.308">19209 14358 0,'-18'0'156,"0"0"-140,1-18-16,-1 1 16,-17-1-16,0 1 15,-1-36-15,-17 35 16,18-17-16,18 17 16,17 0-1,-18 1 1,18-1-16,0-17 15,0 0-15,0-18 16,0 17-16,0-17 16,18 36-16,-18-36 15,17 18-15,18-1 16,-35 19-16,36-1 16,-19 0-1,1 1-15,0 17 16,-1 0-16,1 0 15,35 0-15,-18 0 16,18 0-16,0 0 16,0 0-16,0 0 15,-36 0-15,19 0 16,-19 0 31,1 17-32,-18 19-15,0 17 16,0 0-16,0-18 16,0 18-16,0 17 15,0 18-15,0-17 16,0 0-16,0-1 16,0 1-16,0-18 15,-18 0-15,1-1 16,-1-16-16,0-19 15,-17 36-15,35-35 16,-35 0-16,0-1 16,-18 1-16,-18 17 15,-70-35-15</inkml:trace>
  <inkml:trace contextRef="#ctx0" brushRef="#br0" timeOffset="65559.3874">4921 17321 0,'18'0'94,"17"0"-94,-17 0 15,-1 0-15,19 0 16,17 0-16,17 0 16,36 0-16,18 0 15,17 0-15,0 0 16,17 0-16,-34 0 16,-1 0-1,-17 18-15,-18-18 0,1 18 16,-19-18-1,54 0-15,-54 0 16,36 0-16,-35 0 16,-1 0-16,-35 0 15,36 0-15,-36 0 16,18 0-16,0 0 16,18 0-16,35 0 15,35 0-15,17 0 16,54 0-16,-18-18 15,18 18-15,-71 0 16,0 0-16,-35-18 16,-18 18-16,-53 0 15,-17 0-15,0 0 16,-18-17 46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9-21T05:19:02.3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5891 4533 0,'18'0'250,"-18"-17"-235,35 17-15,36-18 16,-36 0-1,18 18-15,-18-17 16,18 17 0,-35 0-16,35-18 31,-36 18-31,1 0 0,0 0 16,-1 0-1</inkml:trace>
  <inkml:trace contextRef="#ctx0" brushRef="#br0" timeOffset="2320.012">18768 6544 0,'0'18'16,"0"-1"-16,-18 1 16,0 35-16,-17-35 15,0-1-15,-18 18 32,0-17-17,35-18-15,1 18 16,-18-18-16,17 0 15,0 0 1,1 0 0,-19 0-16,-17-36 15,-17 19-15,17-1 16,18-17 0,-1 35-16,-16-35 0,16-18 31,1 35-31,17-17 0,-35-36 31,18 36-31,35 0 0,-18 17 16,1 0-1,17-17-15,0 0 16,-35 0-16,35-1 16,-18-17-16,18 0 15,-18-17 1,18 35-16,0-1 15,0 1-15,0 0 16,18-1 0,0 19-16,17-18 15,35-36 1,-34 36-16,34-1 31,-17 1-31,18 18 0,-18-1 16,0 18-1,-1-18-15,1 1 0,0-1 16,0 18 0,-35 0-16,17 0 0,18 0 15,35 35 1,-53 1-16,-17-36 16,0 17-16,17 1 31,-35-1-31,35 54 31,36 88 0,-53-71-31,17 18 32,-18-53-32,-17-18 0,0 18 15,0 70 1,0-52-16,-35 35 15,0 70 1,0-123-16,35 35 16,-53-35-1,53-18-15,-18-35 16,18 18-16,-18-18 109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9-21T05:19:45.6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4075 15469 0,'17'0'110,"1"0"-95,0 0 1,-1 0-16,18-17 15,-17 17-15,70 0 16,0 0 0,142 0 15,-107 0-31,-17 0 16,70 0-1,-70 0-15,-35 17 16,52-17-1,-70 0-15,-35 0 0,35 0 32,-36 0-1</inkml:trace>
  <inkml:trace contextRef="#ctx0" brushRef="#br0" timeOffset="2592.4867">5433 7056 0,'17'0'110,"1"0"-95,17 0 1,-17 0-16,0 0 16,140 0-1,-105 0 1,194 0 0,-106 0-16,53 0 15,-35 0-15,176 0 31,-17 0-15,-265 0 0,105 0-1,-69 0 1,-1 0-16,106 0 31,-124 0-31,-17 0 16,53 0-1,-71 0-15,-17 0 16,0 0-16,35 0 16,-36 0-1,89 0 17,-88 0-32,52-18 31,-52 18-31,70 0 31,-53 0-31,54 0 31,-54 0-31,-18 0 32,1 0-17,0 0 1,-1 0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9-21T05:20:01.8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18662 2222 0,'18'0'125,"-1"-35"-109,1 35-16,17-17 15,-17-1 1,17 18 0,18-18 15,194 89-15,-106-18-1,35 0-15,71 17 31,-158-34-31,-54-1 0,0-35 32,-17 0 15,17 0-32,-17 0-15,52-35 31,-17 17-31,-18-17 0,1 35 16,52-53 0,-70 53-16,17 0 15,35 0 1,-52 0-16,17 0 16,36 17-1,-54-17-15,1 0 31,0 0-31,-1 0 16,36 0-16,0 0 16,53-35-1,-71 17-15,36-17 16,-53 35 0,-1 0-16,36-18 15,71 1 1,-89 17-1,35 0 1,-52 0-16,0 0 16,-1 0-1,1 0 1,17 0 0,0 0-16,-17 0 15,17 0-15,18 0 31,-17 0-31,34 0 32,-52 0-32,-1 0 47,1 0-1</inkml:trace>
  <inkml:trace contextRef="#ctx0" brushRef="#br0" timeOffset="9248.127">5838 9049 0,'-35'0'110,"0"0"-110,0 0 15,-1 0-15,1 0 16,0 0-16,-18 17 16,0-17-16,18 0 15,-18 0-15,35 0 16,1 0-16,-1 0 15,0 0-15,1 0 16,-1 0 31,0 0 15,1 0-46,-1-35-16,0 17 16,18 1-1,0-1 1,-17 18-16,-1-17 16,18-1 15,0-17-16,0 17 1,-18-17-16,18-1 16,0 19-1,0-1 1,0 1-16,0-1 16,0-17-16,0-1 15,0 19-15,18-36 16,-18 17-16,0 19 15,18-1-15,-1-17 16,-17 17-16,0 1 16,18-1-1,-18 0-15,18 18 16,-18-17-16,0-1 16,17 18-1,1-18 1,0 18-16,-1-17 15,1 17-15,0 0 16,-1 0-16,18 0 16,-35-18-16,36 18 15,-19 0 1,1 0 15,0 0-15,-1 0-16,19 18 15,16-18-15,-34 17 16,0 1-16,17-18 16,-17 18-1,-18-1 32,17-17-47,-17 18 16,0 0-1,18-1 1,-18 19 0,0-19-16,0 1 15,0-1-15,0 1 16,0 0-16,-18-1 16,18 1-16,0 0 15,0-1-15,0 1 16,0 0-16,-17-1 15,17 1-15,-18 17 16,18-17-16,0-1 16,-18 19-16,18-19 15,-17 1-15,17 0 16,0-1 15,-18-17-15,18 18-1,0 0 1,-18-18-16,18 17 16,-17 1-1,-1-1 17</inkml:trace>
  <inkml:trace contextRef="#ctx0" brushRef="#br0" timeOffset="11455.3151">3616 9066 0,'18'0'203,"-1"0"-203,19-17 16,-19 17-16,18-18 15,18 18-15,0 0 16,0-18-16,0 18 16,0-17-16,0 17 15,-18 0-15,-17-18 16,0 18-16,-1 0 141,1 0-141,-1 0 15,1 0 1,0 0 15,-1 0-15,1 0-16,17-17 15,1-1-15,-19 18 16,18 0-16,-17 0 31,0 0-15,-1 0-1,1 0-15,0 0 16,-1 0-16,1 18 16,0-18-1,-1 0 1,1 0 0,-1-18-16,-17 0 15,18 18-15,-18-17 16,18 17-16,-1 0 31,1-18 47,0 18-47,-1 0-15</inkml:trace>
  <inkml:trace contextRef="#ctx0" brushRef="#br0" timeOffset="19944.2612">5944 9648 0,'0'18'110,"-17"0"-110,17-1 15,-18 1-15,18 35 16,0-18-16,0 0 16,0-17-16,0 17 15,0 1-15,18-1 16,-1 0-16,19-17 15,-36 17-15,17-35 16,1 0-16,0 0 16,-1 0-1,1 0-15,17-17 16,0-1-16,-17-17 16,17-18-16,-35 17 15,0-17 1,18 1-16,-18 34 15,0-17-15,0 17 16,0 0-16,0 1 16,0-1-1,0 0-15,0 1 16,-18-1-16,18 1 16,-17-1-16</inkml:trace>
  <inkml:trace contextRef="#ctx0" brushRef="#br0" timeOffset="20655.822">6103 10266 0,'0'17'62,"0"19"-46,0-19-1,0 19-15,0-19 16,0 1-16,18 0 16,-18-1-1,17-17 32,-17 18-31,0 0-1,0-1 1,0 1 0,0 17-16</inkml:trace>
  <inkml:trace contextRef="#ctx0" brushRef="#br0" timeOffset="22008.0143">6191 11007 0,'0'-18'32,"0"0"-17,18 1 1,-18-1-16,18 18 16,-18-35-16,17 35 31,-17-18-31,18 18 15,-1-35-15,1 35 16,0-18-16,-18 1 16,17 17 15,1 0-15,0 17-1,-18 1 1,17-18-1,-17 18-15,0-1 16,0 1-16,0-1 16,0 1-16,0 0 15,0-1-15,0 1 16,0 0 0,-17 17-16,-1-17 15,0 17 1,1-35-16,-1 17 15,18 1-15,-18-18 16,1 0 0,-1 0 77,36 0-14,-1 0-79,1 0 15,0 0-15,-1 0 16,1 0-1,17 0-15,-17 0 16,0 0-16,17 0 16,-18 0-1,1 0 17,0 0 14,-1-18-14,-17 1 108,0-1-124</inkml:trace>
  <inkml:trace contextRef="#ctx0" brushRef="#br0" timeOffset="25119.514">7214 10107 0,'-35'0'110,"0"0"-95,17 0-15,-17 18 16,0-18-16,17 35 16,-17-17-16,-1-1 15,19 19-15,-19-19 16,1 1-16,0-1 15,17 1-15,1-18 16,-1 0 0,0 35-16,1-35 15,-1 18-15,-17 0 16,17 17-16,-17-35 16,0 35-16,17-35 15,18 18 1,-18-18-1,18 18 1,0-1 0,-35 1-16,17-1 15,1 1 1,34-18 281,1 0-282,17 0-15,-17 0 16,0 0 0,17 18-16,18-1 15,-18-17-15,18 18 16,-18 17-16,1-35 16,-1 18-16,0 17 15,-17-35 1,17 35-16,0-35 15,-17 18-15,17 0 16,-17-18 0,-18 17-1,17-17 17,1 0-17,0 18-15,-18 0 16,17-18-16</inkml:trace>
  <inkml:trace contextRef="#ctx0" brushRef="#br0" timeOffset="26120.6477">7673 10231 0,'0'35'63,"0"0"-48,0 18-15,0-18 16,0-17-16,0 35 15,0 0-15,0 0 16,0 0-16,18-18 16,-1-17-16,-17-1 15,18-17 110</inkml:trace>
  <inkml:trace contextRef="#ctx0" brushRef="#br0" timeOffset="27151.0321">8114 10354 0,'0'0'0,"0"35"219,0-17-203,0 0-16,0 17 15,0-17-15,0 17 16,18-35-16,-18 17 16,17 1-16,-17 0 15,18-18-15,-18 17 31,17-17-15,1 0 0,0 18-16,-1-18 15,1 0-15,0 0 16,-1 0 15,1 0-15,-18-18-1,0 1 1,0-1 0,0 0-16,0-17 15,0 18-15,0-19 16,0 19-16,-18-1 16,18 0-16,0-17 15,-17 35-15,-1-18 16,18 1-16,-18-1 31,1 18 0,-1 0 16</inkml:trace>
  <inkml:trace contextRef="#ctx0" brushRef="#br0" timeOffset="28087.4622">8520 10266 0,'0'35'109,"0"-17"-109,0 17 16,0-17-16,0-1 16,0 19-16,0-19 15,0 1-15,0 0 16,0-1-16,0 1 16,0-1-16,17-17 15,-17 18 1,18-18-16,-1 0 15,-17 18-15,18-18 47,0 0-31,-1 0-16,1 0 16,0 0-1,-1 0-15,1-18 16,-18 0-16,18 1 15,-1-18-15,1 17 16,-18 0-16,0-17 16,0 17-16,0-17 15,0 0-15,0 17 16,0-35-16,0 36 16,-18-19-1,1 36-15,17-17 16,-18 17-1,0 0 32</inkml:trace>
  <inkml:trace contextRef="#ctx0" brushRef="#br0" timeOffset="34280.2034">13159 13018 0,'0'17'78,"0"1"-62,-18 17-16,18 0 16,-35 1-16,-18 69 31,35-69-31,1 17 31,-1-18-31,18-17 16,0-1 109,35-17-78,0 0-47,1 0 15,17 0-15,-18 0 16,-17 18-16,-1-18 16,18 0-16,1 0 31,-19 0-16,1 0 1,0 0 47,-1 0-1,1 0-31</inkml:trace>
  <inkml:trace contextRef="#ctx0" brushRef="#br0" timeOffset="34951.7996">13264 13282 0,'0'18'78,"0"35"-62,-17 0-16,17-1 15,0-16-15,0-1 16,0 0-16,0-17 16,0 17 15,0-17-15</inkml:trace>
  <inkml:trace contextRef="#ctx0" brushRef="#br0" timeOffset="37936.2899">12541 14164 0,'18'0'109,"0"71"-93,-18-18-16,17-1 15,-17 19 1,0 0-16,0-1 16,0 1-1,18-36-15,-18-17 16,0-36 109</inkml:trace>
  <inkml:trace contextRef="#ctx0" brushRef="#br0" timeOffset="39071.822">12823 14340 0,'18'18'109,"-18"17"-93,0-17-16,18 17 15,-1-17 1,1 17-16,-18-17 0,0-1 16,18 1-1,-1-18 48,1 0-32,0 18-31,-1-18 62,1-18-30,-18 0-32,0 1 15,0-1-15,0 1 16,0-1-16,35-35 16,-35 35-1,0-17 1,0 17-1,0 1 1,0-1-16,0 1 16,0-1-1,-17 0 1,17 1 15,-18 17 32,-17 0-63,-1 0 15,-17 0-15,36 0 16,-1 0 0,0 0 155</inkml:trace>
  <inkml:trace contextRef="#ctx0" brushRef="#br0" timeOffset="41215.9976">10777 7973 0,'0'17'47,"0"54"-47,0-18 16,0-18-16,0 18 15,0-18-15,0 1 16,0-19-16,0 36 31,0-35-31,0-1 0,18 72 31,-18-72-31,0 1 0,18 17 32</inkml:trace>
  <inkml:trace contextRef="#ctx0" brushRef="#br0" timeOffset="42184.5842">10619 8361 0,'17'0'16,"1"0"-1,0 0 1,-1 0 0,1 0-1,-1 0 1,1 17-16,-18 1 16,35 0-16,1 17 15,-19-17 1,1-1 15,0 1-31,-18 0 0,35-1 31,-18-34 32,1-1-48,0 0 1,-1-17-16,-17 17 16,18-17-1,0-18-15,-18 18 16,17-18 0,-17 18-16,0 17 15,0 0-15,0 1 16</inkml:trace>
  <inkml:trace contextRef="#ctx0" brushRef="#br0" timeOffset="42847.772">11148 7620 0,'0'35'110,"0"-17"-110,0 0 15,0-1 1,0 1 31,0-1-31,0 1-1,0 0 1,0-1 46</inkml:trace>
  <inkml:trace contextRef="#ctx0" brushRef="#br0" timeOffset="43640.1594">11395 7620 0,'0'18'125,"0"-1"-110,0 1-15,17 17 16,-17-17-16,0-1 16,18 19-1,-18-19 1,18-17 0,-1 0 77,1 0-77,0 0 0,-1-17-1,1-1 1,-18 0-1,17 18 1,-17-17 0,0-1-1</inkml:trace>
  <inkml:trace contextRef="#ctx0" brushRef="#br0" timeOffset="43992.3317">11412 7620 0,'-17'0'16</inkml:trace>
  <inkml:trace contextRef="#ctx0" brushRef="#br0" timeOffset="45840.5321">11465 7567 0,'18'0'110,"0"0"-95,-18-18 1,17 1-16,1 17 16,-1 0-1,1-18 1,0 18-16,17 0 31,0 0 0,-17 0 1,-18 18-17,18-1 1,-18 1-16,0 0 15,0-1 1,0 1 0,0 17-16,-18-17 15,18 0 1,-18-18 0,1 17-1,17 1 16,-18-18-31</inkml:trace>
  <inkml:trace contextRef="#ctx0" brushRef="#br0" timeOffset="46887.7388">12030 7549 0,'0'-17'109,"35"17"-93,18 0-16,0 0 15,0 0-15,0-18 16,17 18 0,-52 0-16,-1 0 62</inkml:trace>
  <inkml:trace contextRef="#ctx0" brushRef="#br0" timeOffset="47848.0095">12347 7320 0,'18'18'188,"17"-1"-173,0 1-15,-17 0 16,0-18-16,-18 17 16,0 1-1,17-18-15,-17 18 16,0-1 124,0 19-124,-17-19 0,17 18-16,-18 1 15,0-1 1,-17-17 0,35-1-16,0 1 15,-18 0 16</inkml:trace>
  <inkml:trace contextRef="#ctx0" brushRef="#br0" timeOffset="49087.8478">12665 7320 0,'17'0'94,"1"0"-78,0 0-1,17 0-15,-35-18 0,18 18 16,-1 0 0,-17 18 62,18 0-78,-18 17 15,0 0-15,0-17 16,0 17-16,-18 1 16,1-19-1,17 18-15,-36-35 16,36 18 0,-17 0-16,-1-18 0,18 17 15,-18-17 1,1 0-1,17 18 1,-36-18-16,54 0 188,0 0-188,-1 0 15,1 0 1,17 0-1,1 0 17,-19 0-17,1 0-15,-1 0 47,1 0-16</inkml:trace>
  <inkml:trace contextRef="#ctx0" brushRef="#br0" timeOffset="50383.8637">13070 7426 0,'0'-18'0,"0"54"125,0-19-109,0 1-1,0 17-15,0 36 16,0-36-1,0 0 1,0-17 0,0 0 31,18-18-32,0 0 1,-1 17 15,1-17 0,0 0-15,-1-17 15,1 17-31,-18-18 0,0 0 16,0 1-1,18-1-15,-1 0 16,-17-35 0,18 36-16,-18-1 15,0-17 1,0 0-16,0 17 16,0 0-16,0-35 31,0 36-16,0-1 1,-18 18-16,18-18 31,-17 18-31,-1 0 32,0 0-17,1 0 16,-1 0-15,0 0-16,1 0 16,-1 0 15,0 0 16,1 0-32,17 18 17,0 0-32,0-1 15,-18-17 1,18 18 0</inkml:trace>
  <inkml:trace contextRef="#ctx0" brushRef="#br0" timeOffset="60767.1659">4216 16104 0,'17'0'343,"19"0"-327,-19 0 0,19 0-16,16 0 15,-16 0-15,-1 0 16,-17 0-16,17 0 16,-17 0-16,-1 0 15,1 0 1,-1 0-1,-17-17 1,18 17 0,0 0-1,-1 0-15,19 0 16,-19 0 0,1 0-1,0 0 16,-1 0-15,1 0-16,0-18 16,17 18-16,-18 0 15,19-18-15,-19 18 16,1 0-16,0 0 16,-1 0-1,19 0 1,-19 0-1,1 0 1,-1 0-16,19 0 16,-19 0-1,1 0 1,0-17-16,17 17 16,35 0-16,-17 0 15,0 0-15,0-18 16,0 18-16,-18 0 15,-17 0 1,-53 0 265,0 18-265,-36-18-16,-17 0 16,0 17-16,-1-17 15,-16 18-15,16-18 16,19 0-16,17 0 15,0 0-15,18 0 16,17 0-16,0 0 16,1 0-16,17 18 15,-18-18-15,0 0 16,1 0 0,-1 0-16,1 0 15,-1 0-15,0 0 16,1 0-16,-1 0 15,-35 0-15,35 0 16,1 0-16,-1 0 16,1 0-1,-1 0 48,0 0-48,1 0 1,-1 0 0,-17 0-16,17 0 15,0 0-15,-17 0 16,18 0-16,-1 0 16,0 0-16,1 0 15,-1 0-15</inkml:trace>
  <inkml:trace contextRef="#ctx0" brushRef="#br0" timeOffset="133743.1808">18874 11871 0,'-18'0'109,"0"0"-93,1 35-1,-1-17 1,0 17-16,-17 18 16,0-18-1,17 18-15,1-17 0,-19 16 32,1 19-1</inkml:trace>
  <inkml:trace contextRef="#ctx0" brushRef="#br0" timeOffset="134847.1996">19191 11853 0,'-18'18'125,"18"0"-109,-17 17-16,17-17 15,0-1-15,-18 18 16,1-17-16,-1 17 31,18-17-31,0 0 0,0-1 141,18-17-110,-1 0-31,-17 18 31,18-18-31,52 0 32,-34 0-32,-1 0 15,0 0 1,-17 0-16,0 0 15,-1 0 32,1 0-31,-1 0 0,1 0 30,0 0-14,-18-35 61,17 35-77,-17-18-16,0 0 16</inkml:trace>
  <inkml:trace contextRef="#ctx0" brushRef="#br0" timeOffset="135702.9133">19332 11924 0,'0'18'110,"0"17"-95,0-18-15,0 1 16,0 35 0,-17-35-16,17 17 15,0 35 1,0-34-16,0-1 16,-18-17-16,18 52 15,0-52 1,0-1-1,0-34 235</inkml:trace>
  <inkml:trace contextRef="#ctx0" brushRef="#br0" timeOffset="141198.4098">15169 14182 0,'-17'0'93,"-18"35"-93,-18-17 16,0-18-16,0 0 16,-18 35-1,18-35-15,-70 35 16,88-35 0,-36 0-1,53 0 1,1 0-16,-1 0 15,0 0 17,1 0-1,17-17-31,-18-1 16,1 18-16,-1-35 15,-17 17 1,17-17-16,0 17 0,-17-35 31,35 35-31,-35-17 0,17 0 16,18 0-1,0-18 1,-17 17-16,-19-34 16,36 35-16,0-1 15,0-17 1,0 18-1,0 0-15,0-53 16,0 35 0,0 17-16,18 1 15,-18 0 1,18 17-16,-18-17 31,17 17-31,1-17 0,-18 17 16,17 1-1,-17-18 1,36-1 0,-19 19-16,-17-1 15,36 0 1,-19 1-16,1-1 16,35-17-1,-36 17-15,1 1 16,17 17-1,-17-18 1,0 0-16,-1 18 0,19 0 16,-19 0-1,1 0-15,-1 0 0,1 0 32,0 0-17,-1 0 1,19 0-1,-19 0 1,1 0-16,0 0 16,34 71-1,-16-36-15,17 0 16,35 71 0,-53-71-16,-17 1 15,35 17 1,-18-18-16,-35-17 15,18-1-15,-18 36 32,17 18-32,1 17 15,-18-35 1,0-18-16,0 18 16,0-35-16,0 35 15,-18-18-15,18 0 16,-17 18-16,-1-18 15,-17 18 1,17 0-16,-17 18 16,17-36-16,1-17 15,-19 17-15,36-17 16,0-1-16</inkml:trace>
  <inkml:trace contextRef="#ctx0" brushRef="#br0" timeOffset="143463.0295">16122 12965 0,'0'17'78,"0"1"-62,0 0-16,0-1 16,0 1-16,0 17 15,0 0-15,0 1 16,0-19-1,18-17 95,-1 0-95,1 0 1,-1 0 0,1 0-1,0 0 1,-1 0 0,1 0 15,-18 18-16,18-18-15,-18 18 16,0-1-16,17 1 16,-17-1-16,0 1 15,0 0 1,0-1-16,0 19 16,-17-36-1,17 17-15,-18-17 16,18 18-16,-35-18 15,17 0-15,0 0 16,1 0-16,-1 0 16,1 0 15,-1 0-15</inkml:trace>
  <inkml:trace contextRef="#ctx0" brushRef="#br0" timeOffset="144191.2141">16157 13053 0,'18'0'125,"-1"0"-109,19 0-16,-1 0 15,-17 0 1,17 0-16,-17 0 16,-1 0-16,1 0 15,0 0-15,-1 0 16,1 0-16,17 0 16,-17 0-1,-1 0 48</inkml:trace>
  <inkml:trace contextRef="#ctx0" brushRef="#br0" timeOffset="147142.6886">16192 13705 0,'0'18'109,"0"0"-93,-17 17-16,17-17 15,-18-1-15,18 19 16,-17-36-16,17 17 15,0 1 1,17-18 125,18 0-126,-17 17-15,0-17 16,-1 0-16,19 0 16,-1 0-16,-17 0 15,17 18-15,18-18 16,-36 0-1,1 0-15,0 0 47,-1 0-31,1 0-16,0 0 16,-1 0 30,-17-18 17</inkml:trace>
  <inkml:trace contextRef="#ctx0" brushRef="#br0" timeOffset="149222.7941">16404 13776 0,'0'35'78,"0"-17"-78,0 0 16,0-1-16,0 18 15,0 1-15,0-19 16,0 1-16,0 17 16,0-17-16,0 0 15,0-1 1,0 1-16,0-1 31,0 1 0</inkml:trace>
  <inkml:trace contextRef="#ctx0" brushRef="#br0" timeOffset="150366.7015">16069 14340 0,'0'18'94,"18"35"-78,-18-35-1,17 17-15,-17 0 16,18-35 93,-18 18-93,18-18 15,-1 0 0</inkml:trace>
  <inkml:trace contextRef="#ctx0" brushRef="#br0" timeOffset="151119.553">16457 14270 0,'0'18'93,"0"-1"-93,0 18 16,0 1-16,0-1 16,0-17-16,0-1 15,0 19 1,0-19 0,18-17 46,-1 0-31,1 0-31,0-35 16,-1 17 0,-17 1-16,0-1 15,18-17-15,-18 17 16,0-105-1,0 87 1,0 19 0,-18 17 77,18 17-77,0 1 0,0 0-1,0-1-15</inkml:trace>
  <inkml:trace contextRef="#ctx0" brushRef="#br0" timeOffset="151982.9861">16722 14235 0,'0'0'0,"0"17"110,0 36-110,-18-35 15,18-1 1,0 19-16,0-19 16,0 1-1,0 17 1,0-17-1,0 0 1,18-18 15,-1 0-31,1 0 16,35-36 0,-35 19-1,-1-19 1,-17 19-16,0-1 15,18 0-15,-1-17 16,-17 18 0,0-1-16,0 0 15,0 1 1,0-1-16,0-17 31,0 17-31,-17 18 16,-1 0 46,-17 0-46,17 0 0,18 18-1,-17-18 1</inkml:trace>
  <inkml:trace contextRef="#ctx0" brushRef="#br0" timeOffset="154174.8108">16157 14887 0,'18'0'110,"-1"0"-95,1 0 1,0 0 0,-1 0-16,1 0 46,0 0-30,17 0 0,-17 0-16,-1 0 15,1 0-15,0 0 16,17 0 0,-18 0 140</inkml:trace>
  <inkml:trace contextRef="#ctx0" brushRef="#br0" timeOffset="154919.2771">16722 14711 0,'0'53'78,"0"-18"-63,0-17-15,0 17 16,0-17-16,0 17 16,0-18-16,0 36 15,0-17 1,0-1 0,0-17-1</inkml:trace>
  <inkml:trace contextRef="#ctx0" brushRef="#br0" timeOffset="161175.5614">16175 15575 0,'17'18'94,"19"17"-94,-19 18 15,1-18-15,0 1 16,-1-19-16,-17 18 15,18-17-15,0 17 16,-18-17-16,0 0 31,0-1-31,17-17 94,-17-17 0</inkml:trace>
  <inkml:trace contextRef="#ctx0" brushRef="#br0" timeOffset="162390.5901">16616 15575 0,'17'0'32,"1"35"30,-18 1-62,0-19 16,18 19-16,-1-1 15,-17 0 1,0-17-16,18 17 0,0-17 16,-1-18 15,-17 17-15,18-17-1,0 0 1,-1 0-1,-17-17 1,18 17 0,-18-36-16,18 1 15,-1 0 1,-17 17-16,0 1 16,0-36-1,0 17 1,0 1-1,0 18 1,-17 17 156,-1 0-156,0 0-16</inkml:trace>
  <inkml:trace contextRef="#ctx0" brushRef="#br0" timeOffset="164078.4128">17286 15452 0,'-18'0'31,"1"0"-15,-1 0-16,18 17 15,-17-17 1,17 18-16,0 0 16,0-1-1,0 1-15,0 17 16,17 0-16,-17-17 16,18 0-16,-18-1 15,17 1 1,1 0-1,-18-1 1,18 1 0,-18 0-16,17-1 15,1 1 1,-18-1-16,18-17 31,-18 18-31,0 17 16,0-17-1,0 0 1,0-1 0,0 1-16,0 0 15,-18-1 1,0 1-16,1-18 31,17 17-31,-36-17 16,19 0 31,-1 0-32,18-17-15,-17-36 32,-1 53-32,18-18 15,0-17 1,0 17-16,0 1 15,0-19 1,18 19 0,70-54-1,-71 71 1,1-35 0,17 17-16,-17-17 15,17 0 16,-17 0-31,17-18 16,-35 35 0,-18 0 93,1 18-109,-1 0 31,-17 0-15,17 0 0,18-17-16,-17 17 15,-1 0 1,-17-18-16,17 18 15,0 0-15,1 0 16,-1 0-16,1 0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9-21T05:30:47.4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13353 7532 0,'17'0'219,"1"0"-219,17 0 15,18-18-15,0 18 16,88-17 0,-88 17-16,0 0 15,0 0 1,-18 0-16,-17 0 15,-1 0 48,1 0-63,0 0 16,-1 0-1,1 0 1,0 0-1,-1 0 1,19-18 0,-1 18-16,-18 0 15,1 0 1,-18-18-16,35 18 16,-17 0-1,0 0-15,17 0 16,0 0-1,-17 0-15,0 0 32,-1 0-1,1 0 0,-1 0-31,1 0 31,0 0-15,-1 0 0,1 0-1,0 0 1095,-1 0-1095</inkml:trace>
  <inkml:trace contextRef="#ctx0" brushRef="#br0" timeOffset="27304.3547">2699 9648 0,'-18'18'266,"0"17"-266,-17 1 15,-35-1-15,34 18 16,-34-18-16,35 18 15,-18-18-15,17 1 16,19-19 0,52 1 218,-17 0-234,17-1 16,0 1-16,0-1 15,18 19 1,-35-19 0,0-17-16</inkml:trace>
  <inkml:trace contextRef="#ctx0" brushRef="#br0" timeOffset="28736.3587">2893 9790 0,'35'0'93,"-17"0"-77,-1 0 0,1 0-1,0 0 17,-1 0-32,19 0 15,-1 0 1,0 0-16,0-18 15,-17 18 1,0-18-16,-1 18 16,-17-17-1,18 17 1,-18-18 0,0 0-16,0 1 15,0-19 16,-18 36-31,18-17 16,-17-1 93,-1 18-62,-17 0 0,17 0-31,-35 18-1,18-1-15,17-17 16,1 18-16,-1-18 31,18 18-31,-18-1 32,1 1-32,17 0 15,0 35 1,0-18-16,0 0 15,0 36 1,17-36-16,-17 0 16,18-35-16,-18 36 15,18-36 1,-1 0 78,1 0-79</inkml:trace>
  <inkml:trace contextRef="#ctx0" brushRef="#br0" timeOffset="30751.9461">3404 9666 0,'-17'0'125,"-1"35"-94,18-17-15,0 0-16,0-1 15,0 19 1,0-1-16,0-18 0,18 1 16,-18 0-1,0-1-15,17 1 16,1-18 0,0 0 15,-1 0-16,1-18 1,-1 1-16,-17-19 16,36-34-1,-36 52 1,0 1 15,0-1 0,0 0 266,0 1-140,-18 17-126,18-18-31,-18 18 422,1 0-360,-1 0-46</inkml:trace>
  <inkml:trace contextRef="#ctx0" brushRef="#br0" timeOffset="31656.4372">3581 9719 0,'0'35'94,"0"-17"-94,0 17 16,0 0-16,0-17 15,0 35 1,0 0-16,0-18 16,0 53-1,0-52-15,17-19 16,-17 19-1,18-36-15,-18 17 16,18-17 0,-1 0-1,1 0 63,0-17-62,-18-1-16,17-17 16,-17-1-16,0-16 15,0 34 1,0 0 0,0 1-16,0-1 31,0 0-16,-35 18 32,0 0-47,17 0 16</inkml:trace>
  <inkml:trace contextRef="#ctx0" brushRef="#br0" timeOffset="32479.9563">3704 9790 0,'18'0'0,"-1"17"63,1 18-48,-18-17-15,18 17 16,-1 18 0,-17-35-16,0 0 31,18-18-16,0 0 17,-1 0-17,1-18 1,17 18-16,-35-35 16,18-1-1,-1 19-15,1-19 0,-18 1 16,18 0-1,-18 17 1,0 1 0,0 34 62,0 36-63,0-35-15,0-1 16,0 1-16,0 17 16,0 1-1,0-19 17,0-34 61</inkml:trace>
  <inkml:trace contextRef="#ctx0" brushRef="#br0" timeOffset="33664.875">4216 9719 0,'0'18'94,"0"-1"-78,0 19-1,0-1-15,0-18 16,0 36 0,0 0-16,0-35 0,0 0 15,0-1 1,17-17 15,1 0-15,0-35 15,-18 0-31,17 17 16,1-17-1,-18 17-15,0 0 16,0 1 15,0-1-15,0 1-16,0-1 62,0 36 126,0 17-173,18-18-15,-18 19 16,0-19-16,17 1 16,-17 0-1,18-1 1,-1-17 31,-17-17 31,0-19-78</inkml:trace>
  <inkml:trace contextRef="#ctx0" brushRef="#br0" timeOffset="34248.5641">4639 9313 0,'0'89'78,"0"-1"-78,0 18 16,0-1-16,0 19 16,0-1-16,0-34 15,18 69 1,-1-105-16,1-18 31,-18-52 63,0-18-94,0-1 16</inkml:trace>
  <inkml:trace contextRef="#ctx0" brushRef="#br0" timeOffset="35120.3403">4904 9790 0,'-18'0'32,"18"17"30,0 1-62,0 35 16,0-36-1,18 19-15,-1-19 16,-17 19-16,18-19 16,-18 1-1,0 0 1,0-1 15,0 1 0,-18-18-31,-17 17 32,17-17-32,1 0 0</inkml:trace>
  <inkml:trace contextRef="#ctx0" brushRef="#br0" timeOffset="35784.8086">5609 9772 0,'0'35'47,"0"0"-47,0-17 15,0 17-15,35 1 16,-17-19-1,-18 19-15,18-36 16,-18 17-16,17-17 31,1 0 32,17 0-63</inkml:trace>
  <inkml:trace contextRef="#ctx0" brushRef="#br0" timeOffset="36240.2659">5997 9648 0,'18'0'46,"0"18"-30,-18 0-16,0 17 31,0-17-15,0 17-16,0-17 16,0-1-1,0 1-15,0-1 16,-18-17-1,0 18-15,1 0 16,-1-18-16,18 17 16,-18-17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9-21T06:13:25.0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10301 653 0,'0'35'47,"0"18"-31,-18 0-16,1 17 15,17-17-15,-35 35 16,35 36-16,-53 176 31,53-141-31,-36 193 16,36-264-1,0 18 1,0-88-16,0 0 16,36-18 124,-1 0-124,18 0 0,0 0-16,17 0 15,-17 0-15,0 0 16,53-18 15,-88 18-31,17 0 31,-17 0 1,-1 0-32,1 0 31,-1 0 47,-17-18-62,0 1-1</inkml:trace>
  <inkml:trace contextRef="#ctx0" brushRef="#br0" timeOffset="544.6701">10883 1976 0,'0'17'109,"0"18"-93,0 1-16,0-1 16,18 0-1,-18 1 1,0-19-16,0-52 172,0 0-157,0-1-15</inkml:trace>
  <inkml:trace contextRef="#ctx0" brushRef="#br0" timeOffset="1031.9069">10918 1711 0,'18'18'219</inkml:trace>
  <inkml:trace contextRef="#ctx0" brushRef="#br0" timeOffset="1784.1442">11254 1746 0,'-18'0'94,"0"18"-78,1-18-16,-1 18 15,0 17 1,18 0-16,0-17 16,-17-1-1,17 1 1,17 0 15,1-18-31,-18 17 16,18-17-16,-1 0 15,1 18-15,-18 0 16,18-1 0,-18 1 15,0-1-15,0 1-1,0 17-15,0-17 0,-36 17 31,19-35-15,-1 18 0,0-36 77</inkml:trace>
  <inkml:trace contextRef="#ctx0" brushRef="#br0" timeOffset="2416.3167">11465 1076 0,'18'53'47,"-18"35"-47,18 18 15,-18 0-15,0 17 16,17 124 0,1-123-16,-1-36 15,-4073 71 1,8148-107-16,-4092-16 16,17 52 15,-17-123 109</inkml:trace>
  <inkml:trace contextRef="#ctx0" brushRef="#br0" timeOffset="3183.9014">11412 1605 0,'53'0'125,"35"0"-109,-35 18-16,0-18 15,18 0 1,-53 0-16,-1 0 31</inkml:trace>
  <inkml:trace contextRef="#ctx0" brushRef="#br0" timeOffset="12328.0681">15752 14746 0,'-18'0'250,"-17"0"-250,-1 0 16,1 0-1,0 0-15,0 0 16,17 0 15,0 0 0,1 0-15,-1 0-16,-17 0 16,-71 18-1,53-18-15,18 0 16,-71 0-1,53 0 1,-53 0 0,53 0-16,0 0 15,-17 0-15,-4234-18 32,8273 0-32,-4075 18 15,18 0-15,-18-17 16,35-1-16,-141-17 31,160 35-31,-1 0 0,0-18 31,17 18-31,19-17 16,-36-1 0,18 18-16,17 0 15,0 0-15,-17-35 31,17 17-31,-52-17 16,17 35 0,18-35-16,-36-1 31,53 19-31,1-1 31,-1 18-31,18-18 16,0 1-1,0-36 17,0 35-32,0-35 31,0 18-31,18 0 16,-1-1 15,-17 19-31,18-1 15,0-17 1,17 17 0,-17 1-1,-1-1-15,19 0 16,-19 18 0,1-17-16,70-19 31,-70 19-31,87-1 31,-52 18-31,0 0 16,18 0-16,-18 0 15,0 0-15,0 0 16,17 0-16,-17 0 16,0 0-16,0 0 15,-18 0-15,-17 0 16,17-18-16,-17 18 15,35 0-15,-36 0 16,1-17-16,17 17 16,1 0-16,-1 0 15,0 0-15,-17 0 16,-1 0-16,1 0 16,0 0 15,-1 0-31,1 0 15,17 0 1,-35 17 0,18 1-16,-1-18 15,1 18-15,0-18 16,-18 35-16,17-35 16,1 18-16,0-18 15,-18 35-15,17-35 16,1 18-16,-18-1 15,18 1-15,-1 17 16,1-17-16,-1-1 16,-17 36-16,36-35 15,-36 0-15,17 17 16,19 0-16,-36 0 16,17-17-16,19 17 15,-36-17-15,0 0 16,17-1-1,-17 1-15,0 17 16,0-17-16,18-1 16,-18 19-16,0-1 15,0-17 1,0 17-16,0-17 16,0 17-16,0-18 15,0 1 1,0 0-16,0-1 15,0 1 17,-18 0-17,18-1 17</inkml:trace>
  <inkml:trace contextRef="#ctx0" brushRef="#br0" timeOffset="20855.7565">8925 16669 0,'18'0'375,"17"0"-360,0 0 1,18 0-16,53 0 16,0 0 15,-88 0-31,-1 0 15,19 0 1,-19 0 0,19 0-16,122 0 31,1 0-15,0 0-1,-89 0-15,54 0 31,-71 0-31,70 0 32,-70 0-32,212 0 31,-142 0-15,212 0-1,-229 0-15,0 0 16,176 0 15,-194 0-31,89 0 31,-124 0-31,88 0 32,-106 0-32,124 0 31,-89 0-31,1 0 15,123 0 1,-88 0-16,-18 0 16,124 0-1,-106 0-15,-18 0 16,53 0 0,-106 0-16,0 0 31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9-21T06:18:53.9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10530 5733 0,'0'-18'140,"0"0"-124,0 1-1,18-36 1,0 18 0,-18-1-16,17 19 15,1-72 1,0 37-16,35-72 31,-18 71-31,-18 0 16,1 18-1,0 0-15,-18 17 0,17-17 16,1 17-16,0-17 16,-1 0-16,36-54 31,-35 72-15,-1-1-1,-17 0-15,18 18 16,-18-17 15,18 17 125,-1 0-124,1 0-17,-18 17 1,18-17-16,-1 18 15,1 0 1,52 17 0,-34-17-16,158 158 31,-141-141-31,0 1 16,0 16-16,17-16 15,-17 17-15,-18-36 16,-17 1-16,17 17 31,-17-17-31,17 0 16,-35-1 15,18 1-31,-1-18 31</inkml:trace>
  <inkml:trace contextRef="#ctx0" brushRef="#br0" timeOffset="847.9603">10901 5539 0,'0'35'47,"0"18"-31,0 17-16,0-17 15,0 18 1,0-18-16,0 88 31,0-106-31,0-17 0,0-1 16,0 1-1,0 0 1</inkml:trace>
  <inkml:trace contextRef="#ctx0" brushRef="#br0" timeOffset="1384.0254">11095 5944 0,'0'0'0,"0"18"78,17-18-63,-17 18-15,0-1 16,18 36 0,-18-18-16,0-17 31,18-18-15,-1 0 15,1 0-16,-18-18 32</inkml:trace>
  <inkml:trace contextRef="#ctx0" brushRef="#br0" timeOffset="1872.0297">11112 5838 0,'18'0'156,"0"18"-109,-1-18-32,1 0 1,-18 18 0</inkml:trace>
  <inkml:trace contextRef="#ctx0" brushRef="#br0" timeOffset="2665.2229">11553 5838 0,'-17'0'63,"-1"0"-48,1 0 17,17 18-32,-18-18 15,0 18-15,18-1 16,0 1 0,0 17 15,0-17-16,0 0 17,0-1-17,18 1 48,-18-1-48,0 1 17,0 0-32,0-1 15,-18-17 1,18 18-16,-17-18 16,-1 0-1,0 0 16,1 0 48</inkml:trace>
  <inkml:trace contextRef="#ctx0" brushRef="#br0" timeOffset="3344.3619">11677 5433 0,'0'17'47,"0"19"-47,0 17 16,0 70-1,0-70-15,0 0 16,0-18-16,-4075 0 16,8150 1-16,-4075 52 46,0-70-46,0-1 16,0 1 0,0-1-1,18-17 1,-1 0 46,1 0-30,0 0 15,-18-17-32,0-1-15,0 1 16,0-1-1</inkml:trace>
  <inkml:trace contextRef="#ctx0" brushRef="#br0" timeOffset="4507.2259">11624 5662 0,'0'18'265,"0"35"-249,0-18 0,18 18-16,-18 0 15,0-18-15,0 18 16,0 17 0,0-52-1,17 35 16,-17-35-15,0-1 0,0 1-16,18-18 15,0 0 32,-1 0-31,1 0 15,0 0-15,-1-18-1,1-35 1,-1 36 0,-17-1-16,18 0 31,-18 1-16,0-1 1,0 1 0,0-19-1</inkml:trace>
  <inkml:trace contextRef="#ctx0" brushRef="#br0" timeOffset="5208.3914">11536 5786 0,'17'0'63,"19"0"-63,-1 0 15,0 0-15,-17 0 16,0 0-16,17 0 15,0 0-15,-17 0 16,-1 0 0,1 0-1,-18-18-15,18 18 16,-1 0 46,-17-18 32,0 1-78</inkml:trace>
  <inkml:trace contextRef="#ctx0" brushRef="#br0" timeOffset="26648.3785">5398 12347 0,'-18'0'171,"0"0"-171,-17 0 16,17 0-16,-17 0 16,0 0-16,17 0 15,0 0-15,1 0 16,-18 0 0,17 18-16,-17-18 15,-71 0 1,35 0-1,1 0-15,-36 0 16,53 0-16,18 0 16,-54 0-1,54 0-15,-88-35 32,105 17-17,0 18 1,-4074-35-1,8132-18 17,-4040 35-32,-18-17 15,0 17 1,18 1 0,-17-1-16,17 0 15,0 1-15,0-1 16,0-17-16,0-1 15,0 1-15,0-53 32,17 53-32,-17 17 15,124-52 17,-36 34-32,71 1 15,-89 17-15,-34 18 16,-1 0-16,18 0 15,-18 0 1,88 36 15,-70-19-31,-17 1 0,-19-18 16,19 18-16,-1-1 16,-18 1-16,19-1 15,-19 19 1,19-1-16,-19-35 15,36 53 1,-53-35-16,18 17 16,0-18-16,-18 19 15,0-1-15,0 0 16,17 1-16,-17-1 16,0-18-16,0 19 15,0-19-15,0-34 78,0-19-78,0-34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9-21T06:19:45.3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7691 1993 0,'-18'0'219,"0"0"-188,1 0-15,-1-17 77,0-1-77,18 0 0,0-17-1,-17 17 1,17 1-16,0-19 15,0 19 1,0-1 15,0 1-15,0-1 0,0 0-16,0-17 31,0 17-31,0 1 0,0-1 31,0 0-15,0 1 31,0-1-32,0 1 1,17 17-16,-17-18 15,18 18-15,0-18 16,-1 1 0,1 17-1,0 0 1,-18-18-16,70 18 31,-52 0-15,-1 0 15,1 0-15,0 0-1,-1 18 32,-17-1-16,0 1-31,0 0 16,18-1 0,-18 1-1,0-1-15,0 1 16,0 0 0,0-1-1,0 1 16,0 0-15,0 17 0,0-17-16,-18-1 15,18 18-15,-17-17 16,17 0-16,0-1 16,-18-17-16,0 18 15,18 0 1,-17-1-16,17 1 15,-18-18 1,18 18 0,-18-18-1,1 17-15,17 1 16,-18-18-16,1 0 47</inkml:trace>
  <inkml:trace contextRef="#ctx0" brushRef="#br0" timeOffset="20023.6692">5944 10089 0,'0'-17'563,"0"-1"-548,0 1 1,18 17-16,-18-18 31,18 0 16,-1 18-31,1 0 124,0 0-108,-1 0 15,1 0-32,-1 0 16,1 0 1,0 0-1,-1 0-31,1 0 16,0 0-1,-1 0 79,1 0-94,0 0 16,-1 0-1,1 0-15,-1 0 16,1 0-16,0 0 15,-1 0-15,19 0 16,-19 0-16,19 0 16,-1 0-16,18 0 15,-18 0-15,36 0 16,-18 0-16,-1 0 16,19 0-16,-18 0 15,-18 0-15,0 0 16,-17 0-16,0 0 15,-18 18-15,17-18 16,1 0 0,0 0-1,17 0-15,-17 0 16,-1 0 0,18 0-1,-17 0 1,17 0-1,1 0-15,-1 0 16,0 0-16,1 0 16,-1 0-16,-18 0 15,19 0-15,-19 0 16,19 0-16,-19 0 16,19 0-1,-19 0-15,18 0 16,-17 0-16,0 0 15,-1 0 1,19 0 0,-19 0-1,1 0-15,0 0 16,-1 0-16,1 0 16,-1 0-16,19 0 15,-19 0-15,1 0 16,0 0-16,17 0 15,-17 0 1,17 0 0,-17 0-16,34 0 15,-16 0 1,17 0-16,0 0 16,-1 0-16,1 0 15,-17 0-15,-1-18 16,-17 18-16,-1 0 109,-34 0 266,-19 0-359,19 0-16,-19 0 15,-17 0-15,1 0 16,-1 0-16,17 0 16,-17 0-16,1 0 15,34 0-15,0 0 16,1 0-16,-1 0 31,0 0-15,1 0-1,-1 0-15,0 0 16,-17 0-16,0 0 16,0 0-16,-18 0 15,0 0-15,17 0 16,-16 0-16,16 0 16,1 0-16,0 0 15,-1 0-15,1 0 16,18 0-16,-1 0 15,-17 0-15,-1 0 16,1 0-16,0 0 16,17 0-16,-17 0 15,0 0-15,-18 0 16,17 0-16,1 0 16,0 0-16,0 0 15,17 0-15,-35 0 16,18 0-16,-1 0 15,1 0-15,0 0 16,17 0-16,-17 0 16,17 0-1,1 0-15,-1 0 16,0 0-16,1 0 16,-19-17-16,19 17 15,-1 0-15,1 0 16,-19 0-1,19 0-15,-1 0 16,0 0-16,1 0 16,-1 0-1</inkml:trace>
  <inkml:trace contextRef="#ctx0" brushRef="#br0" timeOffset="22015.443">7832 10213 0,'0'35'157,"0"18"-142,17-18 1,19 18-16,-36-17 15,17-1-15,19 18 16,-36-36-16,17 1 16,1 17-16,-18 1 15,17-19 1,1 1 0,0 0-1,-18-1 1,0-34 109,0-1-125,0-17 15,17 17-15,-17-17 16,18-1-16,0 1 16,-18 18-1,17-19-15,1-17 16,-18 18-16,0 17 16,0 1-16,0-19 15,18 19-15,-18-1 16,0 1-1,0-1 48,17 18-32</inkml:trace>
  <inkml:trace contextRef="#ctx0" brushRef="#br0" timeOffset="23495.8715">8273 10672 0,'-18'0'15,"18"-18"1,18 18 78,-1 0-79,1 0-15,0 0 16,-1 0-16,1-18 15,-1 18-15,1 0 16,0 0 0,-1-17-16,1 17 15,17 0 1,-35-18 0,18 18-16,0-18 31,-18 1 16,0-1 0,0 0-32,0 1-15,0-1 16,-18 1-1,0 17 17,1-18-17,-1 18-15,18-18 16,-18 18 0,1 0-1,-1 0 16,0 0 16,18 18-47,0 0 16,-17-18-16,17 17 16,-18 1-16,18-1 15,0 19 1,0-19-1,0 19-15,18-36 16,-18 35-16,17-35 16,-17 18-16,18-18 15,-18 17 1,18-17 0,-1 0 15,1 0-16,0 0 1,-1 0 47,1 0-17</inkml:trace>
  <inkml:trace contextRef="#ctx0" brushRef="#br0" timeOffset="24080.7293">8714 10530 0,'0'18'110,"0"0"-95,0-1-15,0 19 16,0-19-16,0 1 16,0 0-16,0-1 15,17 1 1,1-18 15,0 0-15,-1 0-16,1 0 15,17-18-15,-17 1 16,17-1-16,-35 0 16,18-17-16,-1 17 15,-17-17-15,0 0 16,0 0-16,0 17 16,18-17-16,-18-1 15</inkml:trace>
  <inkml:trace contextRef="#ctx0" brushRef="#br0" timeOffset="24504.4697">8961 10160 0,'0'35'16,"0"18"-16,0 35 15,0-17-15,17 17 16,18 0-16,-17-17 16,-18 17-16,0-35 15,0 0-15,18-18 16,-18 18-16,17-35 15,-17-1-15,0 1 16,0-36 78,0-17-79,-17 17-15,17-34 16,0 34-16</inkml:trace>
  <inkml:trace contextRef="#ctx0" brushRef="#br0" timeOffset="25335.9621">8731 10407 0,'18'0'110,"35"0"-110,-18 0 15,18 0-15,0 0 16,0 0 0,0 0-16,0 0 15,-18 0-15,-17 0 16,-1 0 109,1 0-109</inkml:trace>
  <inkml:trace contextRef="#ctx0" brushRef="#br0" timeOffset="25856.672">9278 10372 0,'0'35'62,"-18"-17"-62,18-1 16,0 19-16,0-19 16,0 1-16,0-1 15,0 1 1,0 0 15,18-18 0,0 0-31,-1 0 16,1 0-16,0-18 16,-18 0-16,17 1 15,-17-1-15,0 1 16,0-1-1,0 0-15,0-17 16,0 17 15</inkml:trace>
  <inkml:trace contextRef="#ctx0" brushRef="#br0" timeOffset="26688.1646">9454 10301 0,'0'18'110,"0"17"-95,0 0-15,36 36 16,17 17-16,-18-17 16,0-1-16,-17-35 15,-1 1-15,-17-19 16,18 1-16,-18-36 125,0 1-125,0-19 15,0 1-15,0 0 16,0 0-16,0-1 16,18 1-16,-1 17 15,-17-17-15,18 35 16,-18-17-16,18 17 16,-1 0-16,1 0 15,0-18 1,-1 18-16,18-18 15,1 18 1,-36-17-16,17 17 16</inkml:trace>
  <inkml:trace contextRef="#ctx0" brushRef="#br0" timeOffset="29904.1982">5644 11430 0,'0'18'62,"18"17"-62,-18 18 16,0-18-16,0 0 15,18 18-15,-18-17 16,0 17-16,0-1 16,0-16-16,17-1 15,-17 0-15,0-17 16,0 0-16,0-1 31,0 1 16</inkml:trace>
  <inkml:trace contextRef="#ctx0" brushRef="#br0" timeOffset="30983.5343">5556 11871 0,'36'18'141,"-19"-18"-125,-17 17-16,35-17 15,-35 18-15,18 0 0,0-18 31,-18 17-31,17-17 16,1 0 140,0 0-140,17 0 15,-17-17-15,-18-1-16,17 18 15,1-18-15,-18 1 16,17-1 0,-17 0-1,18-17-15,0 17 16,-18 1-16,17-1 16,1 1-16</inkml:trace>
  <inkml:trace contextRef="#ctx0" brushRef="#br0" timeOffset="45983.3827">7073 17604 0,'18'0'156,"-18"-18"-156,35 18 16,-17-18-16,-1 1 15,19 17-15,-1-36 16,36 19 0,-54 17-1,1 0 1,-1 0-16,1 0 15,0 0-15,-1 0 16,1 0 0,0 0-16,-1 17 31,1-17-31,17 18 16,-4092 0-1,8149-18-15,-4074 17 0,0-17 16,-1 0 15,1 0 0,0 0-15,-1 0 0,1 0 15,17 0-16,-17 0 1,17 0-16,18 0 16,-18 18-16,18 0 15,-35-18 1,0 0 0,-1 0 15,1 0 0,-1 0-15,1 0 93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9-21T06:20:43.1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7691 2540 0,'17'0'157,"36"0"-157,35 0 15,1 0-15,34 0 16,-35 0-16,36 0 16,-36 0-16,18 0 15,-18 0-15,18 0 16,0 0-16,17 0 15,0 0-15,-34 0 16,34 0-16,-17 0 16,-18 0-16,36 0 15,-36 0-15,18 0 16,-18 0-16,35 0 16,-34-18-16,16 1 15,1-1 1,-35 0-16,17 18 15,18-17-15,0 17 16,-36 0-16,54-18 16,-36 18-16,35 0 15,-52 0-15,-18-17 16,0 17-16,-18-18 16,-17 18-16,17-18 15,-17 18-15,-1 0 16,1-17-16,-1 17 15,1 0 1</inkml:trace>
  <inkml:trace contextRef="#ctx0" brushRef="#br0" timeOffset="14375.1481">3828 8326 0,'35'0'204,"-17"0"-204,-1-18 15,18 18-15,18 0 16,-17 0-1,-19 0-15,1 0 16,0 0-16,17 0 16,-17 0-1,-1 0 1,1 0 0,-1 0-1,1 0 1,0 0-16,-1 0 15,19 0-15,-19 0 16,1 0-16,17 0 16,0 0-16,-17 0 15,17 0-15,1 0 16,17 0-16,-1 0 16,19 18-16,0-18 15,34 17-15,-52 1 16,0-18-16,-17 17 15,16-17-15,-34 0 16,0 0-16,-1 0 16,19 0-16,-19 0 15,1 0 17</inkml:trace>
  <inkml:trace contextRef="#ctx0" brushRef="#br0" timeOffset="16335.0019">5644 8343 0,'-17'0'78,"-1"0"-62,1 0 0,-1 0-16,0 0 15,1 0 1,-1 0-16,0 0 15,1 0 1,-1 0-16,18-17 31,-18 17-31,18-18 16,-17 18 31,17-18-32,0 1 17,0-1-1,-18 0-31,18 1 16,0-1 15,-17 18-16,17-18-15,0 1 32,0-1-32,0 1 15,0-1 1,0 0 0,0 1-1,0-1 1,0 0-1,0 1 1,17-1-16,-17 0 16,18 1-1,-1-1 1,1 1 0,0 17-16,-18-18 15,17 0 1,1 18-1,-18-17-15,18 17 16,-1 0-16,1 0 31,0 0 16,-1 0-16,1 0-15,-1 0 15,1 0-31,0 17 16,-18 1-16,17-18 16,1 0-16,0 18 15,-1-18-15,-17 17 16,18 1-1,-18-1 1,18-17-16,-1 18 16,-17 0-1,18-1-15,-18 1 32,0 0-17,0-1 16,0 1-31,0 0 16,0-1-16,0 1 16,0 17-16,-18-35 15,1 35 1,-1-35-16,18 18 16,-18-18-16,1 18 31,17-1-31,-18-17 31</inkml:trace>
  <inkml:trace contextRef="#ctx0" brushRef="#br0" timeOffset="19870.8233">5503 8378 0,'0'18'109,"0"17"-109,0 18 16,0 0-16,0-18 16,0 18-16,18-17 15,-18-19-15,0 1 16,0 0-1,0-1 1,0 1 15,0 0-15</inkml:trace>
  <inkml:trace contextRef="#ctx0" brushRef="#br0" timeOffset="20463.4626">5662 8678 0,'18'0'110,"-1"18"-95,-17 0 1,18-18-16,-18 17 16</inkml:trace>
  <inkml:trace contextRef="#ctx0" brushRef="#br0" timeOffset="21024.1144">5680 8502 0,'17'0'63,"-17"18"-48,18-18-15,0 0 16,-1 17-16</inkml:trace>
  <inkml:trace contextRef="#ctx0" brushRef="#br0" timeOffset="21999.5179">5874 8572 0,'-18'0'109,"36"0"1,-1 18-95,1 0-15,17 17 16,-17-35-16,0 18 16,-1-18-16,1 0 15,-18 17-15,0 1 31,0 0 1,0-1-17,-18 1 1,1 0-16,-19-1 16,1-17-16,17 18 15,1-18-15</inkml:trace>
  <inkml:trace contextRef="#ctx0" brushRef="#br0" timeOffset="22632.1353">5980 8537 0,'-18'0'47,"0"0"-31,1 0 77</inkml:trace>
  <inkml:trace contextRef="#ctx0" brushRef="#br0" timeOffset="23471.6231">6138 8273 0,'0'17'31,"18"54"-15,-18-18-16,18 17 15,-1-34-15,-17 16 16,18-34-16,-18 17 16,0 1-16,0-19 15,0 1-15,0 0 16,18-18 62,-1 0-47,1 0 16,-18-36 31,0 19-62</inkml:trace>
  <inkml:trace contextRef="#ctx0" brushRef="#br0" timeOffset="24214.8859">6033 8449 0,'52'0'125,"19"0"-109,-18 18-16,17-18 15,1 0-15,-36 0 16,1 0-16,-19 0 16</inkml:trace>
  <inkml:trace contextRef="#ctx0" brushRef="#br0" timeOffset="42679.6034">5627 14905 0,'17'0'265,"1"-18"-265,35 18 16,-35 0-16,-1 0 15,1 0-15,0 0 16,-1 0 0,1 0-1,-18-17 1,17 17 0,1 0-1,0 0 1,17 0-1,-17 0 1,-1 0 0,1 0-1,0 0 1,-1 0 0,1 0-1,17 0-15,0 0 16,1 0-16,-1 0 15,0 0 1,-17 0 0,0 0-1,17 0 1,-18 0 0,19 0-1,34 0 1,-52 0-1,17 0 1,0 0-16,-17 0 0,0 0 16,35 0-1,-36 0 1,1 0 0,0 0-1,-1 0 32,1 0 0,0 0 31,-1 0-62,1 0 15</inkml:trace>
  <inkml:trace contextRef="#ctx0" brushRef="#br0" timeOffset="53135.0708">1570 9648 0,'-18'0'157,"-17"0"-142,35 18 1,-35 0-16,17 17 15,18-17 1,-53 87 0,35-52-16,-17 71 31,0-36-31,17 18 0,-35 70 31,53-87-31,0-19 0,0 36 16,0 17-1,18-70-15,17 159 32,-35-159-32,36-18 15,-1 53 1,-18-35 0,54 71-1,-53-71-15,-1-18 16,19 18-16,-19 0 31,-17-36-31,18 19 31,-18-19-31,18-17 63,-18 18-1,35 0 220,0-18-267,18 0-15,18 0 16</inkml:trace>
  <inkml:trace contextRef="#ctx0" brushRef="#br0" timeOffset="55134.8587">13388 11165 0,'-35'18'125,"17"0"-125,-17-1 16,17 36-16,-17-35 16,35 0-16,-53 52 15,53-52 1,-18 17-16,-35 88 31,36-87-31,-19 87 31,19-52-31,17-18 0,-18 123 32,18-141-32,0 18 31,0-17-31,0 16 0,0-34 15,0 17 1,0-17-16,0 17 0,0 1 16,0 34-1,0-35 1,18 54 0,-1-54-1,1 0-15,17 53 31,-17-70-31,0 17 16,-18-17 0,17 0-16,1-1 15,0 1 1,-18-1-16,0 1 31,17-18 16,1 18-47,-18-1 16,17 19-16,1-19 15,35 54 1,-35-71 0,-18 18-1</inkml:trace>
  <inkml:trace contextRef="#ctx0" brushRef="#br0" timeOffset="65600.7389">13335 13723 0,'18'0'265,"-1"0"-249,1 0 15,0 0-15,-1 0-16,1 0 31,-1 0 0,1 0 16,0 0-16,-1 0-15,1 0 31,0 0 47,-1 0-16,1 0-63,0 0 17,-1 0-32,1 0 15,-1 0-15,1 0 16,0 0-16,-1 0 15,1 0 17,0 0-1,-1 0-15,1 0-1,0 0-15,-1 0 0,19 0 16,-19 0-1,18 0-15,-17 0 16,17 0 0,1 0-16,-19 0 15,19 0 1,-19 0-16,1 0 16,-1 0-1,1 0 1,-18-18-1,35 18-15,-17 0 16,17 0-16,71 0 31,-88 0-31,-1 0 32,1 0-32,0 0 15,-1 0 16,19 0-15,-19-17 0,1 17-16,0 0 15,34 0-15,-16 0 16,17 0-16,0 0 16,-18 0-16,0 0 15,-17 0-15,17 0 16,-17 0-1,-1 0 17,19-18-17,-1 18-15,-18 0 16,19 0-16,-19 0 16,19 0-16,-1 0 31,-35-18-31,18 18 15,-1 0-15,1 0 16,0 0-16,17 0 16,-18 0-16,1 0 15,17 0-15,-17 0 16,17-17 0,-17 17-1,0 0-15,17 0 16,-18 0-16,1 0 15,17-18-15,-17 18 16,0 0-16,17 0 16,-17 0-16,-1 0 15,1 0-15,17 0 16,-17 0-16,-1 0 16,36 0-16,-17 0 15,-19 0-15,19 0 16,-1 0-16,0-17 15,18 17-15,-18 0 16,1 0-16,-1 0 16,0-18-16,0 18 15,1 0 1,-1 0-16,-17 0 16,-1 0-16,1 0 31,-18-18 0,17 18-15,1 0-1,0 0-15,-1 0 16,1 0 0,0 0-1,-1 0 1,1 0 15,0 0 0,-18-17-15,17 17-16,1 0 16,0 0-1,-1 0 32,1 0 47,-1 0-47,1 0 171,0 0-139,-1 0-48,1 0-16,0 0 64,-1 0 14,1 0-61,0 0-1,-1 0 16,1 0-16,-1 0-15,1 0 15,0 0 0,-1 0-31,1 0 16,0 0-1,-1 0-15,1 0 32,0 0-1,-1 0-31,1 0 15,0 0 1,17 0-16,0 0 16,-17 0-16,-1 0 15,19 0-15,-19 0 16,1 0-16,0 17 16,17-17-16,0 0 15,-17 0 1,-1 0-16,1 0 15,17 0-15,1 18 16,-1-18-16,0 0 16,0 0-16,1 0 15,-1 0-15,18 0 16,-36 0-16,1 0 16,0 0-16,17 0 15,-17 0 1,17 0-1,-17 0-15,-1 0 16,36 0-16,-18 0 16,18 0-16,-17 0 15,17 0-15,-18 0 16,-18 0 0,19 0-16,-19 0 0,1 0 15,0 0 1,-1 0-1,1 0 17,0 0 15,-1 0-1,1 0 79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9-21T06:22:15.9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20002 2593 0,'0'0'0,"-17"0"156,-18 0-156,17 0 16,-17 0 0,17 0-16,-53 0 15,19 0 1,-54 0-1,53 0 1,0 0-16,0 0 16,0 0-16,18 0 15,-18 0-15,0 0 16,-71 0 0,54 0-1,17 0-15,-53-18 16,53 18-16,-17 0 15,-36 0 1,35 0-16,1 0 16,-107 0-1,107-17-15,-1 17 16,-158 0 15,88-18-15,106 18-16,-36-18 15,18 18-15,-53 0 16,71 0 0,-53-17-1,52 17 1,-16-18-16,-37 18 31,54-18-31,0 18 16,-124-17-1,53-1 1,-70-35 0,141 36-16,-18 17 15,-36-36 1,72 19 0,-18-1-1,17 18-15,0 0 16,1-18-16,-89-35 15,53 18 1,0 0-16,-71 0 31,89-1-31,-18 19 32,18-1-32,0 0 15,-36-17 1,36 18-16,17-1 15,1-17 1,-1 17-16,0 0 0,1 1 16,-1-1-16,0 0 15,1-17 1,-1 18-16,1-19 16,-1 1-16,0 17 15,18-17-15,0 0 16,0 17-16,0 1 15,0-1-15,0-35 16,0 35-16,0 1 16,0-1-16,0-35 15,0 35-15,0-17 16,18-18-16,-18 18 16,18-18-16,17 18 15,-18-18-15,1 35 16,0-17-16,-1 17 15,19-17-15,-19 0 16,1 17-16,17-17 16,-17 17-16,17-17 15,-17 35-15,-1-18 16,19 1-16,-19-1 16,19-17-16,16 35 15,1-53-15,-17 35 16,34 1-16,-34-1 15,16 0 1,19 1-16,-18-1 16,-35 0-16,17 18 15,0-17-15,-17-1 16,17 18 0,0 0-16,1-18 15,-1 1-15,35 17 16,19 0-16,-19-18 15,1 18-15,-1 0 16,-17 0-16,0 0 16,-18 0-16,18 0 15,18 0-15,-1 0 16,-17 0-16,0-17 16,0 17-16,0 0 15,0 0-15,-18 0 16,36 0-16,-18 0 15,0 0-15,17 0 16,-17 0-16,53 0 16,-18 0-16,-17 0 15,35 17-15,-36-17 16,1 18-16,-36-18 16,0 0-16,0 0 15,18 17 1,0 1-16,0 17 15,88 18-15,-70-53 16,-18 36-16,-18-1 16,-17-35-16,-1 0 15,-17 17-15,18-17 16,0 0-16,-1 18 16,19 0-16,-1-1 15,-17 1-15,17 17 16,0-17-16,-17 17 15,-1-17-15,1 17 16,0 0-16,17 1 16,-17-1-16,-1-17 15,-17-1-15,18 1 16,-1 17-16,-17-17 16,18 17-16,0 18 15,-1 0-15,1 0 16,17 0-16,-17 17 15,0 1-15,-1-36 16,1 18-16,-18-18 16,17 1-16,-17-19 15,0 1-15,0 0 16,0-1 0,0 1-1,0-1-15,0 19 16,0-19-16,0 1 15,-17 17-15,-1 1 16,18-1-16,-17-18 16,-19 36-16,36-17 15,-17-1-15,-1 0 16,0 18-16,-17-35 16,17 17-16,-17 0 15,18 1 1,-1-19-16,0 1 0,1 0 15,-1-1-15,0-17 16,1 18 0,-1-18-1,0 17-15,1-17 16,17 18-16,-18-18 16,1 0-1,-1 0 16</inkml:trace>
  <inkml:trace contextRef="#ctx0" brushRef="#br0" timeOffset="3335.5002">19385 388 0,'-53'0'187,"18"0"-187,-18 53 16,-53 0-16,0 17 16,-17 1-16,-18 0 15,53-19-15,-18 1 16,35 0-16,18-53 15,36 18-15,-1-18 16,18 18 31,-18-18-31,71 0 155,0 0-155,35 0-16,-17 0 16,-18 0-16,0 0 15,-18 0-15,-17 0 16,17 0-16,-17 0 16,-1 0-16,19 0 15,16 0-15,19 0 16,17 0-16,-17 0 15,35 0-15,-1 0 16,-16 0-16,-1 17 16,-35-17-16,-18 0 15,-17 18-15,-1-18 16,-52-35 234,-53-18-234,-18 0-16,0-18 15,-17 18-15,17-17 16,0-1-16,18 18 15,17 0-15,18 18 16,18 17-16,35-17 16,-18 18-16,-17-19 15,35 1-15,-18 0 16,1 17-16,17-17 16,-18 17-16,18 0 15,0 36 157,0 35-172,0-18 16,0 71-16,0 0 15,18 17-15,-1 1 16,19 35-16,-1-36 16,0-35-16,-17 1 15,17-19-15,-35-17 16,18-18-16,0 18 15,-1 0-15,1-18 16,17 1-16,-35-1 16,0-17-16,35-36 125,-35 0-125,18-17 15,17 0-15,-17-18 16,17 18-16,0-1 16,18-34-16,-35 17 15,17-18-15,-17 18 16,0-17-16,-1 17 15,19 0-15,-19 18 16,-17-18-16,35 0 16,-35 35-16,18-17 15,-18 0-15,0-18 16,18 35-16,-1 0 16,-17-17-16,0 18 31,0-1 0,0 0 0,0 1-15,18 17-16,-18-18 47,0 0-16,0 1 0,0-1-31,0 0 16,0 1 0,0-1 46,-18 18 204,1 0-266,-1 0 15,0 0-15,-34 0 16,34 0-16,-17 0 16,17 0-16,0 0 15,1 0 1,-1 0 15,18 18-15,-18-18-16,1 0 31,17 17 16</inkml:trace>
  <inkml:trace contextRef="#ctx0" brushRef="#br0" timeOffset="22008.006">13970 3528 0,'18'0'156,"17"-18"-140,18 0-16,0 18 15,0-17-15,17-1 16,-17 18-16,0 0 15,0 0-15,-18 0 16,-17 0 0,0 0-16</inkml:trace>
  <inkml:trace contextRef="#ctx0" brushRef="#br0" timeOffset="22528.1949">14164 3457 0,'0'18'15,"0"-1"-15,0 1 16,0 0-1,0 35-15,0-18 16,0 0-16,0-17 16,0 17-16,0 0 15,0 1-15,18-19 16,-18 19-16,17-19 16,1 1-16,0 17 15,-1-17 1,1-18-16,-18 17 15,18 1-15,-1-18 16,1 0 0,-1 0-16,1 0 15,0-18 1,-1 18-16,1 0 16,-18-17-16,18 17 15,-18-18-15,0 1 16,0-1-1,0 0 1</inkml:trace>
  <inkml:trace contextRef="#ctx0" brushRef="#br0" timeOffset="22967.9281">14411 3739 0,'18'0'63,"-1"0"-48,36 0-15,-18 0 16,18 0-16,18 0 16,-1 0-16,1 0 15,-36 0-15,-17 0 16,0 0-16</inkml:trace>
  <inkml:trace contextRef="#ctx0" brushRef="#br0" timeOffset="23392.6757">14870 3581 0,'0'17'31,"0"36"-15,35 18-1,-18-1-15,1-34 16,-18 17-16,18-18 15,-1 0-15,-17 0 16,18-17-16,-18 0 16,18-1-16,-1-52 109</inkml:trace>
  <inkml:trace contextRef="#ctx0" brushRef="#br0" timeOffset="23840.4041">15205 3351 0,'0'89'46,"17"16"-30,1 19-16,0-36 16,-18 36-16,17-54 15,1 36-15,0-35 16,-18-19-16,0 1 16,17-17-16,-17-19 15,0 1-15,0-36 110,0-35-110</inkml:trace>
  <inkml:trace contextRef="#ctx0" brushRef="#br0" timeOffset="24288.134">15434 3598 0,'0'18'47,"0"53"-47,0-36 15,0 0-15,0 18 16,-18-18-16,18 1 15,18 16-15,0 1 16,-1 18-16,19-53 16,-36-1-16,17-17 15,1 0 1,0-17 0,-18-1-16,0-35 15,17 0 1,1 0-16,-18-17 15,0 17-15,0 17 16,0-16-16,-18 16 16,18 1-16</inkml:trace>
  <inkml:trace contextRef="#ctx0" brushRef="#br0" timeOffset="24951.8042">15646 3281 0,'17'17'47,"-17"19"-47,18 17 15,17 35-15,-17 35 16,0-34-16,-18 16 16,17-16-16,-17-1 15,0-18-15,0 1 16,0-36-16,0 0 15,0 1-15,0-1 16,0-17-16,0-1 16,0 1-1</inkml:trace>
  <inkml:trace contextRef="#ctx0" brushRef="#br0" timeOffset="25768.3016">15963 3510 0,'18'0'141,"35"0"-141,0 0 16,0 0-16,-1 0 15,-34 0-15,0 0 16</inkml:trace>
  <inkml:trace contextRef="#ctx0" brushRef="#br0" timeOffset="26168.0552">15928 3792 0,'0'0'0,"35"0"47,0 0-32,-17 0-15,0 0 16,-1 0-16,1 0 16,17 0-16,1 0 15,-19 0-15,1 0 16,-1-17-16,1 17 31</inkml:trace>
  <inkml:trace contextRef="#ctx0" brushRef="#br0" timeOffset="26690.9442">15981 3634 0,'0'35'46,"17"0"-30,1 18-16,17-18 16,-17 18-16,0 18 15,-1-36-15,1 0 16,0 1-16,-1-1 16,1-17-16,-18-1 15,0 1 1,17-18-16,-17 18 15,18-18 1,-18 17-16,18-17 16,-1 18-16,19-18 31,-19 0-31,19 0 16,-1 0-16,0 0 15,18-35-15,-18 17 16,-17 18-1,-18-18-15,0 1 32,0-1-17,0-35 1</inkml:trace>
  <inkml:trace contextRef="#ctx0" brushRef="#br0" timeOffset="26992.3197">16457 3881 0,'18'0'78,"-1"0"-62,1 0-16,17 0 15,-17-18-15,0 18 16,34-18 0,-16-17-1,-19 35-15,-17-35 32,0 17-32,0 0 15,0-34 1,18 16-16</inkml:trace>
  <inkml:trace contextRef="#ctx0" brushRef="#br0" timeOffset="27423.2119">16704 3598 0,'0'18'78,"0"35"-78,0 17 15,0 1-15,0 17 16,0 0-16,-18 1 16,1-19-16,-1 1 15,0-18 1,18-18-16,0 18 15,0-18-15,0-17 16,0-1-16,-17 19 16,17-19-1,-18-17 95</inkml:trace>
  <inkml:trace contextRef="#ctx0" brushRef="#br0" timeOffset="28303.6842">17674 3563 0,'-17'0'94,"-1"18"-78,-17 17-16,17 0 15,0 18-15,1-18 16,17 18-16,0-17 16,0-1-16,0 0 15,0-17-15,0 35 16,35-53-16,-35 35 15,18-35-15,17 18 16,0-18 0,-17 0-1,35 0-15,-18 0 16,-35-18-16,18 18 16,-18-18-1,0 1-15,17-1 16,-17 0-16,0 1 15,0-1-15,0 1 16,0-19-16,0 19 16,0-1-16,0-17 15,-17 17-15</inkml:trace>
  <inkml:trace contextRef="#ctx0" brushRef="#br0" timeOffset="28671.4556">17745 3687 0,'0'-18'110,"53"18"-110,0 0 15,-1 0-15,1-18 16,-17 18-16,-1 0 16,-17 0-16,-1 0 47,-17-17 46</inkml:trace>
  <inkml:trace contextRef="#ctx0" brushRef="#br0" timeOffset="29031.2384">18115 3492 0,'18'53'47,"-18"18"-31,17 35-16,-17-53 15,0 0-15,0 0 16,0-1 0,0-16-16,0-1 15,0-17 32,0-1-16</inkml:trace>
  <inkml:trace contextRef="#ctx0" brushRef="#br0" timeOffset="29431.9954">17992 4039 0,'35'0'78,"-17"0"-78,17 0 16,-17 0-16,-1 0 16,1 0-16,-1 0 15,1 0 16</inkml:trace>
  <inkml:trace contextRef="#ctx0" brushRef="#br0" timeOffset="29887.7206">17921 4092 0,'0'18'47,"0"17"-31,18 0-16,-18-17 15,17 17-15,-17-17 16,18 0-16,-18-1 16,18 1-16,-1 0 15,1-18 1,-18 17-16,18-17 16,-1 0-1,1 0-15,0 0 16,-1 0-16,1 0 15,-18-17 1,17 17 47,-17-18-48,0 0 1,18 18 15</inkml:trace>
  <inkml:trace contextRef="#ctx0" brushRef="#br0" timeOffset="30912.0945">18362 3881 0,'0'17'109,"0"1"-93,0-1-16,0 19 15,0-1-15,0-17 16,0 17-16,0-17 16,0 17-16,0-17 15,18-1-15,-1 1 16,1-1 15,0-17-15,-1-17-1,-17-1 1,18-17-16,-18 0 16,18 17-16,-18-17 15,0 17-15,0 0 16,0 1-16,-18-1 15,18 0-15,0 1 32,-18 17-32,54 0 172,-1 0-157,0-18-15,0 1 16,-17 17-1,0 0 17,-18-18 77,35 0-93</inkml:trace>
  <inkml:trace contextRef="#ctx0" brushRef="#br0" timeOffset="31311.3672">18680 3739 0,'0'53'47,"0"0"-32,0 0-15,-18 18 16,18-1-16,0 1 15,-18-18-15,1-18 16,17 0-16,0 1 16,-18-19-16,18 1 15,-18-18 48</inkml:trace>
  <inkml:trace contextRef="#ctx0" brushRef="#br0" timeOffset="31912.0113">19032 3828 0,'0'17'63,"0"1"-63,0 17 15,0 0-15,0 1 16,0-1-16,36 0 16,-19 1-16,19-36 15,-36 35-15,35-35 16,-18 0-16,1 0 16,17 0-16,-17 0 15,17-18 1,-17-17-16,17 0 15,-17-1-15,0-17 16,-1 36-16,-17-18 16</inkml:trace>
  <inkml:trace contextRef="#ctx0" brushRef="#br0" timeOffset="32575.6029">19244 3986 0,'0'0'0,"0"36"0,0-19 15,0 1 1,0 0 0,18-1-1,-18 19-15,17-19 16,1 18-16,0-17 15,-18 17-15,0-17 16,0 0-16,0-1 16,0 1-1,0 0 1,-18-18-16,0 0 16,1 0-16,-1 0 15,-17 17-15,-1-17 16,1 0-1,0 0-15,17 0 16,1 18-16,87-18 125,-17 0-125,0 0 16,0 0-16,0 0 15,0 0-15,-18-18 16,0 18-16,-17 0 16,-18-17 77,0-36-77,0 17-16,0-17 16</inkml:trace>
  <inkml:trace contextRef="#ctx0" brushRef="#br0" timeOffset="33023.3266">19332 3881 0,'0'0'0,"36"0"15,-19 0-15</inkml:trace>
  <inkml:trace contextRef="#ctx0" brushRef="#br0" timeOffset="33561.16">19614 3775 0,'0'17'31,"0"1"-31,18 17 16,-18-17-16,0 0 15,18-1-15,-18 1 16,17-1-16,1 1 15,-18 0-15,18-1 16,-1-17 0,1 0-16,0 0 15,-1 0 1,18 0 0,1 0-1,-19 0 1,1-17-1</inkml:trace>
  <inkml:trace contextRef="#ctx0" brushRef="#br0" timeOffset="34040.2224">19632 4198 0,'18'0'79,"17"0"-64,0-18-15,18 18 16,-18 0-16,18 0 15,-17-17-15,-1-1 16,0 1 0,0 17-16,1-18 15,-36 0 1,17 18 15,-34 18 32</inkml:trace>
  <inkml:trace contextRef="#ctx0" brushRef="#br0" timeOffset="34416.0035">19914 4198 0,'0'18'15,"0"-1"1,0 1 0,0 0-16,0-1 15,0 1-15,0 0 32,18-18 14,17 0-30,-17 0 0,-1 0-1,1 0 1,-18-18 0,0 0-1,0 1-15,0-1 16,0 0 15</inkml:trace>
  <inkml:trace contextRef="#ctx0" brushRef="#br0" timeOffset="35159.5562">20655 3651 0,'0'18'32,"18"70"-17,35 18-15,-18 0 16,0-36-16,-17 1 15,0-18-15,-1 0 16,-17-18-16,18-17 16,-1 17-16,-17 0 15,18-35 1,0 0 0,-18-35 46,17 0-62,1-18 16</inkml:trace>
  <inkml:trace contextRef="#ctx0" brushRef="#br0" timeOffset="35767.254">21149 3651 0,'18'0'46,"-18"18"-46,17 35 16,-17 0-16,36-18 16,-36 18-16,17 0 15,-17 0-15,0 0 16,0-36-16,0 19 16,0-1-16,-17-35 15,17 18-15,-18-18 16,0 0-16,1 0 15,-19 0-15,19 0 16,-1-18 31,0 0-47,1-35 16,17 18-16,0 17 15,-18-17-15,18 17 16,0 1-1,18 17-15,17 0 16,0 0-16,-17-18 16,17 18-16,1 0 47,-36-17-32,35 17-15,-18-18 16,1 0-16,0 1 15,17-19-15</inkml:trace>
  <inkml:trace contextRef="#ctx0" brushRef="#br0" timeOffset="36519.8021">21396 3651 0,'0'18'47,"18"52"-32,-1 19-15,1-1 16,0-35-16,-1-18 16,-17 0-16,0-17 15,0 0 1,18-18 62,17 0-62,-17 0-16,-1-18 15,36 0-15,-17 1 16,-19 17-16,1 0 15,-18-18-15,17 18 16,-34 0 62,-36 0-78,35 18 16,-17 17-1,0 0-15,17 18 16,-17 35-16,0-17 16,17-1-16,18-34 15,0-1-15,0 0 16,0-17-16,0 17 16,18-35-16,-1 35 15,1-35-15,-1 0 16,19 0-1,-19 0-15,1 0 16,0-17-16,-1-1 16,-17-17-16,0 0 15,0-18-15,0 17 16,0 1-16,0 18 16,0-19-16,0 19 15,0-1-15,-17-17 16,-1 17-1</inkml:trace>
  <inkml:trace contextRef="#ctx0" brushRef="#br0" timeOffset="37079.4584">21678 3739 0,'0'18'16,"0"35"-1,18 18 1,-1 17-16,-17-35 16,0 0-16,18 0 15,-18-18-15,0-18 16,0 19-16,0-19 16,18-17-1,-1-35 63,-17-18-62,0-35-16,18 35 16</inkml:trace>
  <inkml:trace contextRef="#ctx0" brushRef="#br0" timeOffset="37815.5332">21802 3669 0,'17'18'47,"-17"-1"-31,0 1-16,18-1 15,-18 1-15,18 17 16,-1-17-16,-17 17 16,0 1-16,0 16 15,0-16-15,0-19 16,0 19-16,-17-1 15,17-17-15,-18-1 16,0 19-16,1-36 16,-1 35-16,18-18 15,-18-17-15,18 18 16,-17-18-16,-1 0 16,0 0 15,18-18-16,-17-17-15,17 18 16,-18-19-16,18 1 16,0 17-1,0 1 1,0-1 0,18 18-1,-1 0 16,1 0-15,0 0-16,52-18 16,1 18-16,17-17 15,18 17-15,-18 0 16,-17 0-16,-36 0 16,-17-18 46,-18 0-46,0 1-16,0-1 15,0 1 1</inkml:trace>
  <inkml:trace contextRef="#ctx0" brushRef="#br0" timeOffset="38232.2806">22296 3722 0,'0'17'62,"17"72"-62,1-36 16,-1 17-16,-17 1 16,18-1-16,-18 18 15,18-17-15,-1 0 16,1 17-16,0-35 16,-1-18-16,-17-17 15,0-1-15,18-34 110,-18-36-95,18 0 1</inkml:trace>
  <inkml:trace contextRef="#ctx0" brushRef="#br0" timeOffset="38863.9846">22613 3898 0,'0'18'63,"0"17"-63,0 0 16,0 18-16,0-17 15,18 17-15,-1-1 16,-17 1-16,0 0 15,18-17-15,-18-19 16,0 1-16,0 17 16,-18-17-1,18-1-15,-17 1 16,-1-18 0,0 0-16,1 0 15,-1 18-15,0-18 31,18-18-15,-17 0-16,-1 1 16,18-19-16,-17 19 15,-1-18-15,18 17 16,0 0 15,35 1 0,0 17-15,18 0-16,-17 0 16,-19 0-1,-17-18-15,18 18 16,-18-18-16,18 1 16,-1 17-16,-17-18 15,18 0-15,-18 1 16</inkml:trace>
  <inkml:trace contextRef="#ctx0" brushRef="#br0" timeOffset="39311.7139">22895 3898 0,'0'18'31,"0"35"-31,-17 0 16,17-18-16,0 18 15,0-18-15,0-17 16,0-1-16,0 1 15,0 0-15,17-1 32,1-17-32,0 0 15,-1 0 1,1-17-16,-1 17 16,1-36-1,-18 1-15,0 0 0,0 0 16,0 17-16,0-17 15,0-1 1,0 19-16,0-1 16,0-17-16,-18 35 15,1-18 1</inkml:trace>
  <inkml:trace contextRef="#ctx0" brushRef="#br0" timeOffset="39959.4901">23230 3510 0,'0'0'0,"18"18"47,-18 17-47,0 0 15,0 1-15,0 17 16,0-36-16,0 18 16,0 1-16,0-1 15,0 18-15,0 17 16,0 1-16,35 53 15,-17-36-15,17 35 16,-17-35-16,35 18 16,-18-35-16,0 17 15,-17-35-15,0-18 16,-1 0-16,1-17 16,0-18 46,-18-18-31,0 1-31,17-19 16,-17 19-16,0-1 16,0 1-16</inkml:trace>
  <inkml:trace contextRef="#ctx0" brushRef="#br0" timeOffset="41863.7947">22102 2311 0,'17'0'78,"1"0"-63,-1 0-15,19 0 16,-1 0-16,0 0 16,1-18-16,16 18 15,19-18-15,-18 18 16,-35 0-16,17 0 16,-18-17-16</inkml:trace>
  <inkml:trace contextRef="#ctx0" brushRef="#br0" timeOffset="42311.5184">22348 2258 0,'0'17'16,"0"19"-1,0-1-15,0 18 16,18 0-16,-18 0 16,35 0-16,-17-36 15,-18 19-15,18-36 16,-1 17-16,1-17 31,0 0-15,-18 18-1,17-18 17,1 0-17,-1 0 1,19-35-16,17-18 15,-18-18-15,0 36 16,-17-18-16,0 35 16,-18-17-16,17 17 15,-17 1-15</inkml:trace>
  <inkml:trace contextRef="#ctx0" brushRef="#br0" timeOffset="42792.2234">22754 2046 0,'0'18'63,"0"52"-63,0 1 15,0 17 1,0 36-16,0-36 16,0 18-16,0-36 15,0 18-15,0-35 16,0-17-16,0-19 15,0 1-15,0-1 16,0-52 125</inkml:trace>
  <inkml:trace contextRef="#ctx0" brushRef="#br0" timeOffset="43319.9023">22684 2328 0,'53'0'78,"-18"0"-62,-18 0-16,1 0 15,17 0-15,-17 0 16,0 0-1,-1 0 64,1 0-79,0 0 15,-1 0 16</inkml:trace>
  <inkml:trace contextRef="#ctx0" brushRef="#br0" timeOffset="44223.5077">22878 2187 0,'17'0'47,"1"-17"-47,35 17 15,-18 0-15,-17 0 16,-1 0-16,1 0 15,0 0 1,-1 0 0,1 0-1,-18 17 63,0 1-62,0 17 0,-18-17-16,18-1 15,0 1-15,-17 0 16,17-1-16,-18-17 16,18 18-16,0 0 15,0-1 1,0 1-1,18 0 1,-18-1-16,17 18 16,1-17-1,0-18-15,-1 0 16,1 0 0,0 0-1,-1 0-15,1 0 16,-1 0-1,1 0-15,-18-18 16,0 1 31</inkml:trace>
  <inkml:trace contextRef="#ctx0" brushRef="#br0" timeOffset="44864.1181">23072 2611 0,'17'0'250,"19"0"-234,-19 0-16,19 0 16,-19 0-16,18 0 15,-17 0-15,0 0 16,-1 0 46,1 0-46,0 0 15,-1 0-15,-17-36 15,18 36-31,17-35 16</inkml:trace>
  <inkml:trace contextRef="#ctx0" brushRef="#br0" timeOffset="45640.1593">23460 2258 0,'17'0'109,"1"0"-93,0 0 0,-18-18-1,17 18 1,-17-18 15,-35 36 63,35 35-94,0 0 15,0 0-15,0 0 16,0-18-16,0 0 16,0-17-16,0 0 15,18-18 48,-1 0-63,19 0 15,16-18-15,1 18 16,53-35-16,-35-18 16,-54 18-1,19-18-15,-19-18 0,-17 18 16,18 18 0,-18-18-16,0 18 15,0 17-15,0-17 16,0-1-16,0 19 15,0-1-15,0 1 16</inkml:trace>
  <inkml:trace contextRef="#ctx0" brushRef="#br0" timeOffset="46031.9247">23936 1958 0,'0'35'62,"0"18"-46,-18 18-16,1 34 16,-19 1-16,1-17 15,17 16-15,-17-16 16,35-1-16,-17 0 16,17 0-16,0-17 15,0-18-15,0-36 16,0 1-16,0 0 15,0-1 1,0-34 93,0-19-93,17-17-16,1 0 16</inkml:trace>
  <inkml:trace contextRef="#ctx0" brushRef="#br0" timeOffset="46607.5695">23954 2275 0,'17'0'78,"1"0"-62,0 0-16,-1 0 16,1 0-1,-1 0 1,1 0 0,17 0 62,-17 0-78,0 0 15,17 0 1,-17 0-16,-1 0 16,1 0-16,-1 0 15,-17-17 48,18 17-63</inkml:trace>
  <inkml:trace contextRef="#ctx0" brushRef="#br0" timeOffset="57551.8391">16581 6967 0,'-18'36'266,"-35"-1"-266,35 0 15,-17 0 1,17 1-16,1-19 15,17 19-15,-18-19 16,18 1-16,0 0 16,18-1 31,-1-17-1,-17-17-30,36-19 0,-36 19-1,17-1-15,1 0 16,-18 1-16,0-1 16,0 0-1,18 1 1,-18-1 15</inkml:trace>
  <inkml:trace contextRef="#ctx0" brushRef="#br0" timeOffset="58175.4598">16722 6720 0,'17'36'47,"-17"17"-31,0 17-16,0-17 15,0 18-15,0-18 16,0-1-16,0-16 15,0 17-15,0 0 16,0-18-16,0 0 16,0 0-16,0-17 15,0 0 32</inkml:trace>
  <inkml:trace contextRef="#ctx0" brushRef="#br0" timeOffset="58824.0593">16563 7426 0</inkml:trace>
  <inkml:trace contextRef="#ctx0" brushRef="#br0" timeOffset="60447.1603">16316 7832 0,'0'-18'78,"18"18"-62,17 0-1,-17 0-15,-1 0 16,36 0-16,-18 0 16,1 0-16,-19 0 15,1 18-15,0-18 16,-1 0-16,1 0 16,-1 17 15,1 1 0,-18 0 32,18 17-63,-18 0 15,0 18 1,0-18-16,0 36 15,0-36-15,-18 36 16,0-54-16,1 19 16,-1-1-16,18 0 15,-17-17-15,17-1 16,-18-17 0</inkml:trace>
  <inkml:trace contextRef="#ctx0" brushRef="#br0" timeOffset="60943.5512">16775 8114 0,'17'0'109,"1"18"-93,-18-1-16,0 1 15,18 17-15,-1-17 16,-17-1-16,0 1 16,0 0-1,18-1 1,-18-70 93,0 18-93,0 0-16</inkml:trace>
  <inkml:trace contextRef="#ctx0" brushRef="#br0" timeOffset="61503.2126">16880 7391 0,'18'0'15,"-18"17"1,0 36-16,18 0 16,-1 0-16,-17 18 15,0 34 1,18-34-16,-18 17 15,18 36-15,-18-1 16,17-35-16,1 18 16,-18 0-16,18-35 15,-18-19-15,0-16 16,0-1-16,0-17 16,0-1-16,17-17 15,-17 36-15,0-19 16,0 1-1,18-18 32,-18-53-15,0 18-17,0-1-15,0-17 16,0 1-16,0 16 15</inkml:trace>
  <inkml:trace contextRef="#ctx0" brushRef="#br0" timeOffset="62071.8662">16951 8184 0,'35'0'78,"-17"0"-78,17 0 15,-17 0-15,17 0 16,18 0-16,-18 0 16,-17 0-1,0 0-15,-1 0 125,-17-17-109,0-18-16</inkml:trace>
  <inkml:trace contextRef="#ctx0" brushRef="#br0" timeOffset="62943.2176">17268 7655 0,'0'-17'16,"18"17"31,35 0-32,18 0-15,-1 0 16,18 0-16,-52 0 16,17 0-16,-18 0 15,-18 0 1,1 0-16,-18 17 62,0 1-46,0 17-16,0-17 16,-18-1-16,1 36 15,-18-35-15,17 17 16,-17 1-16,17-1 16,0-17-16,18 17 15,-17-18-15,17 1 16,0 0-16,0-1 15,0 1 32,17-18-31,36 0-16,0 0 16,18-18-16,-18 1 15,-18-1-15,0 0 16,18-17-16,-53 18 15,18 17-15,-18-18 16,0 0 0</inkml:trace>
  <inkml:trace contextRef="#ctx0" brushRef="#br0" timeOffset="63271.8842">17851 7990 0,'0'18'16,"0"0"-16,0-1 15,0 19-15,0-19 16,0 1-16,0 0 15,0 17-15,0-18 16,17-17 93,1-52-93</inkml:trace>
  <inkml:trace contextRef="#ctx0" brushRef="#br0" timeOffset="63983.9896">18027 7955 0,'0'18'47,"0"-1"-31,0 19-1,0-1 1,-18-17 0,18 17-16,-17-17 15,-1-1-15,0 36 16,1-53-16,-1 35 15,0-35-15,1 18 16,-1-18-16,-17 18 16,17-1-16,-17 1 15,17-18-15,-17 18 16,17-18-16,1 0 62,-1 0-15,53 0 31,-17 0-62,0 0-16,17 0 16,18 0-16,17 0 15,19 0-15,-1 0 16,0 0-16,-53 0 16,-35-18 140</inkml:trace>
  <inkml:trace contextRef="#ctx0" brushRef="#br0" timeOffset="64911.477">18115 7655 0,'0'0'0,"35"0"0,1 0 16,52 0-16,-18 0 15,36 0-15,-53 0 16,-35 0-16,-18 18 16,17-18-16,-17 18 46,0-1-46,0 1 16,0-1-16,0 1 16,0 0-16,-17-1 15,-18 1-15,-1 0 16,1 17-16,17-17 16,1-18-16,17 17 15,-18-17-15,0 0 16,-17 18-1,18-18-15,-1 0 16,0 18-16,36-18 172,17 0-156,18 0-16,18 0 15,-18 0-15,-1 0 16,1 0-16,-17-18 15,-1 18-15,-17 0 47,-18-18-15</inkml:trace>
  <inkml:trace contextRef="#ctx0" brushRef="#br0" timeOffset="65368.2013">18591 7973 0,'-17'17'47,"17"19"-47,0-19 15,-18 19-15,0 17 16,18-1-16,0 1 15,-17-17-15,17 17 16,0-36-16,0 1 16,0-1-16,0 1 15,0 0 1,0-1-16,0 1 16,0 0-1,0-1 1,17 1-16,-17 0 15,0-54 79,36-17-94,-19 0 16,36-35-16</inkml:trace>
  <inkml:trace contextRef="#ctx0" brushRef="#br0" timeOffset="66111.2552">18821 7585 0,'35'0'109,"18"0"-109,17 0 16,1 0-16,-18 0 15,-18 35-15,0-35 16,-35 18-16,0-1 15,0 1 1,0 0 0,0-1-16,0 1 15,0 17 1,-17 0-16,-1-17 16,-17 17-16,35 1 15,-35-1-15,35-17 16,-36 17-16,19-18 15,-1 19-15,0-36 16,18 17-16,-17-17 78</inkml:trace>
  <inkml:trace contextRef="#ctx0" brushRef="#br0" timeOffset="66456.0546">19173 7796 0,'18'0'16,"-18"-17"-16,18 17 31,-1 0 0,19 0-15,-19 17-16,1-17 15,0 18 1,-18 0 93,-18-1-93,18 1-16,-18-18 16</inkml:trace>
  <inkml:trace contextRef="#ctx0" brushRef="#br0" timeOffset="67198.9681">19262 7885 0,'-18'0'16,"18"17"15,-18-17-15,18 18-16,0 0 15,0-1-15,0 18 16,-17-17-1,17 0 1,0-1-16,0 1 16,-18-18-16,18 18 15,-18-18-15,1 17 16,-1 1-16,1-18 16,-19 18-16,36-1 15,-17-17 1,-1 0-1,0 0 1,18 18-16,-17-18 16,52 0 171,18 0-187,35 0 16,0 0-16,53 0 15,-17 0-15,-54 0 16,-17 0-16,-35 0 16,-18-18 124,0 1-124</inkml:trace>
  <inkml:trace contextRef="#ctx0" brushRef="#br0" timeOffset="68511.9623">19667 7885 0,'-17'0'62,"17"17"-46,-18 19-1,18-1-15,0-18 16,0 1-16,0 17 16,0-17-16,0 17 15,0-17 1,18 0 0,-1-1-1,1-17 16,0 0-15,-1-17 0,19 17-16,-36-18 15,0-17 1,0 17-16,0 0 16,0 1-16,0-19 15,0 19 1,0-18-1,35 35 142,-18 0-157,19 0 15,-19 0 1,1 0-16,0 0 16,-1 0-1,1 0 1,0 0 15,-18-18 78,17 0-93,-17 1 0,0-1-1,0 0 1,0 1 0,0-1-16,0 36 78,0-1-63,0 19-15,0-1 16,0 0-16,0 18 16,0 0-16,0 0 15,-17-18-15,17 0 16,-18-17-16,18 17 15,0-17 1,0-36 62,0 1-62,0-19-16,18-16 15,-1-1-15</inkml:trace>
  <inkml:trace contextRef="#ctx0" brushRef="#br0" timeOffset="68975.5007">20126 7585 0,'0'0'0,"0"35"93,0 18-93,0 0 16,0 35-16,0 0 16,0 36-16,-18-1 15,1-52-15,17 35 16,35-36-16,-35-35 16,0-17-16,18-18 15,-18-35 110</inkml:trace>
  <inkml:trace contextRef="#ctx0" brushRef="#br0" timeOffset="69775.0139">21431 7461 0,'0'18'79,"0"17"-79,-35 36 15,35-36-15,-53 18 16,35-18-16,-17 36 15,17-36-15,1 0 16,-1 1-16,1-1 16</inkml:trace>
  <inkml:trace contextRef="#ctx0" brushRef="#br0" timeOffset="70127.8075">21378 7655 0,'18'0'16,"0"0"31,-1 36-47,36-19 16,-35 36-16,17-35 15,0 17-15,-17-17 16,17 17-16,-17 0 15,17-35-15,-35 18 16,18-18 31,-18-18-47,0 1 16,0-19-16,17 1 15,-17 17-15,18-17 16,-18 0-16,18-18 15</inkml:trace>
  <inkml:trace contextRef="#ctx0" brushRef="#br0" timeOffset="70480.105">21837 7285 0,'0'53'47,"18"17"-31,-1 1-16,-17 17 16,0 0-16,0-17 15,0-1-15,0-17 16,0-17-16,0-1 15,0-17-15,-17-18 79,17-18-79,0-35 15,0 18-15</inkml:trace>
  <inkml:trace contextRef="#ctx0" brushRef="#br0" timeOffset="70751.9355">21872 7673 0,'0'0'0,"18"0"32,17 0-17,0 0 1,-17 0-16,17 18 15,-17-18-15,0 0 16,-1 0-16,1 0 16,-18-18-1,0 36 48,-18 17-48</inkml:trace>
  <inkml:trace contextRef="#ctx0" brushRef="#br0" timeOffset="71367.1047">21855 8008 0,'0'0'0,"-18"0"32,0 0-17,1 18 32,17-1-47,0 19 16,-18-19-16,18 1 15,0 17-15,0 0 16,0 1-16,0-1 16,0 0-1,18-17-15,-1 17 16,19-17-16,-1-1 15,18 1-15,-18-18 16,0 0-16,1 0 16,17 0-16,-36-35 15,1-18-15,-1 18 16,-17-18-16,0 17 16,-17 1-16,-1 0 15,18 17 1,-17 1-16,-1-1 15,0 0 1,-17 18-16,17-35 16,1 35-16,-19 0 15,19 0 17,17-18-17,-18 18-15,1-17 16</inkml:trace>
  <inkml:trace contextRef="#ctx0" brushRef="#br0" timeOffset="72023.2155">22190 7532 0,'17'0'0,"19"0"32,-19 0-32,19 0 15,-19 0-15,1 35 16,-1-17-16,1-1 15,0 1-15,-18 0 16,17-1-16,-17 19 16,0-19-1,18 1-15,-18 17 16,0-17-16,0-1 16,0 1-16,-18 0 31,1-1-31,-1-17 15,-17 0-15,17 0 16,1 0-16</inkml:trace>
  <inkml:trace contextRef="#ctx0" brushRef="#br0" timeOffset="72639.8495">22260 7814 0,'0'18'79,"0"-1"-79,0 1 15,0 0 1,0-1-1,0 1-15,0 0 16,-17-18 0,17 17-16,-18-17 93,18-17-77,0-1 0,18 18 46,-1 0-62,36-18 16,-53 1-16,18 17 15,17 0-15,-17 0 16,-1 0-16,-17-18 16,18 18-16,0-18 31,-18 1-15,17-1-1,-17 0 1,18 1-16,-18-19 15,18 1-15,-1 18 16</inkml:trace>
  <inkml:trace contextRef="#ctx0" brushRef="#br0" timeOffset="73319.4778">22560 7391 0,'0'35'47,"18"18"-47,-18-18 15,17 18-15,-17 0 16,0 0-16,0 0 15,0 0-15,0-18 16,0 18-16,0 0 16,0-35-1,0-1-15,0 1 16,0-1 0,0 1 15,0-36 0,0-17-31,0-18 16,0 0-16,0 18 15,0 17-15,0 1 16,0-1 0,18 18 15,0 0-31,-1 0 15,1 0-15,0 18 16,-1-18 0,1 0 15,-18 17-31,0 1 78,18-18-78,-18 18 16,0-1-1,0 1-15,-53 0 16,35-1-16</inkml:trace>
  <inkml:trace contextRef="#ctx0" brushRef="#br0" timeOffset="73751.6116">22437 8008 0,'0'18'62,"0"-1"-46,0 1 0,0 0-16,0-1 15,17 19 1,1-19-16,-18 1 16,35 17-16,-17-17 15,-1-1-15,1-17 16,0 0-1,-1 0 1,1-17 0,0 17-16,-18-18 15,0 0 32,0 1-31,0-1-1</inkml:trace>
  <inkml:trace contextRef="#ctx0" brushRef="#br0" timeOffset="74679.0571">22860 7549 0,'0'0'0,"-18"0"0,18 18 16,0 0-1,0-1-15,-17 1 16,17 17-16,0 1 16,0-19-1,0 1-15,35 17 16,-17-17-16,-1-1 16,1 19-16,0-36 15,-1 17 1,1-17-16,17 0 15,-17-35 1,-1 17 0,-17 1-16,0-36 15,0 35-15,0-17 16,0 17-16,0-17 16,-17 17-16,17 1 15,-18-1-15,0 0 16,18 1-16,-17 17 15,17-18-15,35 18 125,36 18-125,-36-18 16,18 17-16,-18 1 16,18-18-16,-18 0 15,18 0-15,-17-18 16,-19 18 0,1 0-16,-36-17 93</inkml:trace>
  <inkml:trace contextRef="#ctx0" brushRef="#br0" timeOffset="75039.6881">23336 7338 0,'-17'53'31,"-1"0"-16,0 52-15,1 19 16,17-36-16,0 0 16,0 1-1,0-54-15,0 18 16,0-36-16,0 1 16,0 0-16,0-1 15,0 1-15,-18-18 16,0 18-1,1-18 1,-1 0-16,-17 0 16,0 0-16</inkml:trace>
  <inkml:trace contextRef="#ctx0" brushRef="#br0" timeOffset="75423.4519">22983 7955 0,'0'18'16,"0"-1"-16,0 19 15,0-19 1,18 19-16,-18-1 16,18 0-16,-18-17 15,17-1-15,-17 1 16,0 0-16,36-71 94,-36 18-79</inkml:trace>
  <inkml:trace contextRef="#ctx0" brushRef="#br0" timeOffset="75959.1669">23195 7885 0,'18'0'78,"-1"53"-78,-17-18 16,0 18-16,0-18 15,0-17-15,0 17 16,0 0-16,-17-17 16,17-1-16,-18-17 15,1 18 1,-1-18 15,0-35 32,18 17-48,-17-17-15,17 17 16,0 1-16,0-19 16,0 19-1,17 17-15,1 0 31,0 0-15,17 0-16,0 0 31,-17 0-31,-1 0 16,1-18-16,-18 0 16,35 1-16</inkml:trace>
  <inkml:trace contextRef="#ctx0" brushRef="#br0" timeOffset="76815.6585">23407 7885 0,'0'-18'15,"-18"18"17,1 35-17,-1 1-15,-17 16 16,-1 1-16,19-35 15,-19 53-15,36-54 16,0 1-16,0-1 16,-17 1-16,17 0 15,-18-18 79,18-18-78,0-17-1,0 17-15,0 1 16,18-19-16,-18 19 16,0-1-1,17 18 157,1 0-156,17 0-16,-17 0 15,0 0 1,-1 35-16,19-35 16,-1 18-1,-35 0-15,35-18 16,-17 0-1,17-18 173</inkml:trace>
  <inkml:trace contextRef="#ctx0" brushRef="#br0" timeOffset="77311.3595">23724 7867 0,'18'35'63,"-18"-17"-63,18 35 15,-18-36 1,17-17 15,1 0 16,-1 0-16,-17-35-31,0 18 16,0-1 0,0 0-16,0 1 15</inkml:trace>
  <inkml:trace contextRef="#ctx0" brushRef="#br0" timeOffset="77839.0359">24024 7532 0,'18'17'62,"-1"54"-62,1 0 16,-18-1-16,18 54 16,-18-36-16,0 18 15,0-18-15,0-18 16,0 19-16,0-54 16,0 18-16,0-36 15,0 1-15,0 0 16</inkml:trace>
  <inkml:trace contextRef="#ctx0" brushRef="#br0" timeOffset="78711.5095">19667 8890 0,'18'0'16,"0"0"31,-1 0-32,19 0 1,16 0-16,1 0 16,18 0-1,-18-18-15,-36 18 16,19-17-16,-19 17 15,-17-18 1,18 18 0,0 0-16</inkml:trace>
  <inkml:trace contextRef="#ctx0" brushRef="#br0" timeOffset="79111.2634">19932 9049 0,'35'0'109,"18"0"-109,0 0 16,-18 0-16,1 0 15,-1 0-15,-17 0 32,-54 0 46</inkml:trace>
  <inkml:trace contextRef="#ctx0" brushRef="#br0" timeOffset="80319.5431">19967 8943 0,'0'53'47,"0"-18"-47,-17 0 16,17 1-16,0-19 15,0 19-15,0-19 16,0 1-16,0 0 16,17-18-1,1 17 1,-1-17 0,19 18-1,-1-18-15,0 0 16,18 0-16,-35 0 15,0 0-15,-1 0 16,1-18-16,-18 36 125,-18 17-109,18-17-16,-17 17 15,-1 0-15,18-17 16,-18 0-16,1-1 16,-1 1-16,0-18 15,1 17-15,-1-17 16,0 18-16,1 0 15,-1-18-15,-17 0 16,17 17-16,1-17 16,-1 18-16,-35-18 15,18 0-15,-1 0 16,19 18-16,-18-18 16,-1 0-16,19 17 15,-1-17-15,0 0 16,1 0-1,34 0 95,54 0-110,-1 0 15,1 0-15,0 0 16,-19 0-16,1 0 16,-17 0-16,-19 0 15,19 0-15,-19 0 47,1 0-31,0 0-16,-1 0 15,18-17-15,18 17 16,18 0-16,35-18 16,-18 0-16,0 18 15,-17 0-15,-54 0 16,1-17-16,-36 34 109,1-17-93,-36 18-16</inkml:trace>
  <inkml:trace contextRef="#ctx0" brushRef="#br0" timeOffset="80919.4317">20426 9684 0,'0'17'78,"0"1"-47,0 0-31,0-1 63,17-17-48,1 0 1,0 18-16,-1-18 16,-17-35 30,0 17-30,0 0-16,0 1 16,0-1-16,0-17 15,0 17-15,-17 1 16,17-1-16,-18 0 16,0 18 46,18-17-62</inkml:trace>
  <inkml:trace contextRef="#ctx0" brushRef="#br0" timeOffset="81463.7911">20726 8978 0,'0'0'15,"-36"0"-15,1 0 0,18 0 16,-1 0 0,0 18-16,18 17 15,0 18-15,0 0 16,-17-18-16,17 1 15,0-19 1,0 18-16,17-17 16,19-18-1,-1 0 1,18 0-16,-18 0 16,0 0-16,-17-18 15,-18-17-15,0 0 16,18 17-16,-18-17 15,0 0-15,0-1 16,0 1-16,-18 17 16,18-17-16,-18 18 15,1-1-15,17 0 16,-18 18 0</inkml:trace>
  <inkml:trace contextRef="#ctx0" brushRef="#br0" timeOffset="82303.5712">20920 8714 0,'17'17'15,"-17"1"-15,18 17 16,0-17-16,-1 35 16,-17-18-16,0 0 15,0 36-15,0-18 16,0 0-16,0 17 15,0-17-15,0 0 16,-17 0-16,-1 0 16,0 17-16,-17-34 15,17-1-15,-17 0 16,18 1-16,17-1 16,-18-18 15,0-17-16,18-17 79,0-1-78,18 1-16,52-19 15,-34 36-15,34-17 16,-34-1-16,-1 18 16,-18 0-16,-17 18 47,0 35-32,0-36-15,0 1 16,0-1-16,0 1 15,18 0 1,-18-1 0,35 1-1,-17-18 1,0 0 0,-1 0-16,1 0 15,17 0 1,-35-18-16,0 1 15,0-1 1,0 0 0,18-17-1,-1 18-15</inkml:trace>
  <inkml:trace contextRef="#ctx0" brushRef="#br0" timeOffset="82775.2883">21167 9190 0,'35'-18'93,"-17"18"-93,17 0 16,-18 0-16,19 0 16,-19 0-16,19 0 15,-19-17 1,1 17-16,0 0 16,-1 0-16,-34 0 62</inkml:trace>
  <inkml:trace contextRef="#ctx0" brushRef="#br0" timeOffset="83631.2029">21308 9208 0,'0'0'0,"0"17"0,0 1 15,0-1 1,0 19 0,0-19-1,0 1-15,0 17 16,0-17-16,0 0 16,17-18 46,1 0-46,0 0-16,-1 0 15,1 0-15,0-18 16,-1 18 0,1-18-1,0 18-15,-18 18 63,0 0-63,0-1 15,0 1 1,0 17-16,-18-35 16,0 53-16,-17-35 15,0-1 1,17 19-16,-35-19 15,35 1-15,1-1 16,-1-17-16,1 0 16,-1 0-1,0 0 1,54 0 78,-1 0-94,0 0 15,36 0-15,-1 0 16,1 0-16,-36 0 16,-17 0-1,-18-17 79,0-1-78,0 1-1,0-1-15,0-17 16,17 17-16,1 0 15,0-17-15</inkml:trace>
  <inkml:trace contextRef="#ctx0" brushRef="#br0" timeOffset="84023.5213">21696 8784 0,'-18'0'47,"18"35"-47,0 18 16,0 18-16,0 17 16,0 18-16,0 0 15,-17-18-15,17-35 16,0 0-16,-18 0 15,18-18-15,0-17 16,0-1-16,0 1 16,0 0-1,0-1 17,0 1-17,-18-18-15,1 0 47</inkml:trace>
  <inkml:trace contextRef="#ctx0" brushRef="#br0" timeOffset="84293.5793">21590 9631 0,'0'17'16,"0"1"-1,0 0-15,0 17 16,0 0-16,0-17 15,0 0-15,53 34 32,17-16-32,-17-19 31,-53-34-15,18 17-1,-18-18 1,0-17-1,0 17-15,18 18 16,52-53 0</inkml:trace>
  <inkml:trace contextRef="#ctx0" brushRef="#br0" timeOffset="84783.9036">22331 9049 0,'0'17'31,"17"36"-31,1 0 15,17 0-15,-17 35 16,-18-35-16,18 0 16,-1-18-16,1 18 31,-18-70 47,0-54-78,0 18 16</inkml:trace>
  <inkml:trace contextRef="#ctx0" brushRef="#br0" timeOffset="85188.7606">22666 8890 0,'18'18'16,"17"35"0,-35-18-16,0 18 15,35 88 1,-17-88-16,-18 0 15,0 17 1,0-52-16,-18 17 16,1-35-1,-1 18 1,-17-18 0,17 0-16,0 0 15,1 0 16,17-18-15,-18 1-16,18-19 16,0 1-16,0-18 15</inkml:trace>
  <inkml:trace contextRef="#ctx0" brushRef="#br0" timeOffset="85687.1989">22948 8943 0,'0'0'0,"35"53"0,-35 0 15,18 0-15,0 0 16,-18-36-16,17 19 16,-17-19-16,0 1 15,0-1 1,18-17-16,0 0 31,-1 0-31,1 0 16,0 0-1,-1 0-15,1 0 32,0 0-17,-1 0 16,1 0-15,-36 0 15,1 18-15</inkml:trace>
  <inkml:trace contextRef="#ctx0" brushRef="#br0" timeOffset="86023.9968">22931 9490 0,'0'17'16,"0"1"-16,0 0 15,0-1-15,0 19 16,0-19 0,17-17-1,-17 18 1,18-18-16,-1 0 31,1-18 16,-18-17-31,0 0-16,0-36 31,-18 53-31,1-17 15,17 18-15,-18-1 16,1-17-16</inkml:trace>
  <inkml:trace contextRef="#ctx0" brushRef="#br0" timeOffset="86527.6857">23301 8961 0,'0'35'31,"0"35"-31,0-17 16,0 0-16,0 0 15,0-18-15,0 1 16,0-1 0,0-17-1,0-1 1,18-52 46,-1-18-62,19 18 16,-1-18-16</inkml:trace>
  <inkml:trace contextRef="#ctx0" brushRef="#br0" timeOffset="87143.3128">23530 8908 0,'0'35'47,"0"-17"-47,0-1 16,0 36-16,0-18 16,0 1-16,0-1 15,0 0-15,0-17 16,0 35-16,0-36 15,-17 1 1,17 0-16,-36-18 16,36 17-16,-17-17 15,-1 0 1,0 0 0,1 0-16,-1 0 15,1-17-15,-1-1 16,0 18-16,18-35 15,0 17 1,0 1-16,0-19 0,0 19 16,18 17 15,0 0-31,-1-18 16,1 0-16,70 18 15,0 0-15,-17-17 16,17-1-16,-53 0 15,36 18-15,-54 0 16,1 0-16,-18-17 109,0-1-109</inkml:trace>
  <inkml:trace contextRef="#ctx0" brushRef="#br0" timeOffset="87527.0804">23936 8943 0,'0'18'32,"0"52"-32,0 1 15,0-1-15,0 54 16,-18-36-16,1 0 16,-1 0-16,0-17 15,18-1-15,-17 1 16,17 17-16,0-53 15,0 1-15,0-19 16,17 1-16,-17-36 125,36-17-125</inkml:trace>
  <inkml:trace contextRef="#ctx0" brushRef="#br0" timeOffset="88095.741">24183 9208 0,'0'17'16,"0"18"-16,0 1 15,0 17-15,0-36 16,0 19-16,0-1 15,0 18-15,0 0 16,0-18-16,0 18 16,0-18-16,0 0 15,-18-17-15,-17 17 16,17-17-16,-17 0 16,17-18-16,1 0 15,-1 0 16,1-36-31,17 1 16,-18 17-16,18-17 16,0-18-1,0 18-15,18 0 16,17-1-16,-18 1 16,19 35-16,-36-18 15,17 18 1</inkml:trace>
  <inkml:trace contextRef="#ctx0" brushRef="#br0" timeOffset="88839.2972">24377 9102 0,'18'53'16,"17"0"-1,-35-18 1,35 0-16,-17 18 15,-18-35 1,17-18 47,-17-18-48,0 0 1,0 1-1,0-1 1,0 0 0,0 1-16,0-1 15</inkml:trace>
  <inkml:trace contextRef="#ctx0" brushRef="#br0" timeOffset="89415.9424">24500 9490 0,'18'0'109,"17"0"-109,1 0 16,-19 0-1,36 0-15,-35 0 16,17 0-16,0 0 16,-17 0-16,0 0 15,17 0-15,-35-18 16,0 0 62,-18 1-62,18-18-16</inkml:trace>
  <inkml:trace contextRef="#ctx0" brushRef="#br0" timeOffset="90439.9251">24800 8996 0,'18'0'16,"17"17"-1,-17-17-15,17 36 16,-17-36-16,-1 17 16,1 1-16,0 0 15,-18-1 32,0 1-31,-18 17-1,0-35-15,1 18 16,-19 0-16,36 17 16,-17 0-16,-1-17 15,18-1-15,0 1 16,0 0 0,0-1-1,0 1 1,0 0-16,18-18 15,-1 17 17,1-17-17,17 0-15,1 0 16,-19 0-16,19-17 16,-19 17-16,-17-18 15,35 36 16,-35-1-15,0 1 0,0 17-1,0 0 1,-35-17-16,18 0 16,-1 17-16,18-17 15,-18-1-15,1 1 16,-1-18-1,36 0 79,-1 0-78,19-18-1,16 18-15,-16-17 16,-1 17-16,18 0 16,-35 0-16,-1 0 15,-52 0 110,0-18-125,-1 18 16</inkml:trace>
  <inkml:trace contextRef="#ctx0" brushRef="#br0" timeOffset="92215.4536">21625 10354 0,'-17'0'78,"17"35"-78,-18-17 16,18 17-16,0 1 16,0-1-16,0 0 15,0 0-15,18-17 16,-1 0 15,1-18 0,17-18 1,-17 0-17,-1 1-15,19-19 16,-36 19-16,0-1 15,0 1 1,0-1 0,0 0-1,0 1 1,0-1 0</inkml:trace>
  <inkml:trace contextRef="#ctx0" brushRef="#br0" timeOffset="93272.0738">21890 10072 0,'18'0'16,"-1"17"-1,1 1 1,-18 35-16,17 0 16,-17 0-16,0 0 15,0 0-15,0 17 16,0-17 0,0 0-16,0-18 15,0-17-15,0 0 16,0-1-16,0 1 15,0 0-15,0-1 16,0 18 0,-17-35-16,-1 36 15,1-36-15,17 17 16,-18-17-16,18 18 16,-35 0-1,17-18-15,0 0 16,-17 17-16,-18-17 15,35 18-15,1-18 16,-1 0-16,36-18 156,17 18-140,0 0-16,18 0 16,-35 0-16,-18-17 15,18 17-15,-1 0 16,1 0 15,-18 17-15,0 19-1,0-19-15,0 1 16,0 17-16,18-17 16,-1-1-1,-17 1-15,18-18 47,17 0-31,-35-18-16,18 18 15,-1-17 17,-17-1-17,0 0 1,0 1-1,18-1-15,0 1 16,-18-1-16</inkml:trace>
  <inkml:trace contextRef="#ctx0" brushRef="#br0" timeOffset="93831.3466">22049 10742 0,'35'-18'62,"-17"1"-62,-1-1 16,1 18-16,17 0 16,0 0-1,-35 18 1,18-18-16,0 17 31,-18 1-31,0 0 16,0 17-16,0 0 15,0 18-15,0-18 16,-18 1-16,0-19 16,1 19-16,17-1 15,-18-17 1,18-1-1,0 1 1,-18-18 15,18 17-31,-17-17 110,17-17-95,0-1 1,0 1-16</inkml:trace>
  <inkml:trace contextRef="#ctx0" brushRef="#br0" timeOffset="96784.0587">22348 10389 0,'0'-17'16,"0"52"62,0 0-62,36 1-1,-36-19-15,17 18 16,1-17-16,0 0 15,-1-18-15,1-18 32,-18 0-17,18-17-15,-1 0 16,1 0-16,-18 17 16,0-17-16,0-1 15,0 1-15,0 17 16,0 1-16,0-18 15,-35 35-15,35-36 16,-36 36-16,-34-35 16</inkml:trace>
  <inkml:trace contextRef="#ctx0" brushRef="#br0" timeOffset="97438.6483">22401 10777 0,'36'0'94,"-1"-17"-79,18 17-15,17 0 16,-17-18-16,18 0 16,-18 18-16,-18 0 15,0 0-15,-17 0 47</inkml:trace>
  <inkml:trace contextRef="#ctx0" brushRef="#br0" timeOffset="97968.3324">22542 11112 0,'18'-17'109,"17"-1"-109,18 1 16,0-1-16,35 0 15,-52 1-15,-19 17 16,-17 35 31,0-17-32,0-1-15,0 1 16,0-1-16,0 1 16,18-18 62,0 0-78,-1-18 15,19-34 1,-19-1-16,18 17 16,-17 1-16,0-35 15</inkml:trace>
  <inkml:trace contextRef="#ctx0" brushRef="#br0" timeOffset="98351.5438">23160 10266 0,'0'35'16,"0"0"0,0 1-16,0 17 15,0-18-15,0 0 16,0 0-16,0-17 15,0 0 1,0-1 0,0 1-16,-18 0 15,1-18 17,17-18-17,0-35-15</inkml:trace>
  <inkml:trace contextRef="#ctx0" brushRef="#br0" timeOffset="98623.8952">23125 10442 0,'17'0'16,"1"0"-16,0 0 16,-1 0-1,1 0 1,-1 0-16,1 0 15,0 18-15,-1 0 16,1-18-16,17 17 16,1 1-16,-1-18 15,0 0-15,0 0 16,-35 17 31,0 1-47,-17 0 15</inkml:trace>
  <inkml:trace contextRef="#ctx0" brushRef="#br0" timeOffset="99183.5542">23019 10760 0,'35'0'63,"0"0"-48,18-18-15,-17 18 16,34-18-16,18 18 15,-35 0-15,0 0 16,-35 0-16,-1-17 16,19 17-16,-1 0 15,0 0-15,-17 0 16,-1 0-16,1 0 62</inkml:trace>
  <inkml:trace contextRef="#ctx0" brushRef="#br0" timeOffset="99519.7938">23460 10742 0,'0'18'16,"0"17"0,0 0-16,0 1 15,0 16-15,0-34 16,0 17-16,0-17 15,0 0-15,0-1 16,0 1-16,17 17 16,-17-17-1,0-1 1,0-87 62</inkml:trace>
  <inkml:trace contextRef="#ctx0" brushRef="#br0" timeOffset="100039.4853">24095 10336 0,'0'53'32,"-18"0"-32,0 0 15,18 0-15,0-18 16,0 1-16,0-1 15,0-17 1,36-18 15,-19-18-15,1 0-16,0-17 16,-1 0-16,-17-1 15,0 1-15,0 0 16,0 0-16,0-1 15,0-17-15,0 18 16,0 17-16,-17 1 16,17-18-16</inkml:trace>
  <inkml:trace contextRef="#ctx0" brushRef="#br0" timeOffset="100711.462">24271 10107 0,'0'0'0,"0"18"31,18 35-15,-18 17-16,0 1 15,0 35-15,-18-36 16,0-17-16,18 0 16,0 0-16,-17 0 15,-1 0-15,18-18 16,0 0-16,-17-17 15,17 0-15,0-36 94,0 0-78,0 1-1,-18 17 17,0 0-17,1 17-15,-1 19 16,0-19 0,-17 1-16,17 17 15,1-35-15,17 35 16,-35-35-16,17 18 15,0-18 17,1 0-32,-1 0 15,0 0 1</inkml:trace>
  <inkml:trace contextRef="#ctx0" brushRef="#br0" timeOffset="101015.6952">23954 10989 0,'17'0'0,"1"0"16,17 0-16,-17 18 15,-1-18 1,1 0-16,-18 17 15,18-17 1,-1 0 47,1 0-63,0 0 15,-18-17 1,17-1-16,1 0 15,0 1-15,17-19 16</inkml:trace>
  <inkml:trace contextRef="#ctx0" brushRef="#br0" timeOffset="101287.571">24377 10689 0,'-18'35'31,"18"1"-15,-17-1-16,-19 18 16,1-18-16,0 18 15,0-35-15,-1 17 16,19-17-16,17-1 16,-18 1-16,0-18 62,18-18-46</inkml:trace>
  <inkml:trace contextRef="#ctx0" brushRef="#br0" timeOffset="101535.4169">24183 10971 0,'0'0'0,"18"0"15,-1 0 1,-17 18-1,0 0-15,18-1 16,-1 1-16,19 0 16,-1 17-16,18-18 15,-18 19-15,1-19 16,-1 1-16,-18 0 16,1-18-16,-18-36 46,0 19-46,0-19 16,0-16-16,18 16 16</inkml:trace>
  <inkml:trace contextRef="#ctx0" brushRef="#br0" timeOffset="102495.3009">24465 10566 0,'0'0'0,"53"0"15,-18 0-15,36 0 16,-18 0-16,-18 0 16,-35 17-16,0 1 15,0 0 1,0 17-16,0 18 15,0-18-15,-18 18 16,18 0 0,-17 0-16,-18-18 0,35-17 15,-18-1 1,0 1 0,1-18-1,17-18 16,0 1-15,0-1-16,0-17 16,17 35-16,1-18 15,17-17-15,0 17 16,1 1-16,-1-19 16,-17 19-16,17-1 15,0 0 1,-17 18-1,-1 0 48,1 0-32,0 0-15,-1 0-16,-17-17 31,0 34 32,0 1-48,0 0-15,0-1 16,0 1-16,0 0 15,-17 17-15,-1-17 16,18-1 0,0-34 62,0-1-78</inkml:trace>
  <inkml:trace contextRef="#ctx0" brushRef="#br0" timeOffset="102887.1324">25047 10495 0,'0'18'62,"0"35"-62,0 17 16,0 36-16,0-53 16,0 18-16,0-1 15,0 1-15,0-18 16,0-1-16,0 1 15,0-17-15,0-1 16,0-17-16,18-1 16,-18 1-1</inkml:trace>
  <inkml:trace contextRef="#ctx0" brushRef="#br0" timeOffset="128311.5179">6438 9701 0,'-17'0'47,"17"-17"109,35 17-125,-18 0-31,1 0 16,17-36-16,18 36 15,-17 0-15,-19 0 16,19 0 0,-1 0-16,0 0 15,0 0-15,1 0 16,-1 0-16,0 18 16,0-18-16,-17 18 15,0-1-15,17-17 16,-17 18-1,-1-18 48,1 0-47,0 0-1,17 0 1,-18-18-1,19 18-15,-19 0 16,1-17 0,0 17-16,-1 0 31,1 0-15,0 0-16,17 0 15,0 0-15,-17 0 16,35 0-16,-36 0 15,1 0-15,0 0 16,-1 0-16,1 0 16,17 0-1,-17 0 1,17 0 0,-17 0-16,-1 0 15,19-18-15,-19 18 16,19 0-16,-19-18 15,1 18-15,-1 0 16,1 0-16,0-17 16,-1 17-16,19 0 15,-19-18-15,1 18 16,17 0-16,-17 0 16,0 0-1,-18-17 1,17 17-1,1 0-15,-1 0 16,1 0 15,0 0-31,-1 0 16,1 0-16,0 0 31,-1 0-15,1 0-1,0 0 1,-1 0 0,1-18-1,-1 18 17,1 0-1,0 0 16,-1 0 93,-17-18-124</inkml:trace>
  <inkml:trace contextRef="#ctx0" brushRef="#br0" timeOffset="130006.6834">5962 9684 0,'-35'0'78,"17"0"-62,-35 0-16,-17 0 15,-36 0-15,18 0 16,-36-18 0,36 18-16,-18 0 15,0-18-15,18 18 16,17 0-16,1-17 15,17-1-15,-35 18 16,35 0-16,0 0 16,-18 0-16,18-17 15,1-1-15,-19 0 16,36 1-16,-18 17 16,18-18-16,-1 0 15,1-17-15,0 17 16,-1 1-16,19-1 15,-1 1 1,18-19 0,0 19-1,0-1-15,0 0 16,0 1 0,0-19-16,0 1 15,18 18-15,-1-36 16,19 35-1,-19 0-15,19-17 16,-19 35-16,19-18 16,-1-17-16,35 35 15,-17-35-15,35 17 16,18 1-16,0-1 16,-18 18-16,-17-18 15,-18 18-15,-36 0 16,1 0-16,0 0 15,17 0-15,-17-17 16,-1 17-16,36-18 16,-18 18-16,1 0 15,17-18-15,-18 18 16,18 0-16,0 0 16,53 18-16,-53 0 15,-1-1-15,19-17 16,-36 36-16,18-19 15,-35-17-15,-1 0 16,36 18-16,-35-18 16,0 17-16,-1-17 15,1 0-15,0 0 16,-1 0 0,-17 18 15,18 0-16,0-18-15,-1 0 16,-17 17-16,18-17 16,-18 18-1,0 0 1,0-1 0,17-17-16,-17 18 15,18 35-15,-18-18 16,0 18-16,0-18 15,0 18-15,0 0 16,0 0-16,0-18 16,0 1-16,-18-1 15,18 0-15,-17 0 16,-1-17-16,18 0 16,-17-1-16,-1-17 15,18 18-15,-18-18 16,18 18-1</inkml:trace>
  <inkml:trace contextRef="#ctx0" brushRef="#br0" timeOffset="138783.0482">5256 10548 0,'18'0'62,"0"0"360,-1 0-406,1 0 15,0 0-15,-1 0-1,19 0-15,-1 0 16,0 0-16,-17 0 16,-1 0-16,19 0 15,17 0 1,-1 0-16,-34 0 15,35 0-15,0-18 32,-35 18-32,-1 0 0,1 0 31,-1 0-31,1 0 0,53 0 31,-54 0-31,1 0 0,17 0 16,36 0-1,-18 0-15,-18 0 16,-17 0 0,17 0-16,-17 0 15,-1 0 1</inkml:trace>
  <inkml:trace contextRef="#ctx0" brushRef="#br0" timeOffset="143982.3833">5821 11395 0,'17'0'547,"1"0"-531,35 0-16,-18 0 15,1 0-15,17 0 16,-18 0-16,18 0 16,-36 0-16,19 0 15,-19 0 1,1 0-1,0 0 1,-1 0 0,1 0-1,17 0-15,-17 0 16,-1 0-16,1 0 16,0 0-16,17 0 15,-17 0-15,34 0 16,-34 0-16,17 0 15,-17 0-15,17 0 16,-17 0-16,17 0 16,-35-18-1,18 18-15,0 0 16,-1 0-16,18 0 16,-17 0-1,0 0-15,-1 0 16,19 0-16,-1 0 15,-17 0 1,-1 0 0,1 0-1,-1 0-15,19 0 16,-1 0-16,0 0 16,1 0-16,-1 0 15,0-18-15,-17 18 16,-1 0-1</inkml:trace>
  <inkml:trace contextRef="#ctx0" brushRef="#br0" timeOffset="151638.8284">4674 13212 0,'0'-18'47,"0"0"31,0 1-46,18 17 15,0 0 15,-1 0-46,1 0-1,17 0-15,-17 17 16,17-17 15,-17 0-31,-1 18 31,1-18-31,0 0 63,-1 0-47,19 0-1,-1 0-15,0 0 16,0-35-16,18-1 15,-17 19 1,-19 17-16,18-18 16,-17 18-1,0-18-15,-1 18 32,1 0-1,0 0-16,-1 0 1,1 18-16,17-18 16,-17 18-1,0-18 1,-1 0-16,1 0 31,-1 0 0,1 0-31,0 0 16,35 0-16,-18 0 16,18 0-16,-18-18 15,36 18-15,-36 0 16,0 0-16,0 0 16,-17 0-1,17 0 16,-17 0-15,17 18-16,-35-1 16,36-17-16,-19 0 15,-17 18 1,18-18 0,17 0-1,-17 0 1,-1 0-16,19 0 15,-19 0-15,1-18 16,0 18-16,-1 0 31,1 0-31,0 0 32,17 0-32,-18 0 15,1 0 1,0 0-16,-1 0 15,1 0 1,17 0 0,-17 0-1,17 0-15,0 0 16,18 0-16,-17 0 16,-1 0-16,-17 0 15,-1 0 32,19 0-31,-1 0-1,-18 0 1,1 0-16,0 0 16,17 0-16,-17 18 15,-1-18-15,19 0 16,-1 0-16,-18 0 15,1 18-15,0-18 16,-1 0 15,1 0-15,0 0 0,-1 0-1,1 0 1,-18 17-1,18-17-15,-1 0 16</inkml:trace>
  <inkml:trace contextRef="#ctx0" brushRef="#br0" timeOffset="154782.9044">10672 13070 0,'35'0'172,"-18"0"-156,1 0 0,0 0-1,-1 0 1,19 0-16,-19 0 15,19 0-15,-1 0 16,0 0-16,0 0 16,1 0-16,-19 0 15,19 0-15,-1 0 16,-18 0-16,1 0 16,17 0-1,18 0-15,-35 0 16,35 0-16,-35 0 15,17-17-15,0 17 16,-17 0-16,-1 0 16,1 0-16,0 0 15,-1 0-15,19 0 16,-1-18-16,0 18 16,18 0-16,-35 0 15,-1 0-15,19 0 16,-19 0-16,1 0 15,17 0-15,0 0 16,1 0-16,-1 0 16,0 0-16,1 0 15,-1 0-15,0 0 16,0 0-16,-17 0 16,0 0-16,-1 0 15,1 0-15,0 0 16,-1 0-1,1 0-15,-1 0 16,19 0-16,17 0 16,-18 0-16,18 0 15,-18 0 1,0 0-16,-17 0 16,0 0-16,17 0 15,-17 0-15,-1 0 16,1 0-1,0 0 1,-1 0-16,1 0 16,17 0-16,-17 0 15,-1 0-15,1 0 16,0 0 0,-1 0-16,1 0 15,0 0 1,-1 0-1,1 0-15,-1 0 16,1 0-16,0 0 16,-1 0 15,1 0-31,17 0 16,-17 0-1,17 0-15,1 0 16,-1 0-16,18 0 15,-18 0-15,0 0 16,-17 0 0,0 0-16,-1 0 93,1 0-46,-1 0-15,1 0-32,17 0 15,1 0-15,17 0 16,-18 0-16,0 0 15,0 0-15,-17 0 16</inkml:trace>
  <inkml:trace contextRef="#ctx0" brushRef="#br0" timeOffset="156942.7555">16087 13035 0,'-18'0'140,"-17"0"-124,-1 0-16,-16 0 16,-1 0-16,17 0 15,-17 0-15,-35 18 16,18-1-16,17 1 16,35-18-16,1 0 15,-19 0-15,1 0 16,17 0-16,1 0 15,-1 0-15,-17 0 16,-18 0-16,-18 0 16,1 0-16,17 0 15,18 0-15,-1 0 16,19 0-16,-1 0 16,0 0-16,1 0 15,17-18 1,-18 18-16,0-17 47,1 17-47,-1-18 15,-17 1 1,0-1 0,17 18-16,0-18 15,1 1-15,-1 17 16,0-18-16,1 18 15,17-18 1,-18 1-16,-17 17 16,0-18-16,17 0 15,-35 1-15,18 17 16,17-18-16,-17 0 16,-18 1-16,18-18 15,17 35-15,-17-18 16,-18 0-16,18 18 15,17 0-15,0-17 16,-17-1-16,17 18 16,1 0-1,-1-18-15,0 1 16,1 17 0,-1 0-16,0-18 15,1 18-15,-1-18 16,18 1-1,-17-1 1,17 1 15,-18 17-31,18-36 16,0 19 0,0-19-1,0 19 1,0-1-16,18 0 15,-18 1-15,17-1 16,1 0-16,-1 18 16,19-17-16,-19-1 15,19 18-15,-1-17 16,36-19-16,-1 19 16,1-1-16,34 0 15,-34 1-15,35 17 16,17-18-16,-35 18 15,18 0-15,-35 0 16,-1-18-16,-34 18 16,-1 0-1,0 0-15,-17 0 16,0 0 0,17 0-1,0 0-15,36 0 16,17 0-16,18 0 15,0 18-15,-54-18 16,-16 18-16,-1-18 16,-17 0-1,-18 17-15,17-17 16,1 18-16,17 0 16,-17-1-1,-1 19-15,1-19 16,0 18-16,-18-17 15,17 17-15,1 1 16,-18-1-16,18-35 16,-18 18-16,0 17 15,0 0 1,0 0-16,0-17 16,0 0-16,0 17 15,-18-17 1,0-1-16,18 19 15,-17-36-15,-1 35 16,0-18-16,1 1 16,-1 0-16,1 17 15,-1-17-15,-35-1 16,53 1-16,-35 0 16,17-1-1,0-17 1,1 18-16,-1-18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9-21T01:19:53.7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5609 6050 0,'18'0'157,"-1"0"-126,1 0-15,17 0-16,-17 0 15,35-18 1,-53 1-16,35 17 0,0 0 15,89-35 1,-36 35 15,-35 0-31,18 0 0,-18 0 16,-1 0-16,72 0 16,-89 0-1,53 0 1,-70 0-1,0 0-15,35 0 32,-36 0-32,1 0 15,88 0 17,-71 0-17,18 0-15,0 0 16,53 0-1,-53 0-15,-18 0 16,106 0 0,-88 0-1,106 0 1,-106 0 0,17 0-1,-35 0-15,1 0 0,-1 0 16,0 0-16,0 0 15,18 0-15,18 0 16,0 0-16,-1 0 16,1 0-16,34 0 15,-34 0-15,0 17 16,-36-17-16,-18 0 16,1 0-16,0 0 15,-1 0 1,19 0-1,-19 0-15,1 0 16,17 0-16,0 0 16,-17 0-16,0 0 31,-1 0-15,1 0-1,17 0 1,-17 0-16,35 0 15,-35 0 1</inkml:trace>
  <inkml:trace contextRef="#ctx0" brushRef="#br0" timeOffset="58166.7277">10195 9754 0,'18'0'297,"0"0"-297,17 0 15,-18 0 1,1 0-16,-4057 0 16,8202 0-1,-4110 0 1,-4075 0-1,8132 0-15,-3952 0 32,-87 0-32,88 0 15,-1 0 1,-87 0 0,70 0-1,-4180 0 1,8202 0-1,-4128 0 1,0 0-16,0 0 16,1 0-16,17 0 15,88-17 17,-88 17-32,0 0 0,194-18 31,-106 18 0,-71 0-31,-17 0 0,35 0 31,-52 0-31,-1 0 0,-17 0 32,-1 0-1,1 0-16,-1 0-15,19 0 16,-1 0 0,0 0-16,71 0 31,-71 0-15,54 0-1,-54 0-15,0 0 0,71 0 31,88-18-15,-141 18 0,17 0-16,89 0 31,-124 0-31,-17 0 16,0 0-1,-1 0-15,1 0 16,0 0-16,-1-17 15,1 17-15,17 0 16,1 0-16,-1 0 16,-18 0-1,1 0-15,0 0 16,-1 0-16,1 0 16</inkml:trace>
  <inkml:trace contextRef="#ctx0" brushRef="#br0" timeOffset="84727.1091">16880 12312 0,'36'0'218,"-1"-18"-202,0 18-16,36 0 16,-18 0-16,0-17 15,35 17-15,0 0 16,-17 0-16,-1 0 16,18 0-16,-17 0 15,-1 0-15,36 0 16,-18 0-16,18 0 15,0 0-15,18 0 16,-1 0-16,18 0 16,-17 0-16,-1 17 15,-17-17-15,-18 0 16,-53 0-16,18 0 16,-35 0-16,0 0 15,-1 0 1</inkml:trace>
  <inkml:trace contextRef="#ctx0" brushRef="#br0" timeOffset="87022.9715">20585 16140 0,'0'17'93,"-18"-17"-93,-17 35 16,-18-17-16,-18 0 16,36 17-16,0-17 15,-18-1 1,-35 36-16,-36-17 0,36-19 16,17 1-1,-52 17-15,35-17 16,-36-1-16,36 1 15,17-18-15,1 18 16,17 17-16,0-35 16,0 18-16,0-18 15,0 0-15,-53 0 16,-17 0-16,-71 0 16,18 0-16,17 0 15,53 0-15,0 0 16,0 0-16,-17 0 15,17 0-15,53 0 16,18 0-16,17 0 16,1 0-16,-1 0 15,0-18 1,1 18-16,-1-18 16,0 1-1,-17-1-15,-18-17 16,-35-1-16,-18-34 15,0 17-15,-35-35 16,-18 17-16,36 1 16,-1-19-1,36 37-15,-18-1 16,36 0-16,35 17 16,-1 1-16,19 0 15,-1 0-15,0 17 16,18 0-16,-17 1 15,17-19-15,0 1 16,0-18-16,0 0 16,0 0-16,0 0 15,0 1-15,0-1 16,0 0-16,0 0 16,17 0-16,1 18 15,0-18-15,-1 17 16,1 1-16,-18-18 15,18 18-15,-1 17 16,1-35-16,0 18 16,17-53-16,0 35 15,18-18-15,0 19 16,0-1-16,-18 17 16,18 1-16,-18 0 15,1 0-15,34-18 16,-35 17-16,54-17 15,-19 0 1,36 1-16,0-1 16,-18 17-16,-17 1 15,-1 0-15,-17 17 16,-18-35-16,54 18 16,16-18-16,-34 18 15,35-18-15,0 18 16,-1-18-16,-34 17 15,35-17-15,-18 36 16,0-18-16,0-1 16,-17 36-16,35-17 15,0-1-15,-18 0 16,35 18-16,-52-17 16,-18 17-16,0 0 15,0 0-15,-18 0 16,18 0-16,53 53 15,35 35-15,0-35 16,35 0-16,36 52 16,-36-16-16,-35-19 15,1 1 1,-54 52-16,0-17 0,0 18 16,18 52-16,-18-35 15,0 0 1,-17-35-16,-18 0 15,-18-18-15,0 18 16,-35-36-16,0 36 16,-17 18-16,-19-1 15,-17 18-15,1-17 16,-1-18-16,0-36 16,35-35-16,-35 1 15,18-1-15,-18-17 16,0 17-16,-35 18 15,35-36-15,-53 36 16,18 0-16,0 0 16,17-35-16,18 0 15,18-18-15,17 0 16,1-18 15,-19-35-15,19 18-16,-36-18 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9-21T06:39:18.2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5062 9296 0,'18'0'203,"0"0"-187,17 0-16,-17 0 15,17 0-15,0 0 16,-17 0-16,35 0 31,-36 0-31,1 0 16,0 0 0,-1 0-16,1 0 15,17 0 1,-17 0 15,-1 0 125</inkml:trace>
  <inkml:trace contextRef="#ctx0" brushRef="#br0" timeOffset="1607.5264">2716 9790 0,'36'0'141,"-1"0"-125,0 0-16,18 0 15,-18 0-15,18 0 16,0 0-16,0 0 15,-18 0-15,1 0 16,-1 0 0</inkml:trace>
  <inkml:trace contextRef="#ctx0" brushRef="#br0" timeOffset="2375.9555">2646 10213 0,'0'0'0,"17"0"31,1-18-15,0 18 15,-1 0-31,1 0 31,17 0-31,1 0 16,17 0-16,17 0 15,18 0 17,-70 0-1,0 0 47</inkml:trace>
  <inkml:trace contextRef="#ctx0" brushRef="#br0" timeOffset="3271.1509">2858 10760 0,'17'-18'62,"1"18"-46,-1 0-1,1 0-15,0 0 16,70 0 15,53 0-15,-106 0-16,18 0 16,-35 0-1,-1 0 1,1 0 46</inkml:trace>
  <inkml:trace contextRef="#ctx0" brushRef="#br0" timeOffset="9127.5548">6773 9666 0,'0'71'125,"0"-18"-125,0-1 16,0-16-16,0 17 15,0 17 1,0-52-16,0 0 15,0 17 1,18-35 78,17 0-94,-17 0 15,17 0-15,-17 0 16,17 0 0,-17 0-1,-1 0 17,-17 17-1,0 1-16,0 0-15,0-1 16,0 19-16,-17-1 31,-19 35-15,36-52-16,-17 0 16,-1-18-1,1 0 16,-1 0 1,0 0-17,1 0-15,-1-18 16</inkml:trace>
  <inkml:trace contextRef="#ctx0" brushRef="#br0" timeOffset="9647.8935">6826 9825 0,'18'0'46,"0"0"-30,-1 0 0,1 0-16,17 0 15,53 0 1,-52 0-16,-1 0 16,0 0-16</inkml:trace>
  <inkml:trace contextRef="#ctx0" brushRef="#br0" timeOffset="10455.2568">7338 9790 0,'0'17'62,"0"18"-46,-18 18-16,18-17 16,-35 17-16,0-18 15,35 18-15,-36-18 16,36 0-16,0-17 15,0 0-15,53-18 188,18 0-172,17 17-16,71-17 15,-18 18-15,0-18 16,-35 0-16,-36 0 15,-52 0-15,0 18 16,-36-36 109,0-17-125</inkml:trace>
  <inkml:trace contextRef="#ctx0" brushRef="#br0" timeOffset="11191.4408">7761 9984 0,'0'17'62,"-18"36"-62,1 0 16,17 0-16,-18 18 15,18-1-15,-17-17 16,17 18-16,0-36 16,0 18-16,0-36 15</inkml:trace>
  <inkml:trace contextRef="#ctx0" brushRef="#br0" timeOffset="12479.0443">8343 9948 0,'0'71'62,"0"-18"-46,0 17-16,0 1 15,0-1-15,0 1 16,0-18-16,0-18 16,0-17-1,0-36 95,35-35-95</inkml:trace>
  <inkml:trace contextRef="#ctx0" brushRef="#br0" timeOffset="13238.9201">8661 10001 0,'0'36'62,"0"-1"-46,0 0-16,-18 18 15,18 0-15,0 0 16,0-18-16,0 0 16,0 18-16,18-53 15,-18 18-15,17-18 16,-17 18 15,18-18-15,0 0-1,-1-18-15,1-17 16,35-71 0,-36 53-16,1 18 15,17-18-15,-35 17 16,0-16-16,0 16 16,0 19-16,0-1 15,0 0 1,0 1 15,-17 17-31,-1 0 16,0 0-1,1 0 17,-1 0-32,1 0 31</inkml:trace>
  <inkml:trace contextRef="#ctx0" brushRef="#br0" timeOffset="14023.1702">9013 9895 0,'-17'0'0,"-1"18"31,1-18-31,17 18 31,-18-1-31,18 1 16,0 17-16,-18 1 15,18-1-15,0 0 16,-17 18-16,17 0 16,0 0-16,0-18 15,0 0 1,0-17-16,0 0 15,17-18 1,1 0 0,0 0 15,-1 0-15,1 0-16,-1 0 15,1-36-15,17 1 16,-35 17-16,0-17 15,0 0-15,0 17 16,0-17-16,0 0 16,0-18-16,0 35 15,0 1-15,0-1 16,0-17 0,-17-1-1,-1 19 1</inkml:trace>
  <inkml:trace contextRef="#ctx0" brushRef="#br0" timeOffset="15856.7892">9596 10213 0,'17'-18'157,"1"18"-157,17 0 15,-17-17-15,-1-1 16,1 18-16,0 0 16,-1 0-16,1-18 31,0 18-16,-1-17-15,1 17 16,-1 0 15,1 0 63,-18-18-78,18 18-16,-1-18 15</inkml:trace>
  <inkml:trace contextRef="#ctx0" brushRef="#br0" timeOffset="16407.4509">9966 9648 0,'0'36'47,"0"-1"-32,0 0-15,0 36 32,0-1-32,0-17 0,0 71 31,0-71-31,0-18 0,0 0 15,0 1 1,0-19-16,0 1 31,0-1 1</inkml:trace>
  <inkml:trace contextRef="#ctx0" brushRef="#br0" timeOffset="21807.4242">6632 12929 0,'0'-17'204,"18"17"-189,0 0 1,-1 0 15,-17 17-31,53 1 31,-35 0-15,-1-18 0,-17 17-1,18-17 16,0 0-15,17 0 0,-17 0 15,17 0-31,0 0 16,-17-17-16,17-1 15,53-35 1,-70 53-1,-1 0 17,1 0-32,0 0 15,17 0 1,-17 18 15,-1-18-31,19 0 16,-19 0-1,1 0-15,17 0 16,18 0 0,0 0-16,18 0 0,-36 0 15,71 0 1,-71 0-16,0 0 16,18 0-1,-18 0-15,-17 0 16,35 0-16,18 0 31,34 0-15,-69 0-1,-1 0-15,-17 0 16,-1 0-16,1 0 31,-1 0-15,1 0-1,0 0 17,-1 0-17</inkml:trace>
  <inkml:trace contextRef="#ctx0" brushRef="#br0" timeOffset="24671.1267">3263 12841 0,'-17'0'172,"-1"0"-156,0 0-16,1 0 16,-1 18-16,-17-18 15,17 0-15,-17 0 16,17 0-16,1 0 15,-1 0 1,0 0 0,1 0-1,-1 0-15,-35 0 16,18 0-16,-36 0 31,36 0-31,0 17 16,-36-17-1,36 0-15,-18 0 16,-53 0 0,71 18-1,-18-18 1,35 0-16,1 0 16,-72 18-1,54-18-15,17 0 16,-52 0-1,35 0-15,-1 0 16,19 0-16,-36 0 16,18 0-1,-1 0-15,-52 0 16,18-18 0,34 18-16,-34-18 31,52 18-31,-17 0 0,17-17 31,1 17-15,-1 0 31,0 0-32,1-18 1,-1 18 15,-17 0-15,35-18-1,-18 18 1,18-17 0,-18-1-1,18-17 16,-17 0-31,17 17 0,0-17 16,0-18 0,0 18-1,0-89 1,0 71-16,17 18 16,-17-36-1,0 54-15,18-1 16,0 0-1,-18 1 1,0-1 0,17 18-1,-17-18-15,53 18 32,-53-17-32,36 17 15,-1 0-15,-18 0 16,36 0-16,-17 0 15,-1 0-15,18 0 16,17 0-16,1 0 16,-1 0-16,19 0 15,-19 0-15,1 17 16,-36-17-16,18 0 16,-18 18-16,-17-18 15,0 18-15,-1-18 16,18 0-1,-17 0 1,17 0-16,1 0 16,17 0-16,17 17 15,36-17-15,35 18 16,-17 0-16,-36-18 16,-18 0-16,1 0 15,-18 0 1,-18 0-16,-17 0 15,-18 35 235,0 0-234,0 0-16,0 18 16,0-17-16,0 17 15,-18-18-15,18 18 16,-18-18 0,18-17-16,0-1 15,0 1-15,0 0 16,0-1 31,0 1-32,0 0-15</inkml:trace>
  <inkml:trace contextRef="#ctx0" brushRef="#br0" timeOffset="33895.3947">13564 12524 0,'-17'0'250,"-1"0"-203,0 0-32,1 0 1,-1 17 0,0-17-1,1 18 1,17 0 15,-18-18-31,1 17 16,-1 1-1,18-1-15,-18-17 16,-17 18 0,17 17-1,1-35-15,-1 18 16,0 0 0,1-18-1,-1 17 1,18 1-16,0 0 31,-17-18-31,17 17 16,-18 1-1,18-1-15,-18 1 16,18 0-16,0 17 31,-35 36-15,35-54-1,-18 1-15,18 0 16,0-1 0,0 1-1,-17-18-15,17 17 16,0 1-16,0 17 31,0-17 0,0 0-31,0-1 0,-18 19 32,18-19-32,0 18 15,0-17-15,-18 35 16,18 0 15,0-35-15,0-1-16,0 1 15,0-1-15,0 1 16,0 53 0,0-54-1,0 1-15,0 70 16,0-53 0,0-17-16,0 0 15,0 17-15,0-17 16,0-1-16,0 1 15,0 0 1,0-1 0,0 1-1,0-1 1,18 1 0,-18 0-1,0-1-15,18-17 16,-18 18-16,17-18 15,-17 18-15,0-1 16,18 1 0,-18 0-1,0-1 1,18-17 0,-18 18 15,17-1-16,1-17 1,-18 18 0,18 0-16,-18-1 15,17-17 1,1 18-16,-18 0 16,17-18-1,1 35 1,0-17 15,-1-18 0,-17 17 16,0-52 141,0-18-173,0 18-15,0-18 16,0 0-16,0 0 16,0 0-16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9-21T07:04:29.9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12136 952 0,'0'36'0,"17"-1"16,1-17-16,-18-1 16,17 1-16,1 0 15,0-18-15,-1 17 16,36 19-16,35-1 16,-17-35-16,35 35 15,-18 18-15,-17-18 16,-18 1-16,17-36 15,-35 35-15,1-18 16,-19-17-16,-17 18 16,0 0 77,0-1-93,0 1 16,-17 0 0,-1-18-1,0 35-15,-17-35 16,17 0-16,-17 0 16,-18 18-16,36-18 15,-1 0 1,0 0-16,1 0 31,-19 0-15,19 0-1,-1 0 1,-17 0-16,0-18 16,-18 0-16,-36 1 15,54-1-15</inkml:trace>
  <inkml:trace contextRef="#ctx0" brushRef="#br0" timeOffset="1304.6009">12841 829 0,'0'0'0,"0"-18"125,-18 18-109,1-17 0,-1 17-16,1 0 15,-19 0-15,1 0 32,0-18-32,17 18 0,0 0 31,1 0-31,-1 0 15,-17 0 1,17 0 0,-35 0-1,0 0-15,18 0 16,-18 18 0,18-1-1,-18 1 1,35-18-1,18 18 1</inkml:trace>
  <inkml:trace contextRef="#ctx0" brushRef="#br0" timeOffset="2832.9428">13070 1288 0,'18'0'172,"0"0"-172,17 0 15,-17 0 1,35 0-16,-18 17 15,53-17 1,-53 0 0,-17 0-16,17 0 15,-17 0 1,-1 0 31,1-17-32,-18-1-15,0 0 32,0 1-32,0-1 15,0 0 1,0 1 0,-18-1-1,1 18 16,17-17-15,-18 17-16,1 0 16,-1-18-1,0 18-15,1 0 16,-1 0 15,-35 0-15,35 0-1,1 18 1,17-1 0,-18 36-1,18-18-15,-17 1 16,17 52 0,0-35-1,35 53 1,-18-89-16,-17 1 15,18 0-15,0-18 141,-1 0-141,1-18 16,-18 0-1,18-17-15,17-18 16</inkml:trace>
  <inkml:trace contextRef="#ctx0" brushRef="#br0" timeOffset="3793.1069">13547 653 0,'0'35'109,"0"0"-93,0 36 0,17-18-16,-17 17 0,0 18 15,0-35-15,0 0 16,0 0-1,0-18-15,0 1 16,18-1-16,-18 0 16,0-17-1,0 0-15,0 17 16,0-18 0,0 1-16,0 0 15,18-18-15,-18 17 16,17-17-16,1 0 31,-1 0 0,19 0-15,-1 0-16,-17 0 16,17-17-16,0-1 15,-35 0-15,18 1 16,-18-1-16,18 18 15,-18-35 110,0 17-109,0-17-16,0-18 16</inkml:trace>
  <inkml:trace contextRef="#ctx0" brushRef="#br0" timeOffset="4640.5966">13441 970 0,'17'0'110,"19"0"-95,-1 0-15,18 0 16,-35-18-16,17 18 16,0 0-16,-17 0 15,-1 0-15,1 0 16,0 0-16</inkml:trace>
  <inkml:trace contextRef="#ctx0" brushRef="#br0" timeOffset="6361.0589">12506 1834 0,'0'36'94,"0"-1"-78,0 0-16,0 1 15,0 16-15,0-16 16,0 34-16,0-17 15,0 0-15,0 18 16,-18-18-16,18 17 16,0-35-16,0 1 15,0-19-15,0 1 16,-17 0-16,17-1 16,17-17 140,1 0-141,17 0-15,18 0 16,-18 0-16,18 0 16,0 0-16,-17 0 15,-1 0-15,-18 0 16,1 0-16,0 0 31,-1 0 32,1 0-63,35 0 15,0-35-15,-35 35 16,17-35-16,18 17 16,-36 0-1,19-17-15</inkml:trace>
  <inkml:trace contextRef="#ctx0" brushRef="#br0" timeOffset="6792.0586">13264 2328 0,'0'18'94,"0"17"-94,0 18 16,0 0-16,0 0 15,0 0-15,0 0 16,0-36-16,0 1 16,0 0-1,-17-54 95</inkml:trace>
  <inkml:trace contextRef="#ctx0" brushRef="#br0" timeOffset="7239.7961">13070 2081 0,'36'18'63,"-1"17"-63,0 1 15,-17-19-15,0-17 16,-1 18-16,1-18 15,-18 17 17</inkml:trace>
  <inkml:trace contextRef="#ctx0" brushRef="#br0" timeOffset="8088.2785">13600 2152 0,'-36'0'63,"36"18"-48,-17-1 1,17 1 0,-18-1-16,18 19 15,0-19-15,0 19 16,0-19-1,0 1-15,0 0 16,18-1-16,-1 1 16,1-18-16,17 35 15,-17-35-15,-1 35 16,19-35-16,-19 18 16,-17 0-1,18-1 32,-18 1-16,0 0 1,-18-1-32,1 1 15,-1-18 1,0 0-1,18 18-15,-17-18 63,-1-53-47</inkml:trace>
  <inkml:trace contextRef="#ctx0" brushRef="#br0" timeOffset="8664.055">13864 1782 0,'18'35'63,"-1"18"-63,1 0 15,-18 35-15,18-18 16,-18 19-16,17-1 16,-17-18-16,0 1 15,0-1-15,0 1 16,0-18-16,0 0 15,0 0-15,0-18 16,0 0-16,0-17 16,0-36 77,0 1-77,0-36-16</inkml:trace>
  <inkml:trace contextRef="#ctx0" brushRef="#br0" timeOffset="9391.8724">13741 2099 0,'17'0'110,"19"0"-95,-1 0-15,0 0 16,0 0-16,18 0 16,-35 0-16,17 0 15,-17 0-15,35 0 16,-36 18-1,1-18-15,0 0 47,-1 0-47,1 0 16,17 0 0,-35 17-16,18-17 15,0 0 32</inkml:trace>
  <inkml:trace contextRef="#ctx0" brushRef="#br0" timeOffset="11792.392">12541 2999 0,'0'35'141,"0"18"-141,0 17 15,0 1-15,0 17 16,0 0-16,0 0 16,0 36-16,0-18 15,0-18-15,0-35 16,0 0-16,0-36 15,0 1-15</inkml:trace>
  <inkml:trace contextRef="#ctx0" brushRef="#br0" timeOffset="13343.8937">12629 3140 0,'18'35'141,"0"18"-126,-1 0-15,1 0 16,0 0-16,17 35 16,-17-35-16,17 35 15,0-53-15,-17 1 16,-1-19-16,1-34 156,0-1-140,-1 0-16,1 1 15,0 17 1,-18-18-16,0 0 16,17 18-1,-17-17-15,18 17 16,-18-18-16,0 0 16,18 1-16,-1-1 15,-17 0-15,18-17 16,-1 0-16,19 0 15,-19-1-15,1 1 16,17 0-16,-35 0 16,0 17-16,18 0 15,-18 1 1,18-1 0,-1 0-1,-17 1 1,18 17-1,-18 53 173,17 17-188,1 36 16,0-35-16,-18-1 15,35 36-15,-17-35 16,-1 34-16,1-52 15,-18-17-15,0-19 16,18 1-16</inkml:trace>
  <inkml:trace contextRef="#ctx0" brushRef="#br0" timeOffset="14616.1494">13829 3563 0,'0'-18'171,"-18"18"-108,1 0-47,-1 0-1,18 18 1,-18 0-1,18-1-15,0 1 16,-17 17-16,17-17 16,-18 17-16,18 0 15,0 1-15,0-19 16,0 1 0,0 0-16,18-18 31,-1 17 0,-17-34 63,0-1-94,18-17 15,0-1 1,-18 19 0,0-1-16,0-17 15,17 35 1,-17-18-16,0 1 31,0-1 16,18 18 47,0 0-47,-1 35-47,-17 1 15,18-1-15,-18 18 16,17-36-16,-17 1 16</inkml:trace>
  <inkml:trace contextRef="#ctx0" brushRef="#br0" timeOffset="15280.0299">14058 3475 0,'0'35'125,"0"0"-109,0 18-16,0-17 15,0 34-15,35 36 16,-35-18-1,18 18-15,0-35 16,-18-18-16,35 35 16,-35-35-16,35-18 15,-35 0-15,0-17 16,0 17-16,18-35 16,-18 18-16,0 17 15,0-17 1,0-54 124,0 1-124</inkml:trace>
  <inkml:trace contextRef="#ctx0" brushRef="#br0" timeOffset="16184.0716">14164 3581 0,'18'0'31,"-18"-18"-31,17 18 63,1-18-48,0 18-15,-1 0 16,19 0-16,-19 0 15,18 0-15,-17 0 16,-18 18 0,18 0 15,-1-18-15,-17 35-16,0-17 15,0-1 1,0 1-1,0 0-15,0-1 16,0 1-16,-17-1 16,-1 1-16,18 0 15,0-1-15,-18-17 16,1 0 0,-1 0 30,1 0 1,-1 0-31,0 0 0,1 0-1</inkml:trace>
  <inkml:trace contextRef="#ctx0" brushRef="#br0" timeOffset="24480.4676">2540 2187 0,'0'-17'63,"18"17"-1,-1 0-46,1 0-16,0 0 16,-1 0-1,1 0-15,-1 0 16,1 0-16,0 0 16,17 0-1,0 0-15,-17 0 16,17 0-16,1 0 15,16 0-15,1 17 16,0-17-16,-35 0 16,0 18-16,-1-18 15,1 0 17,-1 0-32,1 0 15,17 0-15,1 0 16,-1 0-16,0 0 15,0 17-15,-17-17 16,17 0-16,-17 0 16,0 0-16,-1 0 15,1 0 1,17 0-16,0 0 16,18 0-16,0 0 15,18 0-15,-18 0 16,0 0-16,-18 18 15,-17-18-15,17 0 16,-17 0-16,17 0 16,0 0-16,18 0 15,0 0-15,18 0 16,34 0-16,-34 0 16,17 0-16,18 0 15,0 0-15,17 0 16,1 0-16,-1 0 15,-52 0-15,-1 0 16,-34 0-16,-19 0 16,1 0-1,-1 0 1,19 0 0,17 0-16,17 0 15,1 0-15,52 0 16,-52-18-16,-18 18 15,-18 0-15,-17 0 16,17 0 0,-17 0-1,-1 0-15,1 0 16,17 0-16,0 0 16,18-17-16,36 17 15,16 0-15,1 0 16,0-18-16,35 18 15,-53 0-15,-17 0 16,-18 0-16,0 0 16,-36 0-16</inkml:trace>
  <inkml:trace contextRef="#ctx0" brushRef="#br0" timeOffset="27519.8593">16087 3140 0,'17'0'140,"1"0"-108,17 0-17,0 0-15,-17 0 16,0 0-16,-1 0 16,1 0 109,0 0-94,-18 35-31,0-17 15,0 17 1,0-17-16,0-1 16,0 18-16,0-17 15,0 0-15,0 17 16,-18-17-16,0-1 16,1 19-1,-1-1-15,18-18 16,0 1-16,-18-18 15,18 18-15,-17-1 16,17 1 0</inkml:trace>
  <inkml:trace contextRef="#ctx0" brushRef="#br0" timeOffset="28304.3774">15998 3422 0,'18'0'156,"0"0"-156,17 0 15,-17-18-15,17 18 16,0 0 0,-17 0-1,-1 0 17,1 0-17,0-17 1,-1 17 156,19-18-172</inkml:trace>
  <inkml:trace contextRef="#ctx0" brushRef="#br0" timeOffset="29015.9656">16633 2910 0,'0'71'125,"0"-18"-109,0 17 0,0 1-16,0 17 15,0 36-15,0-54 16,0 54-16,0-36 15,18-35-15,-18 0 16,0 0-16,0-18 16,18-17-16,-18-1 15,0 1-15,0-1 16,0 1-16,17-18 31,-17 18 47</inkml:trace>
  <inkml:trace contextRef="#ctx0" brushRef="#br0" timeOffset="29752.5186">17127 3669 0,'0'18'94,"0"-1"-94,0 1 16,0-1-1,0 1-15,0 0 16,0-1 0</inkml:trace>
  <inkml:trace contextRef="#ctx0" brushRef="#br0" timeOffset="30680.964">17692 3210 0,'35'0'172,"0"0"-157,18 0-15,-35 0 16,0 0 0,-1 0-1,1 0 1,-1 0-16,-17 18 16,18 0-16,-18-1 15,18-17-15,-18 35 16,0-17-16,0 17 15,0 1-15,-18-1 16,0 18-16,1 17 16,-18-34-16,17-1 15,18-17-15,0-1 16,0 1-16,-18-18 16,18-71 62</inkml:trace>
  <inkml:trace contextRef="#ctx0" brushRef="#br0" timeOffset="31368.0729">18098 2875 0,'17'35'79,"1"36"-79,-18-18 15,17 0-15,-17 17 16,36-17-16,-19 0 15,1-18-15,-18 1 16,0-19 0,18-17-16,-18 18 15,17-18 63,1 0-62,0 0 15,-18-18-15,35-17-16,-18 17 16,19-17-16,-19 18 15,19-1-15,-19 18 16,-17-18-16,18 18 15,-18-17-15</inkml:trace>
  <inkml:trace contextRef="#ctx0" brushRef="#br0" timeOffset="32128.6157">17956 3669 0,'0'-18'125,"0"54"47,0-1-156,0 18-16,0-18 15,0 18-15,0 0 16,0 0-16,0 0 16,0-36-16,0 1 15,0-36 110,0-17-125,0 0 16,0-36-16</inkml:trace>
  <inkml:trace contextRef="#ctx0" brushRef="#br0" timeOffset="33424.3402">18080 3563 0,'18'18'125,"-1"-1"-125,-17 19 16,0-19-16,0 19 16,18-1-16,-18 18 15,0-18-15,0 0 16,0-17-16,0 0 15,0-1-15,0 1 16,0-1-16,0 1 16,-18 0-1,18-1 1,-17-17 0,-1 0-16,0 0 31,1 0-16,-1 0 17,0 0-17,1-17 1,17-1 0,-18 18-1,18-18-15,0 1 47,0-18 31,0 17-62,18 18 124,-1 0 48,1 0-172,0 0-1,-1 0 141,36 0-140,-35 0-16,17 0 16,0-18-16</inkml:trace>
  <inkml:trace contextRef="#ctx0" brushRef="#br0" timeOffset="34200.2141">18538 3634 0,'0'35'63,"-17"-17"-48,17 17-15,-18 18 16,1-36-16,-1 19 16,0 17-16,-17-18 15,35-18-15,-18 19 16,1-36-16,17 17 15,-18 1 32,0 0-15,18-1-17,-17-17 79</inkml:trace>
  <inkml:trace contextRef="#ctx0" brushRef="#br0" timeOffset="34863.8121">18397 3845 0,'36'0'125,"-1"53"-109,18-35-16,-53-1 16,17-17-16,1 18 15,0-18-15,-1 18 16,-17-1-16,18-17 16,0 0-16,-18 18 15</inkml:trace>
  <inkml:trace contextRef="#ctx0" brushRef="#br0" timeOffset="37472.2119">16051 4092 0,'18'0'219,"0"0"-203,35 0-16,-18-17 15,35 17-15,1 0 16,0 0-16,-19 0 16,1 0-16,-35 0 15,0 0-15,-1 0 110,1 0-79,0 0 16,17-18-47,-18 18 15,1 0-15,0 0 32,-1 0-1,1 0-31,0 0 47,-1 0-16,19 0-15,-19 0-1,1 0 157</inkml:trace>
  <inkml:trace contextRef="#ctx0" brushRef="#br0" timeOffset="38696.5048">15540 4463 0,'0'-18'78,"18"18"-62,17-18-16,-18 18 16,1 0-16,0 0 15,-1 0 32,19 0 31,-36 36-15,0-19-48,0 1-15,0 17 16,0 0-16,0-17 16,-18 17-1,18-17-15,-35 17 16,17-17-1,18 0-15,0-1 16</inkml:trace>
  <inkml:trace contextRef="#ctx0" brushRef="#br0" timeOffset="39144.2309">15716 4568 0,'18'0'62,"0"0"-62,-1 0 16,1 0-16,-1 0 15,19 0 17,-19 0-17,1 0 63</inkml:trace>
  <inkml:trace contextRef="#ctx0" brushRef="#br0" timeOffset="39760.862">15240 4815 0,'18'0'15,"17"0"1,-35-17-16,35 17 16,0 0-16,1 0 15,-19 0-15,1 0 16,35 17-16,0-17 15,0 18-15,17 0 16,-17-1-16,0 1 16,0-18-16,-18 18 15,1-18-15,-19 0 16,1 0-16,0 0 16,-1 0-16,1 0 15,-18-18 1,17 18 93,-17-18-93</inkml:trace>
  <inkml:trace contextRef="#ctx0" brushRef="#br0" timeOffset="40824.2334">15804 4904 0,'0'17'109,"0"19"-93,0-19-1,0 18 1,0 1-16,0-19 16,0 1-16,18 0 15,-18-1 1,0 1 203,0 17-219,-18 0 0,1 1 15,17-19-15,0 19 16,0-19-1,0 1 1,0 0-16,0-1 16,17 1-1,1 0 17,0-18-32,-1 0 15,1 0 1,0 0-16,-18-18 31,0 0-15,0-17-1,0 17 1,0-17-16,0 17 16,0-17-16,0 17 15,0-17-15,0 18 16,0-1-1,0 0 1,-18 18 140</inkml:trace>
  <inkml:trace contextRef="#ctx0" brushRef="#br0" timeOffset="41335.9191">16104 4498 0,'0'18'31,"0"17"-16,0 0-15,0 18 16,0 0-16,0 0 16,0-18-16,0 0 15,0-17-15,0 0 16,18-1-16,-18-34 109,0-19-93,0 1-16</inkml:trace>
  <inkml:trace contextRef="#ctx0" brushRef="#br0" timeOffset="42663.668">16316 4427 0,'0'18'15,"0"0"-15,18 17 16,-18-17-16,0 17 16,0-18-16,0 19 15,0-1-15,0-17 16,0-1-16,0 19 16,0-1-16,0 0 15,-18-17 1,18-1-1,-18 1-15,1-18 16,-1 0 15,0 0 1,1 0-17,-1 0 1,18-18-16,0 1 15,0-19 1,0 19-16,0-1 31,0 1-15,18 17 0,-1 0-1,19 0 1,-19 0-16,1 35 15,0-35-15,-1 17 16,1 1-16,0-18 16,-18 18 15,0-1-15,0 1-1,0 0-15,0-1 16,-18-17-16,18 36 15,-18-19 1,1 1-16,17 0 16,-18-18-16,18 17 15,-18-17-15,18 18 16,-17-18-16,-1 0 16,18 17-1,-35-17-15,17 0 16,53 0 187,1-17-187,-1-1-16,0 18 15,1-17 1,-19 17-1,1 0-15,-1 0 63,1 0-32,0 0 32,-1 0 46</inkml:trace>
  <inkml:trace contextRef="#ctx0" brushRef="#br0" timeOffset="43344.527">16334 5151 0,'17'0'125,"1"-18"-109,17 0-16,0 18 15,-17-17-15,0 17 16,-1 0 46,-17 17-46,0 1 0,0 0-16,0-1 15,0 1-15,0-1 16,-17 19-16,17-19 15,0 1-15,-18 0 16,18-1-16,0 1 16,0 0-16,-18-18 62</inkml:trace>
  <inkml:trace contextRef="#ctx0" brushRef="#br0" timeOffset="44847.8361">16986 4639 0,'0'53'63,"0"-18"-63,0 0 15,-35 18-15,0 0 16,35-17-16,-36-1 16,36-17-16,-17 34 15,-1-52 17,18 18-32,-17-18 109</inkml:trace>
  <inkml:trace contextRef="#ctx0" brushRef="#br0" timeOffset="45487.5269">16757 4798 0,'18'17'110,"35"54"-110,-18-53 15,0 17-15,0 0 16,1 0-16,-19 1 15,19-19-15,-36 1 16,17-18-16</inkml:trace>
  <inkml:trace contextRef="#ctx0" brushRef="#br0" timeOffset="46991.9329">17903 4480 0,'18'0'94,"0"0"-94,-1 0 15,19 0-15,-1 0 16,-17 0-16,-1 0 16,1 0-16,0 0 31,-1 0 0,1 18 16,-18 0-31,0-1-1,0 1 1,0-1-16,0 19 15,0-1-15,-18 0 16,18 1-16,-17-1 16,17-18-16,-18-17 15,18 18-15,0 0 16,0-1 0,-18-17-16,18 18 31</inkml:trace>
  <inkml:trace contextRef="#ctx0" brushRef="#br0" timeOffset="47544.6005">18186 4604 0,'35'0'125,"-17"0"-110,17 0-15,0 0 16,-17 0-16,-1 0 16,1 0-1,-18 17 48,18 1-48,-18 0 1,-18-18 0</inkml:trace>
  <inkml:trace contextRef="#ctx0" brushRef="#br0" timeOffset="48120.2467">17674 4868 0,'18'0'94,"88"0"-78,17 18-16,18-18 15,-17 18-15,-36-18 16,-18 0-16,-17 0 16,-35 0-16,0 0 15,-1 0 79,1 0-63,0 0-31</inkml:trace>
  <inkml:trace contextRef="#ctx0" brushRef="#br0" timeOffset="48951.9009">18203 4921 0,'-17'0'15,"17"36"48,0-19-47,17 18-16,-17-17 15,0 17-15,0-17 16,0 0-1,0-1-15,0 1 32,18-18-17,-18 18 126,0 17-125,0-18-1,0 1 1,18 0-1,-18-1-15,17 1 16,1-18 0,-18 18 15,18-18 16,-1-18-32,-17 0-15,0 1 16,0-1-16,0-17 16,0 17-1,0-17-15,0 17 16,0 1-16,-17 17 16,17-18-1,0 0 63,-18 18-62</inkml:trace>
  <inkml:trace contextRef="#ctx0" brushRef="#br0" timeOffset="49408.6251">18521 4533 0,'0'35'47,"0"18"-47,17 18 16,-17-18-16,0 0 15,0 0-15,18-36 16,-18 1 15,0-53 47,0-1-62,0-17-16</inkml:trace>
  <inkml:trace contextRef="#ctx0" brushRef="#br0" timeOffset="50584.153">18697 4498 0,'0'0'0,"18"0"0,-18 18 16,0 17-1,17-18-15,-17 1 16,0 17-16,18-35 16,-18 18-16,0 0 15,0-1 16,0 1-31,0 0 16,-18-1-16,18 1 16,-17 17-16,-1-17 15,1-1-15,-1-17 16,-17 18 0,17-18-1,0 0 32,1-18-16,17 1-15,0-19-16,0 19 16,17 17-1,1-18 1,0 18-1,-1 0 1,1 18 0,0-18-16,-18 35 15,17-35-15,-17 18 32,18-18-17,-18 17 1,0 1 31,0 0-47,0-1 15,-35 1-15,17 17 16,-17 1-16,17-19 16,0 18-16,1 1 15,-1-36-15,0 35 16,1-35-16,-1 18 15,1-18 64,17-18 30,52 0-93,-16 18-1,17 0-15,0-17 16,-1 17-16,-16 0 15,-19-18-15,1 18 16</inkml:trace>
  <inkml:trace contextRef="#ctx0" brushRef="#br0" timeOffset="51063.8572">18662 5221 0,'0'18'0,"18"-18"94,-1 0-94,1-18 16,35 18-16,-36-18 15,19 18-15,-19 0 16,-17 36 46,0-19-62,0 1 16,0 17-16,0 1 16,0-1-16,0 0 15,0-17-15,0-1 16,-17-17 62,17-17-47</inkml:trace>
  <inkml:trace contextRef="#ctx0" brushRef="#br0" timeOffset="52023.7777">19103 4745 0,'0'17'93,"0"1"-77,0 0-16,0-1 16,0 1-16,0 17 15,0 1-15,0-1 16,0-17-16,0 17 16,0-18-16,0 1 15,0 0-15,0-1 16,18 1-16,-18 0 15,17-1-15,1 1 16,-1-18 0,-17 18-1,0-36 48,18 18-63,-18-18 15,18-17-15,-18 17 16,0-17-16,0 17 16,0-17-16,0 18 15,0-1-15,0-17 16,0 17 0,-18 0-1,18 1-15,-18-1 16,18 0-16,0 1 15,-17 17-15,-1-18 16,18 0 218</inkml:trace>
  <inkml:trace contextRef="#ctx0" brushRef="#br0" timeOffset="55767.8627">18803 1023 0,'18'0'94,"-18"18"-79,-36 35-15,19-18 16,-1-17-16,-35 52 16,18-35-16,-18 18 15,18 35-15,-18-17 16,18-18-16,-1 0 16,19-18-16,-1 0 15,18-17-15,0 0 16,0-1-1,-18-17 1</inkml:trace>
  <inkml:trace contextRef="#ctx0" brushRef="#br0" timeOffset="56256.5656">18574 1499 0,'17'0'109,"36"36"-109,-35-1 16,17 0-16,-17-35 16,-1 35-16,19 1 15,-1-1-15,-17-17 16,-18-1-1</inkml:trace>
  <inkml:trace contextRef="#ctx0" brushRef="#br0" timeOffset="57016.1083">18962 564 0,'0'53'47,"0"18"-32,0 17-15,0 0 16,0-17-16,17 35 15,-17-18-15,0-18 16,0-17-16,0 18 16,0-18-16,0 0 15,18 0-15,-18 35 16,0-18-16,0 1 16,18 17-1,-1 18-15,1-53 16,-18 0-16,0-36 15,0 1-15,0 0 16,18-1 0,-18-34 202</inkml:trace>
  <inkml:trace contextRef="#ctx0" brushRef="#br0" timeOffset="57615.7412">19068 1429 0,'17'0'125,"19"0"-109,-1 0-16,-18 0 15,19 0-15,17 0 16,-36 0-16,19 0 16,-19 17-16</inkml:trace>
  <inkml:trace contextRef="#ctx0" brushRef="#br0" timeOffset="58336.0411">19368 811 0,'0'18'78,"0"17"-78,0 18 16,0 0-16,0 18 15,0-36-15,0 18 16,0 0-16,0-18 16,0-17-16,0 35 15,0-36 1</inkml:trace>
  <inkml:trace contextRef="#ctx0" brushRef="#br0" timeOffset="59111.4454">19332 952 0,'0'-17'78,"18"17"-78,0 0 15,17-18-15,0 1 16,0 17 0,18-18-16,0 0 31,-35 18-31,17 0 16,-17 0-1,17 0-15,0 0 16,-17 0-1,0 0 32,-18 18 63,0 17-95,0-17-15,-36 35 16,36 0 0,-53 35-1,36-18 1,-1-70 46,0 0-30,1 0-17</inkml:trace>
  <inkml:trace contextRef="#ctx0" brushRef="#br0" timeOffset="59664.2247">19456 1199 0,'53'0'156,"-18"0"-140,0 0-16,0 0 15,-17 0-15,0 0 16</inkml:trace>
  <inkml:trace contextRef="#ctx0" brushRef="#br0" timeOffset="60519.3967">19315 1464 0,'35'0'94,"0"0"-94,18 0 15,0 0-15,-18-18 16,1 18-16,16 0 15,-34 0 1,53 0 15,-36-17-15,-17 17-16,-1 0 16,1 0-1,-1 0 1,1 0-16,0 0 15,17 0 1</inkml:trace>
  <inkml:trace contextRef="#ctx0" brushRef="#br0" timeOffset="61048.0875">19650 1499 0,'0'18'125,"0"0"-125,0 17 15,0-17-15,0-1 16,0 18-16,0-17 16,0 0-1,0-1-15</inkml:trace>
  <inkml:trace contextRef="#ctx0" brushRef="#br0" timeOffset="62639.3668">19509 1817 0,'0'-18'188,"17"18"-172,-17-17-16,18 17 15,0 0-15,-1-18 16,1 18-1,17 0-15,53 0 16,-52-18-16,16 18 16,19-17-1,-53 17-15,-1 0 16,1 0 31,0 0-32,-18 17 32,0 1-15,0 0-17,-18-1-15,18 1 16,-18 17-1,1-17-15,17-1 16,-36 19 0,19-19-1,-19-17 1,36 18 0,-52-18-1,34 0-15,0 18 16,-17-18-16,-18 17 31,35-17-31,-17 0 31,18 0-31,-36 0 0,35 0 32,0 0-1,18 18 125,0 17-156,18-17 16,0 17-16,-1-17 15,1 17-15,17 18 16,-17-18 15,-1-35 0,-17 18-15,36-18 0,-36 17-16,35-17 31,-17 0-31,35 0 16,-1 0-16,19 0 15,-36 0-15,-17 0 16,35 0-1,-36 0 1,1 0 0,0 0 15,-18-17 63</inkml:trace>
  <inkml:trace contextRef="#ctx0" brushRef="#br0" timeOffset="101096.1793">15452 9719 0,'17'0'203,"36"0"-188,0 0-15,53-18 16,-71 18 0,18 0-16,-18 0 15,36 0 1,-53 0-1,-1 0 1,36 0 15,-18 0-15,1 0 0,-19 0 15,1 0-16,0-17 1,17 17 0,18 0-16,106 0 15,-71 0 1,0 0-16,18 0 31,-89 0-31,1 0 31,17 0-15,1 0 0,17 0-16,17 0 15,-17 0 1,-18 0-16,1 0 0,-1 0 16,71 0-1,-53 0-15,17 0 16,124 0-1,-88 17-15,-18-17 16,-35 0 0,0 18-16,0-18 15,-18 0-15,-17 0 16,0 0-16,17 0 16,18 0-16,-18 0 15,0 0-15,-17 0 16,0 0-16,17 0 15,18 0-15,-18 0 16,0 0 0,-17 0-16,0 0 15,17 0-15,-17 0 16,17 0 0,-18 0-1,1 0 1,0 0-1,-1 0 1,1 0 62,0 0-47,-1 0 1,1 0-32,0 0 15,17 0-15,18 0 16,0 0-16,0 0 16,-36 0-16,18 0 15,-17 0-15,0 0 16,17 0-1,36 0-15,-36 0 16,0 0-16,-17 0 16,35 0-16,-36 0 15</inkml:trace>
  <inkml:trace contextRef="#ctx0" brushRef="#br0" timeOffset="101952.0527">21043 8908 0,'-35'17'46,"0"71"-46,-36 1 16,18-1-16,0-35 16,18 35-16,-18-35 15,18 17-15,17-17 16,1-35-16,-1 17 16,18-17-1</inkml:trace>
  <inkml:trace contextRef="#ctx0" brushRef="#br0" timeOffset="102375.8047">20690 9384 0,'18'0'78,"0"0"-78,35 53 16,-36-53-16,1 17 15,-18 1-15,18 0 16,17-1-16,-18 1 16,1 0-16,0-1 15,-1 1 1,19-53 109</inkml:trace>
  <inkml:trace contextRef="#ctx0" brushRef="#br0" timeOffset="102975.4347">21255 8608 0,'0'70'79,"0"19"-79,0 16 15,0-16-15,0 52 16,0 0-16,17 0 15,1-18-15,-18 1 16,0-71-16,0 17 16,0-17-16,0-18 15,0 1-15,0-1 16,0 0-16,0-17 16,0 0-16</inkml:trace>
  <inkml:trace contextRef="#ctx0" brushRef="#br0" timeOffset="103632.0312">21290 9437 0,'18'0'94,"-1"0"-63,1 0-31,0 0 16,-1 0-16,1 0 16,0 0-16,-1 0 15,1 0 110,0-18-125,-18 1 16,17-1 0,-17 0-1,18 1 1,-1-1-16</inkml:trace>
  <inkml:trace contextRef="#ctx0" brushRef="#br0" timeOffset="104464.0471">21572 9049 0,'36'-18'63,"-1"18"-63,18-18 15,-18 18-15,0 0 16,1-17-16,-19-1 16,1 18-1,0 0-15,-1 0 16,1 0-16,-18 18 156,0 17-140,-18 18-16,1-35 15,-19 17-15,19 0 16,-19 1-16,19-1 16,-19 0-16,1 0 15,18-17-15,17 0 16,-18-18-16,18 17 16,-18-17-16,18 18 15,-17-18 1</inkml:trace>
  <inkml:trace contextRef="#ctx0" brushRef="#br0" timeOffset="104927.7518">21749 9190 0,'17'0'47,"1"0"-31,0 0-16,-18 18 15,17-18-15,-17 17 16,18-17-16,-18 18 16,0-1-1,18 1 1,-18 0-16,0-1 31,0 1-15,17-18-16,-17 18 31</inkml:trace>
  <inkml:trace contextRef="#ctx0" brushRef="#br0" timeOffset="105303.6556">21872 9296 0,'18'0'31,"0"-18"-15,-1 0-1,18 18-15,-17-17 16,0-1-16,35 18 15,-36 0-15,1-35 16,0 35-16,-1 0 16,-17-18-16,18 18 62,-18-17-46,0-1-1,0 0 1,0 1 0,0-1-16</inkml:trace>
  <inkml:trace contextRef="#ctx0" brushRef="#br0" timeOffset="105695.9881">22243 8872 0,'0'36'31,"0"-1"-31,-18 0 16,18 0-16,0 1 16,-18 34-16,1-17 15,17 18-15,0-18 16,0-18-16,0 0 16,0 1-16,0-19 15,-18 18-15,18-17 31,-18-18-31,18 18 47,-17-18-47</inkml:trace>
  <inkml:trace contextRef="#ctx0" brushRef="#br0" timeOffset="106599.4623">21943 9507 0,'0'18'125,"0"17"-109,0-17-1,0 0 1,0-1 0,17-17-16,1 18 78,0-18-63,-1 0 1,-17 17 0,36 1-16,-19-18 15,1 0 1,0 18-16,-1-18 15,1 0-15,-1 0 16,1 0 0,0 0-1,-1 0-15,1 0 16,17 0-16,-17 0 16,0 0-1,-1 0 1,1 0-1,-1 0-15,1 0 32,0 0-17,-18-18 1</inkml:trace>
  <inkml:trace contextRef="#ctx0" brushRef="#br0" timeOffset="108871.8122">20197 11148 0,'35'0'171,"0"0"-171,18 0 16,0 0-16,-18 0 16,0 0-16,1 0 15,-19 0-15,1 0 16,17 0-16,-17 0 16,17 0-1,-17 0 1,0 0-16,-1 0 15,-17-18-15,18 18 16,-18-18 0,17 18-16,-17-17 0,18 17 15,0-18 1,-18 1-16,0-1 16,0 0-1,0 1 1,0-1-1,0 0 1,0-17 0,-18 35-1,0-35-15,1 17 16,-1 1-16,1 17 16,-19-18-16,19 0 15,-19 18-15,1-17 16,17 17-16,1 0 15,-1 0 1,0 0 0,1 0-16,-1 0 15,1 0-15,17 17 16,-36 1-16,36 0 16,-17-1-16,-1 1 15,18 35-15,0-36 16,-18 19-16,18-19 15,0 19 1,0-1-16,0 0 16,0 0-16,0-17 15,18 17-15,0-17 16,-18 0-16,17-1 16,1-17-16,-18 18 15,18-18 1,-18 18-1,17-18 17,1 0-1,-1 0-15,1 0-16,0 0 15,-1 17 1,1-17-16,0 0 15,-1 0 1,1 0 15,0 0 141,17 0-156</inkml:trace>
  <inkml:trace contextRef="#ctx0" brushRef="#br0" timeOffset="110655.2436">21043 10901 0,'0'-18'141,"0"1"-110,0-1 188,-17 18-204,-1 0 32,0 0-31,1-18-16,-1 18 47,0 36-32,1-1-15,17 0 16,0 0-16,0 1 15,0 17-15,0-36 16,0 18 0,17-17-16,-17 17 15,18-35-15,-18 18 16,18-18 46,17 0-46,-17-18-16,-1 1 16,-17-1-16,0 0 15,0 1-15,18 17 16,-18-35-16,0 17 31,17 36 188,-17 34-219,18-52 16,-18 18-16,18 17 15,-18-17 1</inkml:trace>
  <inkml:trace contextRef="#ctx0" brushRef="#br0" timeOffset="111127.9601">21572 10848 0,'0'-18'47,"-17"18"0,17-17-47,-18 17 31,0-18 48,1 18-64,-1 0 1,1 0-16</inkml:trace>
  <inkml:trace contextRef="#ctx0" brushRef="#br0" timeOffset="111935.8255">21061 10954 0,'0'17'79,"35"36"-64,-35-17-15,35 34 16,-17-35-16,-18-17 15,18 17-15,-18 1 16,0-19-16,0 1 16,0 17-16,0 18 15,0-35-15,0-1 16,0 1-16,0 17 16,0-17-1,-18 17 1,-17-17-1,35-1 1,-18-17 0,0 0-1,1 0 1,-1 0 0,18-17-1,-17-1 1,-1-17-16,18 0 15,-18-1-15,18 1 16,0 17-16,-17 18 16,17-17-16,0-1 15,17 1 17,19 17-17,16 0-15,19 0 16,0-18-16,-36 0 15,0 1-15,18-1 16,-53 0-16,18 1 16,-18-1-16,17 0 15</inkml:trace>
  <inkml:trace contextRef="#ctx0" brushRef="#br0" timeOffset="113023.6267">21502 10866 0,'0'0'0,"-18"0"0,1 0 15,-1 0-15,18 17 16,-35 18-16,-1 36 15,36 0-15,0-19 16,0 1-16,0 0 16,0-17-16,0-19 15,0 1-15,0 0 16,36-18 0,-19 0-1,1 0 1,0-18-16,-18-17 15,0-1 1,0 1-16,0 0 16,35-1-16,-35 19 15,0-1-15,0 1 16,0-1 62,17 53-15,1 18-63,-18 0 15,18-18-15,-18 18 16,0 0-16,0 0 15,0 0-15,17-18 16,-17 1-16,0-1 16,0 18-16,0 0 15,0-18-15,0-17 16,0-1-16,0 1 16,-17 0 15,-1-18 0,0 0-15,1-18-1,-1-17-15,1-1 16,-36 1-16,53 0 16,0-1-16,0 1 15,0 0-15,0 0 16,0 17-16,0-17 15,0-1-15,17 19 16,1-1-16,0 18 16,17-17-16,-18 17 15,1 0 1,0 0-16,-1 0 16,36 0-16,-35 0 15,0 0 1</inkml:trace>
  <inkml:trace contextRef="#ctx0" brushRef="#br0" timeOffset="114624.1578">17992 10301 0,'-18'0'93,"-17"18"-77,17 17-16,-35 0 16,36 54-16,-36-1 15,35-18-15,18-17 16,0 0-16,0 0 15,0-35-15,0-1 16,0 19-16,35-36 16,-35 17-1,18-17-15,35 0 16,0 0-16,-18-17 16,18-19-16,-18 1 15,53-18-15,-52 35 16,-1-34-16,-17 52 15,-1-18-15,-17 0 32,0 1-32,0-1 15,0 0 1,0 1 0,0-1-1,0 53 79,18-17-94,-18 0 16,18-1-16,-18 19 15,17-36-15,-17 17 16,18 18-16,-18-17 15,17-18-15,-17-18 79,36 1-64,-19-36-15,1 18 16</inkml:trace>
  <inkml:trace contextRef="#ctx0" brushRef="#br0" timeOffset="115295.2008">18556 10142 0,'0'36'47,"0"52"-47,0 0 16,0-17-16,0-18 15,0 17-15,0-35 16,0 1-16,0-1 15,0 0-15,0-17 16,0-1 31,0-52 31,18 0-78,-1-18 16,1 0-16,35 18 15,0-18 1,-18 53-16,18-18 16,-35 18-16,-18 18 46,0 17-30,0 18-16,0-18 16,-36 1-16,19-19 15,-1 19-15,0-19 16,1-17 15,-1 0 0</inkml:trace>
  <inkml:trace contextRef="#ctx0" brushRef="#br0" timeOffset="115759.9149">19262 10372 0,'0'0'0,"-18"0"16,0 0-16,-17 17 16,17 19-16,18-1 15,0 0-15,-17 0 16,17 1-16,0-1 15,0-17-15,17-1 16,-17 19-16,18-19 16,-18 1-16,35-18 15,-17 17-15,0-17 16,17 0-16,0 0 16,1 0-1,-1-52-15,-18-1 16,1 17-16,-18-17 15</inkml:trace>
  <inkml:trace contextRef="#ctx0" brushRef="#br0" timeOffset="116375.7525">19526 10372 0,'-17'35'31,"-1"18"-31,18 0 16,-18 0-16,18 0 16,0-18-16,0-17 15,0-1-15,18-17 63,0-53-48,-1 18-15,1 0 16,-18-18-16,18 0 16,-18 0-16,0-18 15,0 1-15,17 17 16</inkml:trace>
  <inkml:trace contextRef="#ctx0" brushRef="#br0" timeOffset="116711.5574">19579 10054 0,'0'124'47,"0"17"-31,0 0-16,0 18 15,0-36-15,0 1 16,0-36-16,18-18 16,-18-34-16,17-36 15,-17 17-15</inkml:trace>
  <inkml:trace contextRef="#ctx0" brushRef="#br0" timeOffset="117479.0845">20249 11518 0,'53'0'94,"-17"0"-94,-1 0 16,-17-17-16,-1 17 15,1 0-15,-1 0 47,1 0-31,-18-18 0,18 18-16,17-18 15,-17 18-15,-1 0 16,-17-17-16,18 17 15</inkml:trace>
  <inkml:trace contextRef="#ctx0" brushRef="#br0" timeOffset="117975.7836">20302 11659 0,'71'0'78,"-1"0"-63,-17 0-15,36 0 16,-54 0-16,18 0 16,-36-17-16,19 17 15</inkml:trace>
  <inkml:trace contextRef="#ctx0" brushRef="#br0" timeOffset="131567.2466">14570 10654 0,'-36'18'62,"1"-18"-46,0 0-16,17 0 16,-35 17-16,-88 1 31,71-18-15,52 0-16,-17 0 15,-1 0 1,19 0-16,-1 0 15,1 0 1,-1 0 0,0-18-16,1 1 15,-1 17 1,0-18 0,18 0-1,-17 18-15,17-17 16,-18-1-1,18 0 1,-18-35 0,18 18-16,-35-18 15,18 0-15,17 18 16,0 0-16,0-1 16,0-16-1,0 34-15,0 0 16,-18-17-16,0-36 15,18 36 1,0 0-16,0-53 16,0 52-1,0-17-15,0 36 16,18-1-16,-18 1 16,0-19-1,18 19 1,-1-1-16,1 0 15,-18-17 1,17 17-16,19-17 0,17 0 31,-36 35-31,1-18 16,0 18 0,-1 0-1,1 0 32,-1 0-31,1 36-1,0-36 1,-18 17-16,35 54 31,0-18-31,-17 0 0,17 35 31,-35-53-31,18 18 0,0 0 16,-18 17 0,0-34-16,0 17 15,0 0-15,-18 123 32,-17-123-32,-18 88 31,53-106-31,-36 1 15,36-19 1</inkml:trace>
  <inkml:trace contextRef="#ctx0" brushRef="#br0" timeOffset="137672.5033">4198 11695 0,'35'0'265,"18"0"-249,18 0-16,-1 0 16,19 0-1,-19 0-15,-17 0 16,35 0-16,-17 17 15,35-17-15,-18 18 16,-18-18-16,-17 0 16,0 18-16,0-18 15,-18 0-15,1 0 16,-19 0-16,1 0 16,17 0-16,1 0 15,16 17-15,1-17 16,36 0-16,-37 0 15,1 0-15,-17 0 16,34 0-16,1 0 16,-1 0-16,-17 0 15,-17 0-15,16 0 16,-16 0-16,-19 0 16,1 0-16,17 0 15,-17 0-15,0 0 16,17 0-16,18 0 15,0 0-15,17 0 16,36-17-16,18-1 16,-1 18-16,18 0 15,-35 0 1,0 0-16,17 0 16,-35 0-16,36 0 15,-36-18-15,36 18 16,-19-17-16,-34 17 15,0 0-15,-19-18 16,1 18-16,-35 0 16,0 0-16,17 0 15,0 0 1,0 0-16,18 0 16,0-18-16,18 18 15,-1-17-15,-17 17 16,0 0-16,-18-18 15,18 18-15,0 0 16,-35 0-16,17 0 16,1 0-16,34 0 15,-35 0-15,36-18 16,-18 18-16,0 0 16,0 0-16,-18 0 15,-17 0 1</inkml:trace>
  <inkml:trace contextRef="#ctx0" brushRef="#br0" timeOffset="145887.4508">6703 12453 0,'17'0'141,"1"18"-141,35 70 15,0-18-15,-18 1 16,36 35-16,-1 0 15,18 35-15,1-18 16,-19-17-16,1-18 16,-36-52-16,0-1 15,-17 0-15,0-35 16,-18 18 0</inkml:trace>
  <inkml:trace contextRef="#ctx0" brushRef="#br0" timeOffset="146846.8637">7391 13212 0,'0'70'78,"17"-17"-62,1 0-16,-18 0 16,0 0-16,18-18 15,-18-17-15,0 17 16,0-17 0,0-36 187,-18 0-188,-35-17-15,35 17 16,-17-17-16,0 35 16,17-35-16,1 35 15,-1 0 126,0 0-126,1 0-15</inkml:trace>
  <inkml:trace contextRef="#ctx0" brushRef="#br0" timeOffset="148447.8841">6914 13423 0,'0'-17'468,"0"-1"-436,0 0-17,18 1 1,-18-1-16,0 0 15,18 18 1,-1-35-16,1 0 16,17 0-1,-35 17-15,36-35 16,-19 18-16,1-1 16,-1 1-16,19 0 15,-19 17-15,36-35 16,-35 0-16,35 0 15,-35 1-15,34-1 16,-34 17-16,17 1 16,-35 17-16,18 1 15,0-1-15,-18 1 16,17 17 31,-17-18-47,0 0 15,18 18 1,0 0 0,-18-17-1</inkml:trace>
  <inkml:trace contextRef="#ctx0" brushRef="#br0" timeOffset="149982.9593">7408 12524 0,'18'0'469,"0"0"-454,-1 0-15,19 0 16,-1-18 0,0 0-16,0 1 15,1 17-15,-19-18 16,1 18-16,-18 71 297,0-36-297,0 18 15,0 0-15,0-18 16,0-17-16,0-1 16,-18 1-1</inkml:trace>
  <inkml:trace contextRef="#ctx0" brushRef="#br0" timeOffset="156230.9672">12823 13353 0,'-17'0'109,"-1"0"-93,1 0-16,-1 0 15,0 0-15,1 0 16,-1 0-1,0 0 17,1 35-32,-1-17 15,18 17-15,-18 0 16,18-17-16,-17-1 16,17 19-16,0-19 31,0 1 16,17 0-47,1-18 15,-18 17 1,18-17-16,-1 0 16,-17 18-1,18-36 48,0 1-63,-1-19 15,1 19-15,0-19 16,-1 1-16,-17 17 16,0 1-16,0-1 15,18 1-15,-1-1 16,1 36 109,0 17-110,-18-18 1,17-17-16,-17 18 31</inkml:trace>
  <inkml:trace contextRef="#ctx0" brushRef="#br0" timeOffset="157951.1456">13088 13282 0,'0'0'15,"-18"0"-15,1 0 47,17 18-31,-18 17-16,1-17 15,17 17-15,0 0 16,0-17-16,0-1 16,0 19-16,0-19 15,17 1-15,-17 17 16,0-17 0,18-18 77,-18-18-30,17 1-48,-17-1-15,0 0 16,18 1-16,-18-19 16,0 19-16,0-18 15,0 17-15,0-35 16,0 35 0,0 1 15,0-1-16,0 0 1,0 1-16,0-1 16,0 1-16,0-1 15,0-17-15,0 17 32,0 0 14,0 54 361,18 52-407,-18-35 15,17 0-15,1 35 16,0-18-16,-1 1 16,-17-18-1,18 0-15,17-36 16,-35 1-16,0 0 47</inkml:trace>
  <inkml:trace contextRef="#ctx0" brushRef="#br0" timeOffset="159383.2252">13564 13441 0,'0'-18'16,"-17"18"62,-1 0-78,18-17 15,-18 17-15,1 0 16,-1 0 0,0 0-16,-17 0 15,18 0-15,-1 0 16,0 0-1,18 17 1,0 18-16,-17-17 16,-1 17-16,18 1 15,0-1-15,0 18 16,0-36-16,0 1 16,18-18-1,-18 18 48,17-18-48,1 0 32,-18-18-31,18-17-16,-1-18 15,-17 18-15,0-1 16,18 1-16,-18-18 16,0 18-16,17 0 15,-17-1-15,0 1 16,0 17-16,0 1 16,0-18-16,0 17 15,0 0 63,0 1-62,0-1 15,0 36 125,36 87-140,-19-34-16,-17 0 16,18-19-16,-18 1 15,0 0-15,18 0 16,-18-18-16,17 1 16,-17-19-16,0 1 15</inkml:trace>
  <inkml:trace contextRef="#ctx0" brushRef="#br0" timeOffset="160278.6182">14111 13935 0,'-18'0'110,"-34"0"-110,-1 0 15,0 0-15,-35 0 16,-1 0-16,19 0 16,-36 0-16,35 0 15,1 0-15,-1 0 16,18 0-16,0 0 15,1 0-15,16 0 16,1 0-16,-18 0 16,0 0-16,-17 0 15,-36 0-15,35 0 16,-35 17-16,53-17 16,1 0-16,-1 0 15,0 0-15,35 0 16,-17 0-16,17 0 15,0 0-15</inkml:trace>
  <inkml:trace contextRef="#ctx0" brushRef="#br0" timeOffset="174622.7998">4251 16828 0</inkml:trace>
  <inkml:trace contextRef="#ctx0" brushRef="#br0" timeOffset="177646.48">11007 16104 0,'-53'0'156,"17"0"-140,1 0-16,0 0 15,-18 0-15,35 18 16,-35-18 0,36 0-16,-1 0 31,1 0 0,-1 0 63,0 0-78,1-18-16,-1 18 15,0-17 1,1-1-16,17 0 15,-18 1 1,18-1 0,-18 0-1,1-17-15,17 18 16,-18-19 0,18 19 15,0-1-16,0 0 1,-17 1-16,17-1 16,0 0 15,0 1-15,0-1-1,0 1-15,0-1 0,0 0 16,0 1-1,0-1 1,0 0 0,0 1-16,0-1 15,0 0-15,17 1 16,-17-1 0,0 1-1,0-1-15,18 18 16,-18-18-1,17-17 1,1 17 0,0 1-1,-18-1 1,17 18 15,-17-18 0,18 18-15,0 0 0,-18-17-1,17 17 1,1 0 0,0 0 15,-1 0-16,54 0-15,17 35 16,-35-17-16,-18-18 16,0 17-16,-35 1 15,18-18-15,0 35 78,-18 1-62,17-19 0,1 36-16,-18-35 15,18 17-15,-18 0 16,0 1-16,17 16 16,1-34-16,-18 17 15,0-17-15,0 17 16,0-17-16,0 0 15,0-1-15,0 1 16,0-1 0,0 1-1,0 0 17,0-1-17</inkml:trace>
  <inkml:trace contextRef="#ctx0" brushRef="#br0" timeOffset="182190.6934">5680 16775 0,'17'0'328,"1"0"-312,17 0-16,18 0 15,-35 0-15,17 0 16,0 0-16,-17 0 16,0 0-1,-1 0 16,1 0-15,0 0-16,-1 0 16,1 0-16,35 0 15,-18 0-15,0 0 16,18 0-16,-17 0 16,-19 0-1,54-18 1,-54 18-16,19 0 15,-19 0-15,19 0 16,-19 0-16,1 0 16,17 0-16,-17 0 15,17 0 1,-17 0 0,-1 0-16,1 0 15,0 0-15,17 0 16,-17 0-1,17 0-15,-18 0 16,1 0-16,0 0 16,-1 0 15,1 0-15,0 0 15</inkml:trace>
  <inkml:trace contextRef="#ctx0" brushRef="#br0" timeOffset="183910.6591">7691 16757 0,'17'0'250,"18"0"-235,-17 0-15,0-18 16,35 18-16,-18 0 15,-17 0-15,-1 0 16,1 0 0,17 0-16,-17 0 15,-1 0 1,1 0-16,0 0 16,-1 0-16,19 0 15,-1 0-15,0 0 16,0 0-16,1 0 15,-1 0 1,0 0-16,1 0 16,-1 0-16,-18 0 15,1 0 1,0-17-16,-1 17 16,19 0-1,-19 0-15,1 0 16,17 0-16,0 0 15,1 0-15,-19 0 16,1 0-16,0-18 31</inkml:trace>
  <inkml:trace contextRef="#ctx0" brushRef="#br0" timeOffset="193030.9424">9631 17568 0,'-35'0'78,"17"0"-78,-17 0 16,-1 0-16,-17 0 16,18 0-16,0 18 15,0-18-15,-18 0 16,35 0-16,-17 0 15,17 0-15,-35 0 16,0 0-16,36 0 16,-19 0-16,19 0 31,-19-35 0,19 35-31,-1-18 16,1 18-16,17-18 15,0 1 1,0-1-16,-18 18 16,18-18-16,-18-17 15,18 18 1,0-1-16,0 0 16,0 1-16,0-1 15,18-17-15,-18 17 16,18-17-16,-1 17 15,1-35-15,-1 36 16,1-19-16,-18 1 16,18 17-16,-1 1 15,-17-18-15,18 35 16,0-36-16,-1 36 16,-17-17-1,18 17-15,-18-18 16,18 18-16,-1-18 15,19 1 1,-19 17-16,18-18 16,1 0-16,17 1 15,0 17-15,-1-18 16,-34 18-16,0 0 16,-1-17-16,1 17 15,0 0 1,-1 0-16,1 0 15,17 0-15,0 0 16,1 0-16,-19 0 16,1 0-16,17 0 15,-17 0-15,17 0 16,-17 0-16,17 17 16,-17-17-16,-1 0 15,-17 18 16,18-18-31,17 35 47,-17 0-47,35-17 16,17 53-16,-17-19 16,18-16-16,-53-1 15,-1-17 1,1-1-16,-1 1 15,1 0-15,-18-1 16,0 1-16,0 17 16,0 0-16,0 18 15,0-17-15,0-1 16,0-18-16,0 19 16,-18 17-16,-17-18 15,18-17-15,-36 35 16,17-36-16,-34 36 15,17-35-15,18 17 16,-1-17-16,19-18 16,-1 0-16,-17 17 15,17-17-15,0 0 16,1 0-16,-1 0 16,1 0-16,-36 0 15,-36-35-15,-34-18 16,17 0-16,-17 0 15,-1 0-15,-52-53 16</inkml:trace>
  <inkml:trace contextRef="#ctx0" brushRef="#br0" timeOffset="199182.162">7567 17568 0,'35'0'172,"1"0"-156,-1 0-16,0 0 15,18-17-15,0 17 16,0 0-16,0 0 16,0 0-16,-36 0 15,19 0-15,-19 0 16,1 0-1,0 0 1,-1 0 47,-17-18-63,18 18 15,0 0 16,-1 0 16,1 0-31,-1 0 0,1 0 15,35 0 672,-35-18-687,-1 18-16,1 0 15,0 0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9-21T07:07:59.8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8449 9807 0,'18'0'109,"-1"0"-109,19 0 16,-1 0-16,18 18 16,35-1-16,-53-17 15,18 0 1,0 0-16,-18 0 15,1 0-15,-19 0 16,1 0 15,0 0-15,-1 0-16,18 0 16,-17 0-16,0 0 15,17 0-15</inkml:trace>
  <inkml:trace contextRef="#ctx0" brushRef="#br0" timeOffset="983.4573">9560 9984 0,'18'0'109,"0"-18"-93,-1 18-16,18 0 15,1 0-15,-1 0 16,-17 0-16,-1 0 15,36 0-15,-18 0 16,-17 0-16,17 0 16,1 0-16,17 0 15,-18 0-15,18 0 16,-18 0-16,18 0 16,-35 0-16,-1 0 15,1 0-15</inkml:trace>
  <inkml:trace contextRef="#ctx0" brushRef="#br0" timeOffset="5119.4283">15064 9525 0,'17'0'187,"1"0"-171,0 0-16,-1 0 16,18-18-16,1 18 15,17 0-15,0 0 16,-1 0-16,1-17 15,0 17-15,0 0 16,0 0-16,0 0 16,0 0-16,0 0 15,-18 0-15,0 0 16,-17 0-16,0 0 16,-1 0-16,1 0 15,0 0 1,-1 0-1,1 0 1,0 0-16,-1 0 16</inkml:trace>
  <inkml:trace contextRef="#ctx0" brushRef="#br0" timeOffset="8431.8816">21096 9560 0,'18'0'125,"-1"0"-109,1 0-16,17 0 15,1 0 1,16 0-16,-16 0 0,-1 0 16,0 0-1,1 0-15,-1 0 16,0 0-16,18 0 15,-35 0-15,17 0 16,0 0-16,1 0 16,-1 0-16,-18 0 15,19 0 1,-19 0 0,1 0-16,0 0 15,-1 0-15,36 0 16,-35 0-16,0 0 15,-1 0-15</inkml:trace>
  <inkml:trace contextRef="#ctx0" brushRef="#br0" timeOffset="11072.26">15152 11483 0,'17'-18'140,"19"18"-140,17 0 16,-18 0-16,0 0 15,18 0-15,18 0 16,-18 0-16,0 0 16,17 0-16,-17 0 15,18 0-15,-1 0 16,-17 0-16,-18 0 16,18 0-16,-18 0 15,18 0-15,-35 0 16,0 0-16,-1 0 15,1 0 79,0 0-63,-1 0 1,1 0 374</inkml:trace>
  <inkml:trace contextRef="#ctx0" brushRef="#br0" timeOffset="13463.4331">21149 11518 0,'18'-17'94,"-1"17"-79,19 0 1,-19 0-16,1 0 16,-1 0-1,19 0-15,-19 0 16,1 0 0,0 0-16,-1-18 15,1 18-15,0 0 16,-1 0-16,1 0 62,0 0-62,17 0 16,18 0 0,0 0-16,-36 0 15,1 0-15,0 0 16,-1 0-16,-17-18 15,18 18-15,-1 0 32,1 0-17,35 0-15,-18 0 16,-17 0-16,0 0 16,-1 0-1</inkml:trace>
  <inkml:trace contextRef="#ctx0" brushRef="#br0" timeOffset="15856.3414">15099 13423 0,'18'0'250,"-1"0"-234,18 0-16,1 0 16,-1 0-16,18 0 15,0 0-15,70 0 31,-105 0-31,0 0 16,-18-17 31,17 17-47,1 0 62,0 0-46,-1 0 31,1 0-47,-1 0 16,1 0-1,0 0 1,-1 0-1,1 0 1,0 0-16,-1 0 16,1 0-16,-18-18 15,18 18-15,-1 0 47,1 0-16,-1 0 1</inkml:trace>
  <inkml:trace contextRef="#ctx0" brushRef="#br0" timeOffset="18351.6637">20973 13476 0,'17'0'281,"36"0"-266,0 0-15,-18 0 16,18 0-16,0 0 16,0 0-16,0 0 15,-18 0-15,18 0 32,-35 0-32,0 0 15,-1 0-15,1 0 16,-1 0-1,1 0 1,17 0 0,-17 0-1,0 0-15,-1 0 47</inkml:trace>
  <inkml:trace contextRef="#ctx0" brushRef="#br0" timeOffset="29784.3129">21872 11695 0,'-17'0'79,"-36"0"-64,17 0-15,-17 0 16,-88 0-1,88 0-15,1 0 16,-72 0 0,89 0-1,-36 0 1,36-18 0,-89-123 15,-87-88-16,158 158-15,18 0 16,-36-34 0,53 16-1,1 54 1,17-53 0,0 53-16,17-106 31,1 123-31,0-17 15,35-1 1,-18 1-16,18 17 0,17 1 16,195-18-1,-142 35 1,-17 0-16,88 70 16,-123-35-1,-1 18-15,-17 18 16,36-18-16,-19 17 15,-17 1-15,-18-18 16,1 0-16,-19-18 16,1 35-16,-4075 36 31,8131-17-31,-4126 34 31,16-88-15,-211 18-1,106-35-15,-53-18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9-21T07:01:39.2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3475 10266 0,'0'17'500,"17"1"-485,-17 0-15,0-1 16,0 1-16,0 0 16,0-1-16,0 1 15,0 0 1,18-18 31,-18 17-16,18-17 0,-1 0-15,-17 18 46,18-18-62,-18-18 78,0 1-62,18-1 0,-18 0-16,17 1 15,-17-1 1,0 0 0,0 1-1,0-1 32,0 0-16</inkml:trace>
  <inkml:trace contextRef="#ctx0" brushRef="#br0" timeOffset="2346.711">3563 10266 0,'18'0'141,"-18"17"-79,0 1-46,0 0-16,0 17 15,0-17 1,0 17 0,0-17 30,0-1-30,0 1-16,0 0 16,0-1-1,0 1 17,0-1-17,0 1-15,0 0 31,-18-18-31,18 17 32,0 1-17,0 0-15,0-1 32,-18 1-17,18 0 16,-17-18-31,17 17 16,0 1 0,-18-18-1,18 17-15,-18 1 16,18 0 0,-17-18-1,-1 17 1,1-17-1,-1 0 1,0 0 15,18-17 110,0-1-141,0 0 16,0 1-1,0-1 1,0 1-1,0-1 1,18 0 0,-18 1-1,0-1 1,18 18 0,-18-18-1,17 18 157,-17-35-156,0 17-16,0 1 15,18-1-15</inkml:trace>
  <inkml:trace contextRef="#ctx0" brushRef="#br0" timeOffset="3079.7328">3475 10266 0,'17'0'63,"1"17"-48,-18 1 1,0 0-1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9-21T07:08:45.2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2064 8925 0,'35'0'171,"-17"-17"-155,17 17 0,-17 0-16,17 0 15,0 0-15,0 0 16,1 0-16,-1 0 16,0 0-16,1 0 15,16 0 1,1 0-16,18 0 0,-18 0 15,17 0-15,-17-18 16,18 18 0,-18 0-16,17 0 15,-17 0-15,18 0 16,-1 0-16,1 0 16,35 0-16,-18 0 15,-18 0-15,36 0 16,-17-18-16,-1 18 15,-35 0-15,17 0 16,-17 0-16,0 0 16,-18 0-16,1 0 15,-19 0 1,1 0-16,0 0 31</inkml:trace>
  <inkml:trace contextRef="#ctx0" brushRef="#br0" timeOffset="4023.8088">1764 11342 0,'18'0'203,"-1"0"-188,18-18 1,-17 18 0,17 0-16,-17 0 15,0 0-15,-1 0 16,1 0-16,0 0 15,-1 0 1,1 0-16,-1 0 16,19-17-1,-1 17-15,0 0 16,1 0-16,-19 0 16,36-18-16,0 18 15,-35 0-15,17 0 16,-17 0-16,17 0 15,18 0-15,-18 0 16,18 0-16,0 0 16,0 0-16,17 0 15,1 0-15,17 0 16,18 0-16,-18 0 16,18 0-16,-35 0 15,-19 0-15,-16 0 16,-19 0-16,1 0 15,0 0-15,-1 0 16,1 0-16,0 0 16,-1 0-16,1 0 31,17 0-31,-17 0 16,-1 0-16,19 0 15,-19 0 1,19 0-16,-19 0 15,19 0-15,-1 0 16,0 0-16,0 0 16,1 0-16,-19 0 15,1 0-15,0 0 16,-1 0-16,18 0 16,18-18-16,0 18 15,18 0-15,-1 0 16,36 0-16,-18 0 15,36-17-15,-1 17 16,19 0-16,-1 0 16,-18 0-16,1 0 15,-54 0-15,-17 0 16,-18 0-16,-17 0 16</inkml:trace>
  <inkml:trace contextRef="#ctx0" brushRef="#br0" timeOffset="11024.879">15099 10636 0,'18'0'93,"-1"-17"-93,-17-1 16,35 0 0,-17 1-16,0-1 0,17 0 15,-17 18-15,17-17 16,0-1-16,-17 18 16,-1 0-16,19 0 15,-19 0 1,1 0-1,0 0-15,17 0 16,-17 18 0,17-18-16,18 35 15,0-17-15,-18 17 16,0-17-16,1-1 16,16 1-16,-34-18 62,17 0-31,-17 0-15,0 0-16,-1 0 16,19 0-16,16 0 15,19-18-15,-18 1 16,0 17-16,0-18 15,-36 0-15,19 1 16,-19 17 0,19 0 31,-36 17-47,17-17 15,1 0-15,0 0 16,-1 0 31,1 0-32,-1 0 1,1 0-16,0 0 16,-18-17-16</inkml:trace>
  <inkml:trace contextRef="#ctx0" brushRef="#br0" timeOffset="15015.9499">2928 10672 0,'18'0'203,"-1"0"-187,19-18 0,-19 0-16,1 1 15,17 17-15,18 0 16,-35 0-16,-1 0 15,1 0-15,0 0 32,-1 0-17,19 17-15,16 19 16,-16-1-16,-1 0 16,0-17-16,1-1 15,-19 1-15,18-18 16,-35 18-16,18-18 47,0 0-32,17 0-15,18 0 16,0-18-16,-18 0 16,0 18-16,1-17 15,-1-1 1,-17 18-1,-1 0 17,19 0-1,-19 0-31,1 0 16,17 0-16,0 0 15,1 0-15,-1 0 16,0 0-16,18 0 15,-18 0-15,-17 0 16,17 0-16,-17 0 16,0 0-16,17 0 15,0-18-15,-17 18 16,-1 0-16,1 0 16,0 0 109,-1 0-110,1 0 95,0 0-79,-1 0 0,1 0-15,0-17 15,-1 17-15</inkml:trace>
  <inkml:trace contextRef="#ctx0" brushRef="#br0" timeOffset="22103.8622">20091 9931 0,'0'0'0,"-18"0"15,-17-18 1,17 0-16,0 18 16,-17-17-1,18 17-15,-1 0 16,0 0-16,-70 0 15,35 0 1,18 0-16,-36 0 16,-17 53-16,35-36 15,18 36-15,-36 0 32,71-35-32,-17-18 15,17 17 1,0 1-16,0 17 0,17 1 31,19-1-31,-1-17 16,36 17-1,-36-18-15,0 1 0,-17 0 16,-1-18 0,1 0 15,-18 17-31,18 1 15,-1 0-15,1 17 16,-18-17-16,0-1 16,0 1-16,0 0 15,0 52 1,0-52-16,-53 35 31,35-18-31,-35-17 16,1 17-1,16-35-15,19 17 16,-1-17 0,0 0-1,1 0 1,-19 0-16,19 0 16,-1 0-1,1-17 1</inkml:trace>
  <inkml:trace contextRef="#ctx0" brushRef="#br0" timeOffset="23176.3924">19967 10583 0,'35'0'203,"-17"0"-203,17 0 15,-17-17-15,35 17 16,-35 0-16,17-18 16,-17 18-16,-1 0 15,-17-18 17,18 18-32,-18-17 15,17 17-15,-17-18 16,0 1-16,0-1 15,0 0 1,0 1 0,0-1-16,-17 0 15,-1 1-15,18-1 16,-17 18-16,17-18 16,-18 18-16,0 0 15,1 0 1,-1 0-16,0 0 15,1 0-15,-1 0 16,0 0 0,1 18 15,-1 17-15,-17 36-16,17-36 15,18 18-15,0-18 16,0 18-16,0-17 15,18-19-15,-1 18 16,1-17 0,0-18-1,-1 0-15,19 0 16,-19 0 0,1 0-16,0 0 15,-1 0-15,36 0 16,-35 0-16,-1 0 15,1 0 1,0-18 0,-1 1-1,-17-18 1,36 17-16,-19-17 16,36-18-16,-35 0 15,35-18-15</inkml:trace>
  <inkml:trace contextRef="#ctx0" brushRef="#br0" timeOffset="23704.0666">20602 9754 0,'0'36'47,"0"34"-32,0 36-15,-17-18 16,-1 36 0,-17-19-16,17 19 15,18-53-15,0-1 16,0 1-16,-18-18 16,18-18-16,0-18 15</inkml:trace>
  <inkml:trace contextRef="#ctx0" brushRef="#br0" timeOffset="24367.6593">20285 10266 0,'35'0'62,"0"0"-46,18 0-16,18 0 16,-18 0-16,-36 0 15,1 17-15,0-17 16,-1 0 93,1 0-78,0 0-15,-1 0 15</inkml:trace>
  <inkml:trace contextRef="#ctx0" brushRef="#br0" timeOffset="24992.2914">21572 10372 0,'0'17'47,"0"1"-31,0 0-16,18-1 15</inkml:trace>
  <inkml:trace contextRef="#ctx0" brushRef="#br0" timeOffset="25344.0731">21572 10160 0,'18'0'46,"0"18"-30,-1-18-16,-17 17 16,18-17-16</inkml:trace>
  <inkml:trace contextRef="#ctx0" brushRef="#br0" timeOffset="25872.7483">21837 9948 0,'0'18'32,"0"53"-17,0 34-15,0-16 16,0-19-16,0 36 15,18-53-15,-18 17 16,0-34-16,0-1 16,0 0-16,0-17 15</inkml:trace>
  <inkml:trace contextRef="#ctx0" brushRef="#br0" timeOffset="27360.1561">21678 10407 0,'18'0'109,"35"0"-93,0 0-16,0 0 15,17 0-15,-17 0 16,-18 0-16,-17 0 16,0 0-16,-1 0 31,1 0-16,0 0 1,-1-18 0,1 18-16,-1-17 15,-17-1 1,18 18 0,-18-18-16,18 1 15,-18-1-15,0 0 16,0-17 15,0 18-15,-18 17-16,18-18 15,-18 18 1,1 0-16,-1 0 16,1 0-16,-1 0 15,-17 0 1,35 53-16,-36-36 15,19 19-15,-1 17 16,0 0-16,18-18 16,0 0-16,0 0 15,0-17-15,0 17 16,18-35-16,0 18 16,-1-18 15,1 0-16,0 0-15,-1 0 16,19 0-16,-19-18 16,18 1-16,-17-19 15,-18 19 1,18-1-16,-18 1 0,0-1 16,17 0-16,-17-17 15,18 17 1,-18 1-16,0-19 15,18 19 1,-18-1-16,0 0 16,17 18-16,-17-17 15,18 52 79,0 18-94,17 35 16,-35-35-16,0 0 15,0-18-15,0-17 16,17 17-16,-17 1 16,0-19-1,0-70 95,0 18-110,0-36 15,0 36-15,0 0 16,18-18-16,0 35 15,-1 1-15,1-1 16,-18 0-16,18 18 16,-18-17-16,17 17 93,1 0-93,17 0 16</inkml:trace>
  <inkml:trace contextRef="#ctx0" brushRef="#br0" timeOffset="28239.623">22578 10319 0,'0'17'156,"0"19"-156,-36-1 16,36 0-16,-17 36 15,-1-18-15,18-18 16,0 0-16,0 1 16,18-36 62,-1-18-63,-17 0-15,18 1 16,-18-19-16,0 1 16,0 0-1,0 17-15,18 18 32,-18-17-32,0-1 31,17 18 63,1 18-79,0 17 1,-18 0-1,17-17 1,-17-1-16,0 1 78,0-71-15,0 18-63</inkml:trace>
  <inkml:trace contextRef="#ctx0" brushRef="#br0" timeOffset="28735.8252">22807 9948 0,'0'36'62,"18"34"-62,-1 36 16,1-35-16,17 34 16,-17-16-16,0-1 15,-18-35-15,17 0 16,-17 0-16,18-1 15,-18 1-15,17-17 16,-17-19-16,0 1 16</inkml:trace>
  <inkml:trace contextRef="#ctx0" brushRef="#br0" timeOffset="30055.5376">22807 10530 0,'35'0'125,"1"0"-125,-1 0 15,0 0-15,0 0 16,-17 0 62,-18-17-62,18 17-16,-1 0 15,-17-18 1,18 18-16,0 0 16,-18-17-1,17 17 1,1 0-16,0 0 16,-1 0-1,-17-18-15,36 18 16,-36 35 218,-18 18-234,18 0 16,0 0-16,0 0 15,0 0-15,0-36 16,0 1-16,18 17 16,-18-17-1,17-18-15,1 0 32,-1-18-17,19 1-15,-19-36 16,-17 35-16,36-17 15,-36 0-15,0-1 16,0 19 0,0-19-16,0 19 15,0-1 1,0 0 0,-18 18-1,0-17 1,1 17-16,-1 0 15,0 0-15,18-18 16,-17 18-16,-1 0 31,18-17-31</inkml:trace>
  <inkml:trace contextRef="#ctx0" brushRef="#br0" timeOffset="31095.9106">23548 10460 0,'0'35'63,"0"0"-48,0 1-15,18 17 16,-1-18-16,-17-17 16,18 17-16,-18 0 15,17 0-15,-17 1 32,0-19-32,-17-17 93,-1-17-93,18-1 16,0-17-16,0 17 16,0-17-16,0 17 15,0-17-15,0 17 16,0 1-16,18-1 15,-1 18-15,1-18 16,-18 1-16,18 17 16</inkml:trace>
  <inkml:trace contextRef="#ctx0" brushRef="#br0" timeOffset="31672.5288">23901 10389 0,'0'18'78,"0"17"-78,0 18 15,17 18-15,19-18 16,-19-18-16,19 18 16,-1 0-16,0-36 15,-17 1-15,-1 0 16,-17-1-1,18-17 32,0 0-31,-1-17-16,1-1 16,0 0-16,17-17 15</inkml:trace>
  <inkml:trace contextRef="#ctx0" brushRef="#br0" timeOffset="32240.1893">24271 10354 0,'18'0'78,"52"35"-62,-34 1-16,-1-1 15,18 0-15,-36-17 16,19 17-16,-36 0 16,0-17-1,0 17 1,0 1-16,0-19 15,0 1 1,0-1-16,-18 1 16,0-18 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9-21T07:09:34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4974 7020 0,'35'0'188,"1"0"-173,-19 0 1,36 0-16,-35 0 16,0 0-16,17-17 15,0 17-15,0 0 16,1 0-16,-1 0 15,0 0-15,18 0 16,-18 0-16,18 0 16,-17 0-16,-1 0 15,-17 0-15,-1 0 16,18 0-16,-17 0 16,0 0-1,-1 0 1</inkml:trace>
  <inkml:trace contextRef="#ctx0" brushRef="#br0" timeOffset="976.4027">4921 7355 0,'18'0'63,"0"0"-48,17 0 1,-18 0-1,1 0-15,0-17 16,-1 17-16,19 0 16,-1 0-16,18 0 15,-18 0-15,0 0 16,1 0-16,-1 0 16,-17 0-16,-1 0 15,1 0 16,0 0-15,-1 0 15,-17-18 1,0 36 77</inkml:trace>
  <inkml:trace contextRef="#ctx0" brushRef="#br0" timeOffset="2367.5466">5080 7708 0,'18'0'234,"-1"0"-218,19 0-16,-19 0 15,1 18-15,35-18 16,-18 0-16,-17 0 16,-1 0-16,1 0 15,0 0 32,-1 0-31,1 0-1,0 0-15,-1 0 16,1 0 0</inkml:trace>
  <inkml:trace contextRef="#ctx0" brushRef="#br0" timeOffset="20144.3284">6526 7338 0,'-17'0'172,"-19"0"-157,19 0-15,-18 0 16,17 0-16,0 0 16,1 0-1,-1 0 1,0 0-1,1 0 1,-19 0 0,19 0-1,-1 0 1,1 0-16,-19 0 16,19 0-16,-1 0 15,0 0-15,-17 0 47,35-18-31,-35 18-16,17 0 15,1-18-15,-1 18 16,0-17 0,18-1 93,0 1-93,0-1-1,0-17 1,0 17-1,18 18-15,-18-35 16,18 17 0,-18 0-16,17 1 15,1-1 1,-1 18-16,-17-17 16,18 17-16,17 0 15,-17-18 1,0 18-16,52-18 31,-35 1-31,18 17 0,18-18 16,-1 18-16,1 0 15,123 0 1,-106 0-16,-35 0 16,-18 0-16,18 0 15,-53 18 110,0 17-109,-17-17-16,-1-1 15,0 36-15,1-35 16,-1 17-16,-17-17 16,0 35-1,-18-36-15,35 18 16,-17-17-16,0 0 16,17-1-16,0-17 15,-17 0 1,17 0-1,18 18 1,-17-18 0,-1 0-16,0 0 15,1 0 1</inkml:trace>
  <inkml:trace contextRef="#ctx0" brushRef="#br0" timeOffset="22064.1605">7126 7320 0,'18'0'203,"-1"0"-188,19 0-15,-19 0 16,1 0-16,17 0 16,71 0-1,-35 0-15,34-18 32,-69 18-32,-1 0 0,0 0 15,-17 0 16,0 0 1,-18-17-32,17 17 15,1 0 1,-1 0 0,19 0-1,-19 0 1,1 0-16,17 0 15,-17-18 1,0 18 0,-1 0 15,1 0 0,0 0-31,-1 0 31,1 0 16</inkml:trace>
  <inkml:trace contextRef="#ctx0" brushRef="#br0" timeOffset="28959.8996">17621 6526 0,'0'-17'47,"0"70"-31,0-18-1,0 36-15,0 17 16,-17 141 15,17-211-15,0 35 0</inkml:trace>
  <inkml:trace contextRef="#ctx0" brushRef="#br0" timeOffset="30127.8585">17339 7902 0,'0'-17'15,"18"17"48,-1 0-47,1 0 30,0 0-30,-1 17-16,18 1 16,-17 0-16,0 17 15,17-35-15,-35 17 16,0 19 46,0-19-46,-18 1-16,-17 17 16,17-35-16,1 18 15,-1 0 1,18-1-16,-17-17 16,17 18-16,35-18 203,0 0-203,0 0 15,1 0-15,-1 0 16,-17 0 15,-1 0-15,1 0 46,0 0-46,-1 0 0</inkml:trace>
  <inkml:trace contextRef="#ctx0" brushRef="#br0" timeOffset="31335.215">17216 9137 0,'0'0'0,"17"0"16,18-18 46,-17 18-62,0 0 16,17 0-16,-35 18 109,0 17-109,0-17 16,0 0-16,0-1 15,-18 1 1,36-18 109,0 0-125,-1 0 16,1 0-16,0 0 15,-18 17 1,17-17 0,-17 18-1,18 0 1,-18 17-1,0-17 1,0-1-16,-18 19 16,1-1-16,-1-35 15,18 35-15,-18-35 16,1 18-16,-1-1 16,18 1-1,-18-18 1,1 0 31,-1 0-32</inkml:trace>
  <inkml:trace contextRef="#ctx0" brushRef="#br0" timeOffset="49935.5319">14235 18574 0,'-18'0'171,"0"0"-155,-35 0-16,18 0 16,0 0-16,-18 0 15,18 0 1,-18 0-16,0 0 0,-18 0 16,1-18-1,52 18-15,0-18 31,-17 1-31,35-1 16,-18 18 0,18-17-1,-35-19-15,-18 1 16,0 0-16,-17-1 16,52 19-16,1-1 15,-1 1 1,18-1-1,0-17 17,0 17-17,0 0-15,0-35 32,0 36-32,0-1 0,0-52 31,18 52-31,-1-17 0,1-18 15,17 35 1,0-17-16,1 0 0,-1 17 16,71-35-1,-36 53-15,1-18 16,70 18 0,-53 0-16,-53 0 15,1 0-15,-19 0 16,1 0-1,0 0-15,-1 0 16,1 18 0,0 0-16,17 17 15,18 18-15,-18-36 16,-17 19-16,-1-19 16,-17 1-16,18 0 15,-18 17 1,18 18-1,-18-18-15,0 18 16,0 35 0,0-70-1,0 0 1,0-1-16,-18 18 31,0 18-31,1-35 16,17 0-16,-18 17 0,0-35 31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9-21T07:10:48.0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7426 9419 0,'-18'0'78,"1"0"-62,-1 0-16,-35 0 16,18 0-16,-18 0 15,18 0-15,17 0 16,0 0 0,1 0-16,-1 0 31,0 0 0,-17 0-15,0 0-16,17 0 15,1 0-15,-1 0 110,0-17-95,1 17-15,17-18 16,-18 18-16,0-18 16,1 18-1,-36-70 16,35 52 1,18 0-17,0 1 1,0-1 0,0 1-1,0-1 1,0 0-1,0 1 48,0-1-63,0 0 16,18 1-1,0-1-15,-18 0 16,17 1-16,1-1 15,-1 0 1,1-17-16,17 35 31,-35-17-31,53-19 32,-17 19-17,-1-19 1,-18 19-16,1 17 15,17-18 1,-17 18-16,-18-18 16,18 18-16,-1-17 15,1 17-15,0 0 16,-1 0 15,19 0 0,-19 0-15,1 0-16,-1 0 16,1 17-16,35 1 15,-53 0 1,35-18-16,-17 17 31,-18 1-31,18-18 16,-1 18-1,1-1 1,-1 19 0,-17-19-16,18 1 15,0-1 1,-18 1 0,0 0-1,0-1 1,0 19-1,0-19-15,0 36 16,0 0-16,0 0 16,-36 0-16,19-18 15,17 1-15,-18-1 16,1-18-16,-1 1 16,18 17-16,-18-35 15,18 18-15</inkml:trace>
  <inkml:trace contextRef="#ctx0" brushRef="#br0" timeOffset="2783.2927">3828 9402 0,'17'0'343,"19"0"-327,-19 0 0,18 0-1,-17 0-15,0 0 16,17 0 0,-17 0-16,-1 0 15,1 0-15,0 0 16,-1 0-1,1 0 1,0 0 15,17 0-15,18 0-16,17 0 16,71 0-16,-17 0 15,-1 17-15,1-17 16,-54 0-16,19 18 15,-37-18-15,19 0 16,-18 0-16,-35 0 16,-1 0 31</inkml:trace>
  <inkml:trace contextRef="#ctx0" brushRef="#br0" timeOffset="4575.2048">5433 9419 0,'17'0'344,"1"0"-328,0 0-16,-1 0 15,1 0 1,0 0-16,-1 0 15,1 0 17,-18-17-17,18 17 1,-1 0 31,1 0-16,-1 0-15,1 0-1,0 0-15,35 0 16,17 0 0,-17 0-16,0 0 0,0 0 15,-18 0-15,-17 0 47,0 0-31,-1 0-1,1 0 17,-1 0-1,1 0-16,0 0-15,-1 0 16,1-18 0,0 18-16,-1 0 15,1 0 1,0 0-16,-1 0 16,1 0-16,17 0 15,0 0-15,18 0 16,0 0-16,-18 0 15,-17 0-15,0 0 16</inkml:trace>
  <inkml:trace contextRef="#ctx0" brushRef="#br0" timeOffset="18447.1811">2275 10918 0,'18'0'203,"17"0"-188,1 0-15,-19 0 16,19 0-16,-19 0 16,1 0-16,-1 0 15,1 0 1,17 0-16,18 0 15,-35 0-15,17 0 16,0 0-16,1-17 16,-1 17-16,0 0 15,1 0 1,-19 0 0,1 0 15,0 0-16,-1 0 1,1 0 15</inkml:trace>
  <inkml:trace contextRef="#ctx0" brushRef="#br0" timeOffset="19343.6358">2434 11412 0,'18'0'125,"-1"0"-110,1 0-15,0 0 16,-1 0-1,1 0-15,17 0 16,-17-17-16,17 17 16,0 0-16,1 0 15,-19 0-15,1 0 16,0 0 0</inkml:trace>
  <inkml:trace contextRef="#ctx0" brushRef="#br0" timeOffset="20399.9859">2364 11942 0,'17'0'125,"19"0"-109,-19 0-16,1 0 15,17 0 1,0 0-16,-17 0 16,0 0-16,17 0 15,-17 0-15,-1 0 16,1 0-16,-1 0 16,1 0-16,0 0 15,-1 0 16,1 0-15,0 0-16,-1 0 31</inkml:trace>
  <inkml:trace contextRef="#ctx0" brushRef="#br0" timeOffset="34295.4519">1711 14411 0,'18'0'219,"-1"0"-188,1 0-15,17 0-16,0 0 15,18 0-15,0 0 16,0 0-16,-18 0 16,18 0-16,-17 0 15,-19 0-15,19 0 16,-19 0-16,1 0 31,-1 0-15,1 0-1,17 0-15,-17 0 16,17 0-16,1 0 16,17 0-16,-18 0 15,18 0-15,0 0 16,0 0-16,-36 0 15,18 0-15,-17 0 16,17-18-16,-17 18 16,17 0-16,-17 0 15,17 0-15,-17 0 16,17 0 0,-17 0-16,17 0 15,-17 0-15,-1 0 16,1 0-16,0-17 15,-1 17-15,1 0 16,0 0 0,-1 0-16,18 0 15,1 0-15,17 0 16,17 0-16,18 0 16,1 0-16,-37 0 15,-16 0-15</inkml:trace>
  <inkml:trace contextRef="#ctx0" brushRef="#br0" timeOffset="39584.2319">4092 12188 0,'-17'0'140,"-19"0"-124,1 0 0,-18 0-16,0-35 15,0 18-15,-35-1 16,35 0-16,0-17 16,18 17-16,-18 1 15,53-1-15,-18 18 16,1-18-16,-1 18 15,0-35-15,1 35 16,-18-17-16,17-1 16,0 18-16,1-35 15,-1 17-15,-17 0 16,35-17-16,-18 17 16,0 1-16,18-1 15,0 1 1,-17-1-16,17-17 15,0 17-15,-18-17 16,18-1-16,0 1 16,0-18-16,0 18 15,0 0-15,0-18 16,0 17 0,0 1-16,18-18 15,-18 0-15,17 0 16,-17 0-16,18-17 15,0-1-15,-18 36 16,53-18-16,-53 0 16,35 18-16,-17-36 15,-1 36-15,1 0 16,17-18-16,-17 0 16,-1 18-16,1-18 15,0 18-15,17-1 16,-35-17-16,18 18 15,17 17-15,-35-17 16,18 18-16,-1-1 16,-17 0-16,18 18 15,-18-17-15,0-1 16,17 0-16,1 1 16,17-1-16,1 0 15,17 1-15,-1-18 16,-16 17-16,-1 18 15,-17 0-15,-1 0 32,-17-18-32,18 18 15,0 0 1,-1 0 0,1 0-1,0 18 1,34 17-1,-34 18-15,17-18 16,1 36-16,34 17 16,-17 0-16,18-17 15,-36-1-15,0-17 16,-17 0-16,-1-17 16,-17 16-16,0-16 15,0 17-15,0 17 16,0 1-16,0-1 15,-17 36-15,-1-35 16,1 35-16,-19-36 16,-17 18-16,36-35 15,-19 0-15,1 35 16,0-35-16,0 35 16,-1 18-1,-17 0-15,-17 0 16,35-18-16,-18-17 15,35-36-15,0-17 16,1 17-16,-1-35 16,18 17-16,-18 1 15,1-18 1</inkml:trace>
  <inkml:trace contextRef="#ctx0" brushRef="#br0" timeOffset="40687.5671">6509 11606 0,'-18'0'78,"-35"0"-78,-17 0 16,-19 0-16,-16 0 15,52 0-15,-35 36 16,35-19-16,0 19 15,17-1-15,1-35 16,35 35-16,-18-35 16,18 18-16,0-1 15,0 1 1,0 0-16,0-1 16,18 19-16,17-1 15,1 0-15,-1-17 16,18 17-1,0 0-15,-18-17 16,-17 0-16,17-18 16,-35 17-16,18 1 15,-18 0 17,0-1-17,0 18-15,0 18 16,0 18-16,0-18 15,-18 0-15,-17-18 16,17 0-16,0-17 16,-34 17-16,34-35 15,0 0-15,18 18 16,-17-36 46,-19 1-62,19-19 16,-36 1-16,17 17 16,19 1-1,17-1-15</inkml:trace>
  <inkml:trace contextRef="#ctx0" brushRef="#br0" timeOffset="41703.6635">6368 12312 0,'17'0'172,"1"0"-156,35 0-16,0 0 15,0 0-15,0 0 16,0-18-16,-1 1 16,-34 17-16,0-18 15,-18 0 17,17 18-17,-17-17 1,0-1-1,0 0 1,0 1-16,0-1 16,0-17-1,-17 17 1,-1 18 0,0 0-1,18-17-15,-17 17 16,-1 0-1,1 0 1,-1 0 0,-17 0-16,17 17 15,18 1-15,-18 17 16,1 0-16,17 1 16,-18-1-16,18 18 15,0-18-15,0 18 16,18-18-16,-18 1 15,35-19-15,-35 19 16,35-36-16,-35 17 16,18-17-16,0 0 15,-1 0-15,18 0 16,-17 0 0,17 0-16,-17-17 15,17-1-15,-17 0 16,0-17-16,17 17 15,-18 1-15,19-19 16,-36 19-16,17-18 16,1 17-16,-18-17 15,0 17-15,18-35 16</inkml:trace>
  <inkml:trace contextRef="#ctx0" brushRef="#br0" timeOffset="42319.2834">7038 11536 0,'0'17'109,"0"36"-109,0 0 16,0 53-16,0 18 15,0 17-15,0-18 16,0 18-16,0-53 16,0-17-16,0-18 15,-18 0-15,18-35 16,0 17-16,0-18 15,0 1-15,0-53 172,0-18-172</inkml:trace>
  <inkml:trace contextRef="#ctx0" brushRef="#br0" timeOffset="43263.7012">6826 11889 0,'18'0'109,"52"0"-109,-17 0 16,0 0-16,-17 0 15,-19 0-15,36 0 16,-35-18-16,-1 18 16,1 0 31,0 0-16,-1 0-31,1 0 94,0 0-79,-1 0 1,1 0-1,0 0 32</inkml:trace>
  <inkml:trace contextRef="#ctx0" brushRef="#br0" timeOffset="60615.5416">3087 15434 0,'17'-18'234,"19"18"-218,34 0-16,1 0 15,70 0 1,-106 0-16,0 0 16,18 0-1,-35 0-15,0 0 16,17 0 0,0 0-16,18 0 15,0 0-15,0 0 16,-18 0-16,18 0 15,-35 0 1,35 0 0,-36 0-16,1 0 31,0 0-15,17 0-1,0 0-15,18 0 16,176 0-1,-140-17 1,16 17 15,-87 0 1,0 0-17,-1 0 1,107 0-1,-89 0 1,-17 0-16,17 0 16,0 0-16,-17 0 15,0-18-15,-1 18 16,1 0 0,0 0 15,-1 0-16,1 0 1,-1 0-16,1 0 16,17 0-16,1-18 15,-19 18 1,1 0 0</inkml:trace>
  <inkml:trace contextRef="#ctx0" brushRef="#br0" timeOffset="63391.609">4904 15946 0,'17'0'203,"1"0"-187,17 0-16,18 0 15,88 0 17,-106 0-32,36-18 15,-36 18 1,1 0-16,-19-18 16,54 18-1,-18-17-15,0 17 16,88 0-1,-35 0-15,-18-18 16,18 18 0,-71 0-16,-17 0 31</inkml:trace>
  <inkml:trace contextRef="#ctx0" brushRef="#br0" timeOffset="65143.2554">5151 16616 0,'35'0'171,"18"0"-155,0 0-16,17 0 16,18 0-16,18 0 15,0 0-15,18 0 16,140 0 0,-140 0-16,-54 0 15,18 0-15,1 0 31,-54 0-31,53 0 32,-53 0-32,1 0 0,228 0 31,-140 0-31,123 0 31,-142 0-31,1 17 0,-35-17 16,88 0-1,-54 18 1,125-18 0,-107 0-16,-17 0 15,123 18 1,-105-18 0,211 17-1,-212 1 1,19-18-16,140 0 31,-124 0-31,19 0 0,105 0 31,-141 0-31,-35 0 0,159 0 32,-160 0-32,-34 0 0,88 0 31,-106 0-31,17-18 0,-17 18 15,-18 0 1,-17 0-16,-18-17 16,18 17-1</inkml:trace>
  <inkml:trace contextRef="#ctx0" brushRef="#br0" timeOffset="73230.7038">17216 6879 0,'17'0'203,"36"0"-203,0 0 16,35 0-16,-35 0 16,18 0-1,-36 0-15,0 0 0,1 0 16,-1 0-16,-18 0 16,1 0-1,0 0-15,35 0 31,-18 0-31,35 0 16,-34 0 0,-1 0-16,-17 0 15</inkml:trace>
  <inkml:trace contextRef="#ctx0" brushRef="#br0" timeOffset="78767.111">22084 9737 0,'0'-36'265,"18"19"-249,-18-1-16,17 18 16,1-18-16,-1 1 234,19 17-218,17-18-16,-36 1 15,19-1-15,16 0 16,19-35 0,-53 53-1,-1-17 1,1 17 15,0 0 0,-1 17-15,-17 1 0,18-18 15,-1 0 47,1 0-47,0 0-15,17 0-1,0 0-15,1 0 16,-1 0-16,0 18 31,-35-1-15,18-17 0,-1 0 15,1 0-16,0 0 1,-1 0 0,1-17-16,0 17 47,-1 0-32,1 17 1,0-17-16,-1 18 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9-21T07:28:28.9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9084 8167 0,'-18'0'172,"-17"0"-172,0 0 16,0 0-1,-36 0 17,36 0-32,-36 0 15,36 0 1,-18 0-16,18 0 15,-54 0 1,37 0-16,-1 0 16,0 0-16,-18 0 15,54 0 1,-1 0 0,-17 0 15,-1 0-16,-34 0 1,17 0 0,-18 0 15,54 0-31,-54 0 31,54 0-31,-1 0 0,-53 17 31,54-17-31,-1 0 0,0 0 32,-35 18-32,36-18 0,-54 0 31,54 0 0,-1 0-15,0 0-1</inkml:trace>
  <inkml:trace contextRef="#ctx0" brushRef="#br0" timeOffset="13879.3945">6544 9437 0,'35'0'125,"-17"0"-125,35 17 15,35 19 1,124 70 0,-142-54-16,18 1 15,54 36 1,-89-54-16,-1-18 15,-34 19 1,0-19 0,-1-17-16,-17 36 15,18-1 1,0 18 0,-1-35-16,1 34 15,0-16-15,17 34 16,-35-17-1,17 0-15,36 106 16,-17-71 0,-36-35-16,35 35 15,-17-53 1,-18 1-16,0-1 31,0 0-31,0 1 0,17-1 16,-4091-18-1,8148 1-15,-4074 35 0,0-35 32,0 17-32,0 35 31,0-52-31,0 0 16,0 17-16,-17 71 15,17-53 1,-18-36-16,0 54 15,18-36 1,-17 1-16,-1-1 16,18-18-1,0 1 1,-18 0 0,1 35-16,17-36 0,-36 72 31,19-54-31,17 18 0,0-36 15,-18 1 1,18 0-16,0-1 16,-17-17-1,17 36-15,-18-36 32,18 17-17,0 1 16,-18-1 1,18 1-1,0 0-31,-17-18 0,17 17 16,-18 1 46,18 0-62,-18-1 16,1 1-1,17 0 1,-18-1-16,0-17 16,18 18-1,-17-18-15,17 17 16,-18-17-1,18 18-15,-35-18 16,17 35-16,-35-17 16,36 0-1,-19-1 1,19 1 0,-1-18-16,0 0 78,1 18-63,-1-18 17</inkml:trace>
  <inkml:trace contextRef="#ctx0" brushRef="#br0" timeOffset="18712.4799">19191 10283 0,'18'0'172,"17"0"-156,18 0-16,35 0 15,0 0-15,1 0 16,-1 0 0,0 0-16,-18 0 15,-34 0 1</inkml:trace>
  <inkml:trace contextRef="#ctx0" brushRef="#br0" timeOffset="34032.0698">5909 12453 0,'18'0'0,"-54"0"171,19 0-171,-1 0 16,-17 0-16,-18 0 16,-35 0-1,0 0-15,17 0 16,36 0 0,-53-18-1,52-17 1,-70-18-1,89 36 1,-36-19-16,-18-17 16,36 18-1,-36-18-15,-52-35 32,88 53-32,-1-18 0,-34-35 31,52 52-31,-17 1 0,-18-53 31,53 53-31,-18-1 0,-17-105 31,35 88-31,0-88 32,-18 88-32,18 0 15,0-105 1,0 52-16,0 18 15,0 17 1,0-17-16,18 35 16,17-71-1,-17 54 1,-18-1-16,18-35 31,-1 54-31,1-1 0,17-18 31,-17 36-31,17-36 32,-35 36-32,88-106 31,-52 106-31,17-18 16,17-18-1,-17 36-15,-18 17 16,36-17-1,-54 0-15,19 17 16,34 18 0,-52 0-16,17-18 15,89 18 17,-71 0-32,-36 0 15,-17-17 1,18 17-1,0 0 1,17 35-16,-18 18 16,72 70-1,-36-70-15,-1 53 16,19 35-16,17 71 16,-52-106-1,16 141 1,-52-177-1,0 265 1,0-211 0,0-36-16,0 159 15,0-176 1,0 17-16,-17 88 31,-1-105-31,1-1 0,-36 71 31,35-35-31,0 0 0,-70 141 32,53-176-32,0 17 15,-1-18 1,1-34-16,35-19 16,-35 36-1,17-35 1,0-1-1,1 1 1</inkml:trace>
  <inkml:trace contextRef="#ctx0" brushRef="#br0" timeOffset="34896.3177">8061 11889 0,'0'17'47,"0"89"-31,-18 0-16,18 17 15,-17-34-15,17 122 31,0-87-31,0-54 0,0 1 16,0-36 0,0-17-16,0-1 15</inkml:trace>
  <inkml:trace contextRef="#ctx0" brushRef="#br0" timeOffset="35791.4001">8431 12382 0,'0'0'0,"-70"18"0,-71 35 31,105-53-31,1 35 0,18-17 16,-19-18-1,36 18-15,-17-18 16,-19 0 0,36 17 15,0 1 250,36 17-281,69 18 16,19 0-16,-36-18 15,-17-17-15,52 35 16,-88-53 0,-17 0-1,0 0 32,17 0-31,-35-35-16,35 17 15,-35 0-15,18-17 32</inkml:trace>
  <inkml:trace contextRef="#ctx0" brushRef="#br0" timeOffset="37680.5458">8661 12400 0,'-36'18'0,"19"17"16,-54 106-1,71-88-15,0 0 16,0 0 0,0-18-16,0-17 15,0-1 1,18-17-1,-1 0-15,-17 18 16,18-18 0,0 0-1,-1 0-15,1 0 16,53-18-16,-1-17 31,-52 0-31,17 0 0,18-54 31,-53 72-31,18-1 16,-1 18 125,19-35-126,-19 35-15,1-18 16,-1 1 0,-17-1-1,18 18 1,-18-18-16,18 18 15,-18 36 267,0 17-267,0-1 1,0-16-16,0-1 16,0 0-16,-4075 18 15,8150-35 1,-4058-18 31,19-18-32,-19-17-15,36-53 16,0 35 0,-35 0-16,17 0 15,-35 18-15,18 17 16,-1-17-16,-17 52 156,0 19-140,0-1-16,0 36 15,0-36-15,0 0 16,0 18-16,0 0 16,0 17-1,0-17-15,0 0 31,-17 18-31,-19-36 16,19 71 0,-1-88-16,1-18 156,17-18-109,-18 0-32,18 1-15,0-1 16,0 0-16,0 1 16,0-36-1,18 35-15,-18 1 16,17-1-16,-17 0 16,35 18-16,-35-17 15,18-1 16,0 0 1,-18 1-32</inkml:trace>
  <inkml:trace contextRef="#ctx0" brushRef="#br0" timeOffset="38327.7582">9419 12700 0,'18'0'63,"35"0"-63,35 0 15,35 0 1,-70 0-1,0 0-15,53 0 16,-53 0-16,0 0 16,53 0-1,-71 0 1,-17 0 0,-1 0 15,1 0-16,0 0-15,17 0 16,-35-18 0,17 18-16</inkml:trace>
  <inkml:trace contextRef="#ctx0" brushRef="#br0" timeOffset="38952.3518">10142 12506 0,'18'0'62,"35"18"-46,-18 17-16,0-35 16,1 18-16,-19-1 31,1-17-31,-18 18 16,18-18-1,-1 17-15,1 1 31,-18 0-31,0-1 47,0 19-47,-35-1 16,17 0-16,-17 18 16,17-18-16,-35 18 15,36-35 1,17 0-1,0-1 1</inkml:trace>
  <inkml:trace contextRef="#ctx0" brushRef="#br0" timeOffset="40223.6948">11836 11800 0,'0'-17'16,"-36"17"-1,-16-18-15,34 1 16,0 17-16,-17 0 15,0 0-15,-71 0 16,53 0 0,-18 0-16,-17 0 15,71 0 1,-19 0-16,-34 0 31,17 0-31,-35 35 0,35-18 16,17 19-1,1-19-15,17 36 0,-17 0 32,18-18-32,17 18 0,0-17 15,0-1 1,0 0-16,17 18 0,1-18 16,52 36-1,-17-36-15,35-17 16,-17 35-16,88 17 15,-142-70 1,1 0-16,0 18 16,-1-18-1,1 18 1,0-1 0,-1-17-16,19 36 0,-1-19 15,-18 18 1,1-35-16,-18 18 0,18 17 31,-18-17-31,0 0 16,0 17-1,0 0-15,-18-17 16,-88 70 0,71-53-16,-106 18 31,106-53-31,-18 0 15,35 0 1,0 0-16,1 0 16,-19-17-1,36-1 1,-17 18-16,17-35 16,-18 35-1,18-18-15</inkml:trace>
  <inkml:trace contextRef="#ctx0" brushRef="#br0" timeOffset="41282.9233">11765 12682 0,'18'0'140,"35"0"-140,-18 0 16,18 0-16,70 0 16,-87-17-1,-19 17-15,1 0 16,-18-36 31,0 19-32,0-1 1,0 1-16,0-1 16,-35-35-1,35 35 1,-18 18-16,0-17 15,1 17 17,-1-18-32,0 18 15,-17 0-15,0 0 32,0 0-32,17 0 0,0 0 15,1 0 1,-1 0-16,0 18 15,1-1 1,17 19 0,0 17-16,0-1 15,0 1-15,0 0 16,70 35 0,-52-35-16,17-17 15,1-1 1,-19-17-1,1-18 1,-1 0-16,1 0 94,0 0-79,-1 0-15,36-36 16,-35 19-16</inkml:trace>
  <inkml:trace contextRef="#ctx0" brushRef="#br0" timeOffset="42081.5616">12488 11571 0,'0'71'63,"0"17"-47,0 18-16,0-18 15,-17 18-15,17 105 31,0-140-31,0-1 0,0 1 16,17-18 0,-17 0-16,0-18 0,36-17 15,-19 17 1,-17-17-16,18-1 16,-18 1-1,18-18 1,-18 18-1,17-18-15,1 0 16,-18 17 0,17-17 15,19 0-15,-19 0-1,1 0 1,0 0-16,-18-17 47,0-19-32,0 19-15,0-1 16,0-35 0</inkml:trace>
  <inkml:trace contextRef="#ctx0" brushRef="#br0" timeOffset="42695.3842">12224 12065 0,'53'0'78,"17"0"-63,36 0-15,-18 0 16,-17 0-16,-18 0 16,0 0-1,-36 0 95,1 0-110</inkml:trace>
  <inkml:trace contextRef="#ctx0" brushRef="#br0" timeOffset="45919.8484">7832 15893 0,'35'0'250,"0"-18"-250,36-17 16,70 17-1,-106-17-15,0 35 16,-35-18 0,36 18 31,-1 18-32,-17-18-15,-1 17 16,36 1-1,-35-18-15,-1 0 16,54 18 0,-36-18-1,-17 0-15,35 17 32,-36-17-32,1 0 15,0 0 1,-1 0-16,19 0 15,-19 0 1,1 0-16,0 0 16,17 0-16,0 0 15,-35 18 1,18-18 0,-1 0-16,1 18 15,0-18 1,-1 0-16,1 0 15,53 17 1,-54-17 0,18 0-16,-4039 0 15,8132 18 1,-3969-18 15,-106 0-31,-36 0 0,19 0 31</inkml:trace>
  <inkml:trace contextRef="#ctx0" brushRef="#br0" timeOffset="48104.4064">4815 15981 0,'-17'0'125,"-1"0"-110,1 0-15,-1 0 16,-35 0 0,35 0-1,1 0-15,-1 0 16,0 0 0,1 0-1,-1 0 1,0-18-1,1 18 1,-1-17 0,-17-1-1,35 0-15,-18 1 16,-17-19 0,17 19-16,18-1 15,-17 0 1,17 1-16,-18 17 15,18-53 1,-18 35 0,1 1-16,17-36 31,0 35-31,0-17 31,-18 35-31,18-18 0,0 1 31,0-1-31,0 0 16,0 1-16,-4074-1 16,8148-17-16,-4056-1 15,-1-17 1,1 36-16,0-1 16,-1-35-1,19 18-15,-19 17 16,19-17-1,-1 17 1,35-17 0,-34 18-16,-19-1 15,89 18 17,-53 0-32,35 0 0,71 0 31,-88 0-31,-19 0 15,54 18 1,-70-1-16,-1-17 16,0 35-1,18-17-15,-18 0 16,36 17 0,-36-17-16,-35-1 15,18-17 1,-18 18 15,0 17-15,0 0-1,0-17-15,0 17 16,0 1-16,0 17 31,-18-18-31,18-17 0,-17 52 31,-1-52-31,-17 52 32,35-52-32,-36 0 0,36 17 31,-17-35-31,-1 17 16,0 1-16,1 0 15,-1-18 1,1 17-16,-4076 1 31,8133-18-31,-4093 35 16,17-17-1,19-18 1,-1 18 0,0-18-16,18 17 0,-17-17 31</inkml:trace>
  <inkml:trace contextRef="#ctx0" brushRef="#br0" timeOffset="52951.2547">7020 17462 0,'18'-17'141,"0"-1"-125,17 18-16,18-17 15,-18-1-15,0 18 16,1-18-16,-19 1 15,1 17 1,0 0 31,-1 17-47,1 1 16,17 0-16,-35-1 15,18-17-15,-1 18 31,1-18-31,0 0 16,-1 0 0,1 0 15,0 0-31,-1 0 16,18 0-16,1 0 15,-1 0-15,-17-18 16,-1 18-16,36 0 15,-35 0 17,-1 0 15,1 0-32,35 0-15,-18 0 16,-17 0-16,35 18 15,-18-18 1,-17 0-16,-1 0 0,19 0 16,-1 0-1,-17 0-15,17 0 32,-17 0-32,70 0 31,-71 0-31,19 0 15,-19 0 1,19 0 0,-1 0-16,0 0 15,-17 0 1,-1 0-16,1 0 31,0 0-15,-1 0 15,1 0-15,0 0-16,-1 0 15,1 0 1,-1 0 0,19 0-1,-19 0-15,1 0 16,17 0-1,-17-18 1,0 18 31,-1 0-31,19 0 15,-19 0-31,1 0 15,-18-17 1,17 17-16</inkml:trace>
  <inkml:trace contextRef="#ctx0" brushRef="#br0" timeOffset="55439.6367">3369 17480 0,'-35'0'188,"-18"0"-173,0 0-15,-18 0 16,18 0-16,18 0 16,-53 0-1,53 0-15,-18 0 16,-18 0 0,54 0-16,-19 0 15,-52 0 1,35 0-16,0 0 15,-35 18 1,53-18 0,0 17-16,-1-17 15,1 0-15,17 0 16,1 0 0,-1 0-1,0 0-15,1 0 16,-54-17-1,36-1-15,0 18 16,17 0 0,0-18-16,1 18 15,-19-17 1,19 17 0,17-18-16,-18 1 15,-17-1-15,17 0 16,-35-35-1,36 53-15,-1-17 16,-70-36 0,88 35-1,-18 18-15,1-35 32,-1 0-32,0 17 0,-52-53 31,52 36-31,-35 0 15,18 0 1,35 17-16,-18 18 16,1-18-1,34 1 48,1 17-48,0-18 1,-1 18-16,19-18 16,-19 1-16,54-1 15,-36 1 1,0-1-16,18 18 31,-18 0-31,1-18 0,34 1 31,-34 17-31,-1 0 0,106 0 32,-106 0-17,71 0 1,-53 0-16,0 0 16,88 0-1,-35 0-15,-36 0 16,89 0-1,-141 0 1,-1 0-16,1 0 31,0 0-31,35 0 16,-18 0 0,18 0-16,53 0 31,-71 0-31,18 0 0,0 0 31,-36 17-31,1-17 0,17 0 16,36 36-1,-36-36-15,-17 0 32,-18 17 77,0 36-93,0-18-16,-18 1 15,18-1-15,-35 18 16,17 0-1,18 0-15,-35 0 0,17-36 16,18 1 0,0-1-1</inkml:trace>
  <inkml:trace contextRef="#ctx0" brushRef="#br0" timeOffset="60904.4818">17551 12753 0,'0'18'16,"-18"-18"-1,0 17-15,1-17 16,-1 0-1,18 18-15,-35-1 16,0 1-16,17 0 16,-35-18-16,35 35 15,-87-17 1,34-1-16,-35 1 16,0 0-1,-70 17 1,105-17-16,-34-1 31,34 1-31,0-1 16,-52-17-1,52 0-15,-70 0 16,-70 0 0,105 0-16,0-35 15,-88-35 1,106 17-16,35 17 15,-159-122 1,159 105 0,0 17-16,-17-52 31,34 53-31,-16-71 16,16 53-16,1-35 15,0 35-15,-1-53 31,1 36-31,18-1 0,-19-105 32,19 70-32,-1 18 0,-17-106 31,35 88-31,0 18 0,0-18 16,0-35-1,0 35 1,0 53-16,17-18 15,1 36 1,-18 0-16,35-18 16,-17 18-1,0-1-15,17-16 32,-18 16-32,19 19 0,-19-19 15,72-17 1,-37 0-16,90-17 31,-89 35-31,17-1 0,71-17 31,-88 36-31,159 17 32,-124 0-32,-17 0 15,-1 0-15,54 0 16,-36 17-1,18 36 1,-1-17 0,125 69-1,-160-105 1,-17 53-16,106 18 31,-53-18-31,0 0 0,35 17 31,-124-52-31,19 17 32,-19-17-32,1 0 15,35 17 1,-36 0-16,1-17 16,0 17-16,-18-17 15,35-1-15,-17 36 16,-1-18-16,1 1 15,0 17-15,17 0 16,-18-1-16,-17-16 16,18-19-16,-18 19 15,0 17-15,0-18 16,0 18-16,0 0 16,0 35-1,0-18-15,18 19 16,-18-1-16,0-35 15,0 0-15,0-18 16,0 0-16,0 1 16,0-1-16,0 0 15,-18 18-15,-17 35 16,17 18-16,-17-35 16,17 34-16,-17-34 15,0 35-15,-1-18 16,1-35-16,18-18 15,-19 36-15,1-1 16,0-17-16,17-17 16,0-1-16,1-18 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9-21T07:42:11.8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6227 2187 0,'17'0'203,"36"0"-188,35 0-15,18 0 16,-18 0-16,18 0 16,-3881 0-1,7973 18-15,-4056-1 16,-72-17-1,-17 18-15,-18-18 0,-17 0 16,17 0 0,-17 0-16,35 0 0,0 0 15,123 0 1,-52 0-16,17 0 16,0 0-16,0 0 15,0 0-15,-35 0 16,53 0-1,-89 0-15,1 0 16,-1 0 0,1 0-16,-1 0 15,54 0-15,264 0 32,-282 0-32,105 0 31,-158 0-31,-17 0 15,-1-18 1,0 18-16,-17 0 16</inkml:trace>
  <inkml:trace contextRef="#ctx0" brushRef="#br0" timeOffset="6520.0544">3175 7091 0,'-18'0'156,"1"0"-156,-19 0 16,1 0-16,0 0 16,-18 0-16,-18 17 15,-34-17 17,69 18-32,-52-18 31,35 0-31,18 0 0,-18 0 15,-18 0 1,36 0 0,-18 0-16,18 0 15,0 0-15,-1 0 16,-87 0 0,88 0-1,17 0-15,-53 0 16,36 0-1,0 0-15,-36-18 16,36 18 0,0 0-16,-36-35 31,36 35-31,-18-17 31,53-1-31,-18 18 16,18-18-1,0 1-15,-17 17 16,17-18 0,0 0 15,0 1 0,0-1-15,0 0-1,0-17 1,0 18 0,17-1-1,-17-17-15,36-1 32,-1 19-32,-17-1 0,17-17 15,35 0 1,-34 17-16,70-17 31,-54 17-31,-16 18 16,87-18-1,-88 1 1,54-1 0,-54 18-16,0 0 15,71-18 1,-53 18-16,18 0 15,176 0 1,-177 0 0,18 18-16,0-18 15,-70 18 1,17-18-16,1 17 31,-19-17-31,-17 18 16,18-18-1,0 0 1,-18 18-16,35 17 16,-18-17-1,19 17-15,-19-18 16,1 19-16,0-19 16,-1 1-16,-17 0 15,18-18 1,-18 17-1,0 1 1,0 0 0,0-1-1,0 1-15,0-1 16,0 1-16,0 0 16,0-1-1,0 1 1,0 0-16,-18-1 15,18 1 17,-17-18-32,17 18 15,-18-18-15,0 0 32,1 0-17,-1 0 16,0 0 1</inkml:trace>
  <inkml:trace contextRef="#ctx0" brushRef="#br0" timeOffset="14384.2146">13018 7585 0,'17'0'609,"1"0"-578,-1 0 16,1 0-16,-18-18 1,18 18-17,-1 0 32,19 0-16,-19 0-31,1 0 16,0 0-16,-1 0 16,1 0-16,-1 0 15,1 0 1,0 0-1,-1 0-15,1 0 32,0 0-17,-1 0 1,1 0 0,0 0-1,-1 0-15,1 0 16,-1 0-1,1 0 1,0 0 0,-1 0-1,1 0-15,0 0 16,-1 0 0,19 0-16,16 0 15,-16 0-15,-1 0 0,-17 0 16,17 0-1,-17 0-15,-1 0 16,1 0-16,0 0 31,-1 0-15,18 0 0,-17 0-16,0 0 15,-1 0-15,19 0 16,-1 0-16,0 0 15,0 0-15,18 0 16,0 0-16,18 0 16,-36 0-16,18 0 15,-18 0-15,18 0 16,-35 0 0</inkml:trace>
  <inkml:trace contextRef="#ctx0" brushRef="#br0" timeOffset="22344.3196">1393 7585 0,'0'-18'438,"18"18"-423,17 0-15,-17 0 16,17 0-16,18 0 16,0 0-16,18 18 15,-18-18-15,35 17 16,-53-17-16,18 0 16,0 18-16,-18-18 15,0 0-15,-17 0 16,17 0-16,-17 0 15,17 0 1,-17 0-16,0 0 16,-1 0-16,1 0 15,-1 0-15,19 0 16,-19 0 0,1 0 15</inkml:trace>
  <inkml:trace contextRef="#ctx0" brushRef="#br0" timeOffset="25536.3537">1711 8079 0,'18'0'109,"-1"0"-93,1 0-16,0 0 15,-1 0-15,1 0 16,-1 0-16,19 0 16,-1 0-1,0 0-15,-17 0 16,17 0-16,-17 0 15,17 0-15,0 0 16,-17 0-16,0 0 16,17 0-16,-17 0 15,-1 0-15,1 0 16,-1 0 0,1 17-16,17-17 15,-17 0-15,0 0 16,17 0-16,0 0 15,1 18-15,-19-18 16,18 0-16,1 0 16,-1 0-16,0 0 15,1 0-15,-19 0 16,1 0-16,17 0 16,-17 0-16,-1 0 15,19 0-15,-1 0 16,-17 0-1,-1 0 79</inkml:trace>
  <inkml:trace contextRef="#ctx0" brushRef="#br0" timeOffset="30720.4217">12806 9013 0,'17'0'344,"1"0"-328,0 0-1,17 0-15,-17 0 16,-1 0-16,19 0 16,-1 0-16,18 0 15,-18 0-15,0 0 16,-17 0 0,0 0-1,-1 0-15,1 0 31,0 0-15,-1 0-16,1 0 16,35 0-16,-36 0 15,1 0-15,0 0 16,17 0-16,-17 0 16,-1 0-1,1 18 16,-1-18-31,1 0 0,0 0 16,-1 0 0,1 0-1,0 0 1,-1 0 15,1 0-15,0 0-1,17 0 1,-18 0 0,19 0-16,-19 0 15,1 0-15,0 0 32,-1 0-1,1 0 0,0 0-15,-1 0-1,1 0 17,0 0-32,-1 0 15,1 0 110</inkml:trace>
  <inkml:trace contextRef="#ctx0" brushRef="#br0" timeOffset="40361.4894">13441 8079 0,'-18'0'94,"1"0"-79,-19 0 1,19 0 0,70 0 140,17 17-140,-17-17-16,0 18 15,0 0-15,0 17 16,-36-35-16,1 0 15,-18 17-15,18-17 16,-18 18 31,0 0-31,0 17-16,0 18 15,0-18-15,-36 36 16,19-36-16,17-17 15,-36 17-15,19 0 16,-1-35-16,18 18 16,-17-1-16,-1 1 15,0-18 1,1 0 15,-1 0 0,-17 0-15</inkml:trace>
  <inkml:trace contextRef="#ctx0" brushRef="#br0" timeOffset="40768.2447">13282 8396 0,'0'0'0,"18"0"0,-1 0 16,19 0-16,17 0 15,-18 0-15,18 0 16,0 18-16,0-1 16,-1 1-16,-34-18 15,17 0-15,-17 0 16,0 0 0,-1 0-1,1 0 1,0 0-1,-1 0 1,1-18 0,0 1-1</inkml:trace>
  <inkml:trace contextRef="#ctx0" brushRef="#br0" timeOffset="41239.9588">14023 8026 0,'0'17'63,"0"89"-63,0-18 15,0 36-15,0-36 16,0 18-16,0 17 15,0-52-15,-18-18 16,18 0-16,0-18 16,0-17-16</inkml:trace>
  <inkml:trace contextRef="#ctx0" brushRef="#br0" timeOffset="42176.3864">16087 8114 0,'35'0'78,"0"0"-78,-17 0 16,17 0-16,36 0 16,-18 0-16,17 0 15,-17 0-15,-35 0 16,-18 18 46,0 34-62,-18-16 16,18-1-16,-18 0 16,1 1-16,-1-1 15,1-35-15,-1 35 16,18-70 78</inkml:trace>
  <inkml:trace contextRef="#ctx0" brushRef="#br0" timeOffset="42624.4049">16669 7743 0,'17'36'31,"1"17"-31,0-18 16,-18 36-16,17-36 16,1 0-16,-18-17 15,18 17-15,-18-17 16,17-18-1,1 0 64,17 0-64,0-36-15,1 19 16,-1-1-16,0 0 15,1 1-15,-19 17 16</inkml:trace>
  <inkml:trace contextRef="#ctx0" brushRef="#br0" timeOffset="43049.1538">16528 8149 0,'0'18'0,"0"35"15,0 0 1,0 17-16,0-17 16,0 0-16,0 0 15,0-18-15,0 0 16,0 1-16,0-19 16,0 1-1,0 0-15,0-36 110</inkml:trace>
  <inkml:trace contextRef="#ctx0" brushRef="#br0" timeOffset="43600.1838">16757 8237 0,'18'36'47,"-1"-19"-47,-17 36 16,0-18-16,0 1 16,0-19-16,0 19 15,0-1-15,-17-35 16,-1 35-16,-17-35 15,17 18-15,-17-18 16,35 17-16,-18-17 16,0 0-1,1 0 32,17-17-47,0-1 47,0 1-31,0-1-16,35 0 15,-17 1-15,-1-1 16,1 0 0,-18 1-16,18 17 31,17-18-16,0 18-15</inkml:trace>
  <inkml:trace contextRef="#ctx0" brushRef="#br0" timeOffset="44008.0485">17110 8149 0,'0'18'46,"-18"35"-46,-17 17 16,0 1-16,-1 17 16,1-53-16,35 1 15,-18-1-15,1 0 16,-1-35 78,0-18-94</inkml:trace>
  <inkml:trace contextRef="#ctx0" brushRef="#br0" timeOffset="44367.8791">16951 8343 0,'18'0'47,"-1"0"-32,19 35-15,-1-17 16,35 17-16,19 36 15,-19-18-15,36-18 16,-18-17-16,-17 17 16,-36 0-16,-17-35 15</inkml:trace>
  <inkml:trace contextRef="#ctx0" brushRef="#br0" timeOffset="47824.1239">20849 10195 0,'18'0'94,"-71"0"-63,18 0-31,17 0 16,-35 0-16,0 0 16,-53 0-16,36 0 15,-54 18-15,-34 0 16,16 17-16,37-35 16,34 0-16,-17 0 15,-18 17 1,18-17-16,-18 0 15,35 0-15,-17 0 16,-18 0-16,-35 0 16,0 0-16,0 0 15,0 0-15,-194 0 16,176 0 0,18 0-16,0 0 15,0 0-15,-18 0 16,-229-17-1,282 17 1,18 0-16,-88 0 31,105 0-31,-264 0 32,229 0-32,-35 0 0,-177-18 31,177 18-31,-70 0 15,-107 0 1,124 0-16,-18 0 0,-158-17 31,158 17-31,18 0 16,-17 0-16,-230-18 16,211 18-1,36 0-15,-176 0 16,229-18-1,0 18-15,-142-17 16,107 17 0,35-18-16,-141 0 31,158 18-31,-87-17 31,105-1-31,35 18 0,-246-70 31,193 34-31,1 19 16,17-19 0,53 36-16,18-35 15,-1 17-15,1 18 16,18-17-16,-1-1 16,0 0-16,1-17 15,-1 0-15,-17 0 16,17-18-16,18 35 15,-18-35 1,1 18-16,17-18 16,0-18-16,0 19 15,0-1-15,0 0 16,17-35-16,1-1 16,17 19-16,1-18 15,-19 17-15,19 18 16,-1 0-16,0 18 15,0 0-15,1-1 16,-1 19-16,18-19 16,0 1-16,-18 35 15,36-18-15,-18 1 16,17-18-16,54 17 16,-1 18-16,0-18 15,1 1-15,-36 17 16,-17 0-16,-1 0 15,36 0-15,-18-18 16,0 18-16,-17 0 16,0 0-16,-18 0 15,17 0-15,36 0 16,0 0-16,35 0 16,0 0-16,0 18 15,35-18-15,-34 0 16,16 0-1,-34 0-15,-36 0 16,-17 0-16,-19 0 16,1 0-16,-17 0 15,-1-18-15,0 18 16,0 0-16,18-18 16,18 18-16,70 0 15,35-17-15,-17 17 16,35-18-16,18 18 15,17-18-15,0 18 16,-17-17-16,53 17 16,-18 0-16,0 0 15,0-18-15,17 18 16,-35 0-16,1 0 16,-71 0-16,-18 0 15,17 0-15,-52 0 16,0 0-16,-53-17 15,-18-1-15,18 18 16,0-18-16,18 18 16,34-17-16,19-1 15,-18 18-15,70-18 16,-17 18 0,17 0-16,1-17 15,34 17-15,1-18 16,0 18-16,17 0 15,-17 0-15,-1 0 16,1-18-16,-36 18 16,-34 0-16,-54 0 15,-18 0-15,-17 0 16,-35 0-16,35 0 16,-36 0-16,1 0 15,0 0-15,17 0 16,-17 0-16,-1 0 15,18 18-15,-17-18 32,-18 18-17,35 17-15,18 0 16,-17 18-16,16 18 16,19-18-16,-53 0 15,17-18-15,-17 35 16,-1-34-16,1 17 15,0-36-15,-18 36 16,0 0-16,17 35 16,1 0-1,-1 36-15,-17 35 16,18-1-16,-18-52 16,0 18-16,0-1 15,0-35-15,0-17 16,-18 17-16,18-17 15,-17-18-15,-1 0 16,1-1-16,-1-16 16,18-19-16,-18 19 15,18-19 1,-17-17-16,17 18 16,-18-18-16,0 0 15,1 0-15,-1 0 16,0 0-16,1 0 15,-1 0-15,-35 0 16,18 0-16,0 0 16,-1 0-16,1 0 15,17 0-15,1 0 16,-1 0-16,1 0 31,-1-18-15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9-22T02:05:03.6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2452 2170 0,'17'0'63,"1"0"-48,0 0 1,-1 0 0,1 0-1,17 0-15,18 0 16,0 0-16,18 0 15,-1 0-15,18 0 16,54 0 0,-107 0-16,0 0 15,36 0 1,-18 0 0,52 0-1,-52 0 1,0 0-16,88 0 15,-105 0 1,17 0 0,-36 0-16,1 0 15,-1 0-15,125 0 32,-90 0-32,125 0 31,-36 0-31,0 17 15,106 1 1,-141-1-16,-18-17 16,0 0-1,-70 0-15,17 0 16,0 0-16,1 0 16,17 0-16,-4057 0 15,8396 0 1,-4304 18-1,18-18-15,0 0 16,-89 0 0,18 0-1,-17 0 1,0 0 0,-1 0-16,1 0 15,0 0-15,17 0 16,18 0-16,-18 0 15,18 0-15,0 0 16,0 0-16,0 0 16,0 0-16,0 0 15,-18 0-15,-17 0 16,-1 0-16</inkml:trace>
  <inkml:trace contextRef="#ctx0" brushRef="#br0" timeOffset="2336.8484">11165 864 0,'0'53'157,"0"0"-142,0-18-15,0 36 16,0 17-16,0-17 16,0 17-16,-17-18 15,-1 36-15,18-53 16,0-17-16,-18-1 15,18-18-15,0 19 16,0-1-16,0 0 16,0-17-16,0 17 15,0 0-15,0-17 16,0 0-16,0-1 234,36-17-218,-36 18-16,35-18 16,0 0-16,1 18 15,-19-18-15,1 0 16,0 0-1,-1 0-15,1 0 16,-1 0 0,1 0-1,0 0 1,-1 17 31</inkml:trace>
  <inkml:trace contextRef="#ctx0" brushRef="#br0" timeOffset="3136.3613">11800 1817 0,'18'0'125,"-18"35"-125,18-17 15,-18-1-15,0 1 16,0 0 0,0-1-1</inkml:trace>
  <inkml:trace contextRef="#ctx0" brushRef="#br0" timeOffset="3713.0071">11800 1552 0,'18'0'109,"0"0"-93,-1 0 0,1 18-1,0-18 63</inkml:trace>
  <inkml:trace contextRef="#ctx0" brushRef="#br0" timeOffset="4824.8504">12241 1552 0,'-17'0'109,"-1"0"-93,0 0-16,1 0 15,-1 0 1,18 18 0,-17-18-16,17 35 15,-18-35-15,18 18 16,0-1 46,0 1-46,0 0-16,18-18 16,-18 17-16,17-17 15,-17 18 1,18 0-16,-1-1 16,1 1-1,17 0-15,-35-1 16,18-17-16,-18 18 109,0-1-93,0 1-1,0 0-15,0-1 16,-18-17-16,18 18 16,-17-18-16,-1 18 15,0-18 1</inkml:trace>
  <inkml:trace contextRef="#ctx0" brushRef="#br0" timeOffset="5920.6199">12488 1094 0,'0'35'110,"0"0"-95,0 0-15,0 18 16,0 0 0,0 0-16,0 0 15,0 18-15,0-18 16,0-18-16,0 0 16,18 0-16,-18 1 15,0-19 1,18 1-16,-18 0 15,0-1-15,0 1 16,0 0 0,17-1-1,-17 1 1,18-1-16,0-17 16,-18 18 15,17-18-16,1 0 17,-1 0-17,1 0 1,0 0 15,-1 0-31,1 0 0,0 0 31,-1 0 32,-17-18-16,0 1-32,0-1-15,18 1 16,-18-1-16,18-17 16,-18 17-16</inkml:trace>
  <inkml:trace contextRef="#ctx0" brushRef="#br0" timeOffset="7144.4029">12330 1411 0,'17'0'187,"18"0"-187,1 0 16,-1 0-16,0 0 15,1 0-15,-1 0 16,0 0-16,-17 0 16,-1 0-16,1 0 15,0 0 1,-1 0 15,1 0-31,0 0 63</inkml:trace>
  <inkml:trace contextRef="#ctx0" brushRef="#br0" timeOffset="10784.1702">14376 900 0,'17'0'109,"1"0"-93,0 0-1,-1 0-15,19-18 16,-19 18-1,1 0-15,-1 0 16,1 0 0,0 0-1,-1 0 17,1 0-17,0 0 1,-18 18-1,17-18 17,-17 17-1,0 18-15,0-17-1,0 0-15,0-1 16,0 36-16,-17-17 15,-1-1-15,0 0 16,1 0-16,-1 1 16,18-19-1</inkml:trace>
  <inkml:trace contextRef="#ctx0" brushRef="#br0" timeOffset="11287.9303">14623 1094 0,'17'0'47,"1"0"-47,17 0 47,-17 0-16,-1 0-31,1 0 16,0 0-16,-1 0 16,1 0-1,0 0 1,-18 17 62</inkml:trace>
  <inkml:trace contextRef="#ctx0" brushRef="#br0" timeOffset="12056.455">14305 1305 0,'53'0'125,"18"0"-125,17 0 15,35 18-15,-35-18 16,-17 0-16,-18 0 16,0 0-16,-36 0 15,1 0 32,0 0-31,-1 0-16,36 18 15,-17-18-15,17 0 16,-18 17-16,-18-17 16,1 0-16</inkml:trace>
  <inkml:trace contextRef="#ctx0" brushRef="#br0" timeOffset="12920.3531">14922 1376 0,'-17'35'62,"17"0"-46,0 1 0,0-19-16,0 19 15,0-19-15,0 1 16,0 0-16,0-1 16,0 1-1,-18-1 63,1-17-62,-1 0-16,18 18 16,-18 0-16,1-1 15,17 1 1,0 0-1,0-1-15,0 1 16,17-18 0,1 18-1,-18-1 1,18 1-16,-1-18 16,1 0-1,-1-18 48,-17 1-63,18 17 15,-18-36-15,0 19 16,0-1 0,0 0 15,0 1-31,0-1 15,0 0 1,0 1 0,0-1-16</inkml:trace>
  <inkml:trace contextRef="#ctx0" brushRef="#br0" timeOffset="13696.8753">15240 829 0,'0'35'63,"0"18"-48,35 0-15,-35-18 16,0 18-16,0 0 16,0 0-16,0-18 15,0 1-15,0-1 16,0-53 109</inkml:trace>
  <inkml:trace contextRef="#ctx0" brushRef="#br0" timeOffset="15087.9524">15381 794 0,'18'0'32,"-1"0"-17,1 0 1,-18 35-16,18 0 15,-18 1-15,17-1 16,-17 0-16,0 0 16,0 1-16,0-1 15,0-17 1,0-1-16,0 1 16,-17 0-16,17-1 0,-18-17 15,18 35 1,-18-35-16,18 18 15,-17-18-15,-1 0 16,0 0 93,18-18-93,0 1 0,0-1 15,0 1 0,18-1-31,17 18 16,-17-18-16,17 1 15,-17 17 17,0 17 15,-1 1-32,-17 0 1,0-1-1,0 1-15,0-1 16,0 1 0,0 0-1,-17-1-15,17 1 16,-36 0-16,36-1 16,-17 1-16,-1 0 15,0-18-15,-17 17 16,17 1-16,-17-18 15,35 17-15,-17-17 16,-19 18-16,72-18 219,34 0-219,1 0 15,35 0-15,-36 0 16,18-18-16,-52 18 16,16 0-16,-34 0 15,-18-17 1</inkml:trace>
  <inkml:trace contextRef="#ctx0" brushRef="#br0" timeOffset="15744.1287">15522 1764 0,'18'0'125,"35"-18"-125,-18 1 16,0-19 0,1 36-16,-1-17 0,-35-1 15,18 18 1,-1 0 31,-17 18-32,0-1-15,0 1 16,0 0-16,-17 17 16,17 0-16,0-17 15,0 17-15,-18-17 16,0-1-16,18 19 16,0-19-1,0 1 1,-17-18-1</inkml:trace>
  <inkml:trace contextRef="#ctx0" brushRef="#br0" timeOffset="16728.0281">16387 1199 0,'0'36'94,"0"-1"-78,0 0-16,0 18 15,17-18-15,-17-17 16,0 0-16,18-1 16,-18 1-16,17-18 15,-17 18-15,18-18 16,-18 17-1,18-17 1,17 0 31,-17 0-31,17-17-16,0-1 15,-17 0-15,-1-17 16,-17 0-16,0 0 15,0-1-15,0 1 16,0 0-16,0 17 16,0 0-16,0 1 15,0-1 1,0 1 0,0-1-1,-17 18-15,-1 0 31,1 0-15,-1 0-16,0 0 16,-17 0-1,0 0 1,17 0 0,0 0-1</inkml:trace>
  <inkml:trace contextRef="#ctx0" brushRef="#br0" timeOffset="17840.3335">15117 2152 0,'0'18'78,"-18"17"-78,0-18 16,-17 36-16,17 18 16,-35 0-16,18 17 15,0-18-15,17-17 16,1-35-16,-1-1 16,36-17 109</inkml:trace>
  <inkml:trace contextRef="#ctx0" brushRef="#br0" timeOffset="18280.0627">15064 2328 0,'17'0'47,"1"0"-15,0 0-1,-1 0-16,1 0 1,-1 18-16,1-18 16,0 0-1,-1 18-15,19-18 16,-36 17 0</inkml:trace>
  <inkml:trace contextRef="#ctx0" brushRef="#br0" timeOffset="19232.6744">14464 2593 0,'18'0'125,"34"0"-125,-16 0 16,-1 18-16,0-18 15,1 0-15,34 0 16,36 17-16,-18 1 16,0-18-16,-17 17 15,-18 1-15,-18-18 16,0 18-16,-17-18 15,0 0-15,-1 0 16,1 0 0,0 0-1,-1 0-15,1 0 63,17 0-63,36 0 15,-18 0-15,-36 0 16</inkml:trace>
  <inkml:trace contextRef="#ctx0" brushRef="#br0" timeOffset="19760.3495">15187 2681 0,'0'18'62,"0"35"-46,0 0-16,0 0 16,0-1-16,0 1 15,0-35-15,0 0 16,0-1-16,0 1 15,0 0 48</inkml:trace>
  <inkml:trace contextRef="#ctx0" brushRef="#br0" timeOffset="20400.3679">14958 2893 0,'0'35'94,"35"-17"-79,-35 17 1,18-17-16,-1 17 16,19-35-16,-1 35 15,-17-35-15,-1 18 16,1-1-16,-1-17 15,1 0 17,0 0-17,17 0 1,0 0-16,1 0 16,-1 0-16,-18 0 15,1 0 1,0 0 31,-1-17-16,1 17-15,0-18-16,-18 1 15,17 17-15,1 0 31</inkml:trace>
  <inkml:trace contextRef="#ctx0" brushRef="#br0" timeOffset="21288.8176">15893 2505 0,'-18'35'78,"18"18"-78,-53 0 16,18 0-1,0 17-15,-1-17 16,19-17-16,-19 16 15,19-16-15,-1-19 16,18 19-16,-18-36 16,18 17-1</inkml:trace>
  <inkml:trace contextRef="#ctx0" brushRef="#br0" timeOffset="21800.0069">15840 2787 0,'17'0'0,"1"0"109,0 0-93,-1 0 15,1 35-16,0-17-15,-1 0 16,1-1-16,-1 1 16,-17-1-16,18-17 15</inkml:trace>
  <inkml:trace contextRef="#ctx0" brushRef="#br0" timeOffset="22320.5213">16016 2840 0,'18'0'62,"-1"0"-46,1-18-1,0 18 1,-1 0-16,19 0 31,-19 0-15,1 0-1,-1 0-15,1 0 16,0 0-16,-1 0 16,1 0-16,0-17 15,17 17 1,-17 0 0,-1 0-16,-17-18 31,0 0 31,0 1-46</inkml:trace>
  <inkml:trace contextRef="#ctx0" brushRef="#br0" timeOffset="22864.1963">16351 2522 0,'0'71'78,"0"-18"-62,0 17-16,0 19 15,0-19-15,0-17 16,0 18-16,0-18 15,18-1-15,-18-34 16,0 0-16,0-1 16,0 1-16,0 0 15</inkml:trace>
  <inkml:trace contextRef="#ctx0" brushRef="#br0" timeOffset="24328.3009">16828 2558 0,'0'17'156,"0"19"-140,-18-19-16,18 1 15,-18-1-15,18 1 16,0 0-16,0 17 15,0-17-15,0-1 16,0 19-16,0-19 16,0 1-1,0 17 1,18-17 0,0-1-1,-18 1-15,17-18 63,18 0-48,-17 0 17,-18-18-17,18 18 1,-18-17-16,0-1 15,17 1 1,1-19-16,-18 19 16,0-19-1,0 19 1,0-1-16,0 0 16,0 1-16,0-1 15,0 0 1,0 1-1,0-1-15,-18 1 16,18-1 0,-17 0 93,-1 1 188</inkml:trace>
  <inkml:trace contextRef="#ctx0" brushRef="#br0" timeOffset="54487.9766">4039 7814 0,'36'0'172,"-1"-18"-157,0 18 1,0 0-16,54 0 31,-54 0-31,18 0 31,-18 0-31,0 0 16,1 0 0,17 0-16,-1 0 15,1 0-15,71 0 16,-54 0 0,371 53-1,-352-53-15,-54 18 16,88-18-1,-70 0-15,-35 0 16,0 0 31,-1 0-31,1 0-16,35 0 15,-18 0 1,-17 0-16,17 0 0,0 0 15,53-18 1,-52 18-16,52 0 31,-18 0-31,-17 0 0,18 0 16,-18 0-16,0 0 16,-18 0-1,71-17 1,-89 17-16,19 0 15,17 0-15,0 0 16,-18 0 0,35 0-16,-17 0 0,0 0 15,18 0-15,35 0 16,-18 0-16,-18 0 16,54-18-16,-54 18 15,36 0-15,-35-18 16,-1 18-1,1 0-15,-1 0 16,1 0-16,17-17 16,0-1-16,1 18 15,-1 0-15,18-18 16,-36 18-16,-17 0 16,-18 0-16,-17 0 15,0 0 16</inkml:trace>
  <inkml:trace contextRef="#ctx0" brushRef="#br0" timeOffset="62520.8627">11377 2540 0,'0'-18'156,"18"18"-140,-18-17-16,17-1 15,-17 0-15,18-17 16,0 18-16,-1-1 15,1 0-15,-18 1 32,18 17 15,-1 0-16,1 17-31,-1-17 15,-17 18 1,0 0 0,0-1-16,18-17 15,0 18 1,-1-18 31,1 0-32,17 0 1,1-18-16,17 1 16,-1 17-16,37-18 15,-54-17-15,0 35 16,0-18-16,1 0 16,-19 18-16,1 0 15,0 0 48,-1 0-63,1 0 15,-18 18 1,18-18 31,-1 0-16,1 0-31,-1 0 47,1 0 94,0 0-16,-1 0-110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9-21T01:22:16.5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6473 5415 0,'-17'0'281,"-1"0"-281,-17 0 16,0 0-16,-89 0 31,1 0-15,87 0-1,1 0-15,18 0 16,-54 0 0,53 0-16,1 0 15,-1 0-15,-53 0 16,36 0 0,-124 0 15,107 18-31,-1-18 0,0 0 15,17 0-15,1 0 16,-88 0 0,87 0-1,1 0-15,-35 0 32,17 0-32,-71 0 31,54 0-31,17 0 0,-71 0 31,71 0-31,-35-18 0,-212 1 31,194 17-31,-282-36 32,283 36-32,-107 0 31,159 0-16,18 0-15,-89-17 32,71 17-32,-88-36 31,88 36-15,-35-35-1,35 17-15,0-35 0,-53-17 31,89 52-31,-19 1 32,36-1-32,0 0 31,-17-17-15,-1 17-1,18-34-15,0 16 16,0 1-16,0 0 15,0-1-15,0-17 16,0 18-16,0 0 16,0-36-16,0 36 15,0 0-15,18 17 16,-1-17 0,-17-18-16,36 35 15,-36 1-15,35-19 16,-17 1-16,17 0 15,-17 0-15,17-1 16,0 19-16,0-36 16,18 35-16,0-17 15,0 0-15,18-1 16,-18 1-16,0 17 16,17 1-16,18-19 15,-35 1-15,35 18 16,-35 17-16,0-18 15,0 18-15,-18-18 16,1 1-16,17 17 16,17 0-16,-17 0 15,18 0-15,17 0 16,-18-18-16,1 18 16,-36 0-16,-17 0 15,17 0-15,-17 0 47,-1 0-47,1 0 16,17 0-1,-17 0 1,35-18-16,70 18 16,36 0-16,-18 0 15,-35 0-15,-18 0 16,0 0-16,-17 0 15,0 18-15,34 0 16,-34-1-16,0-17 16,-1 36-16,1-19 15,-18 18-15,17-17 16,1 17-16,35 1 16,-54-1-16,1-17 15,18 35-15,-36-36 16,0 18-16,36-17 15,-53 17-15,17-17 16,18 17-16,-18 1 16,-17-19-1,-1 18 1,19-35-16,-36 36 0,17-19 16,1 1-1,0 17-15,-1-17 0,-17 17 16,18 0-1,-18-17-15,18 17 16,-1 1-16,-17-1 16,0 0-16,0-17 15,0-1-15,0 1 16,0 0-16,0 17 16,-17 0-16,-1 1 15,0-1-15,1-17 16,-1 34-16,-17-34 15,35 17-15,-36 1 16,19-19-16,-19 19 16,19-36-16,-1 17 15,1 1-15,-1-1 16,0-17 0,1 0-1,-1 0-15,0 0 16,1 18-16,-19-18 15,1 18-15,18-18 16,-1 0-16,0 0 16,1 17-1,-1-17 1,0 0 0,1 0-1,17 18 1,-18-18-1</inkml:trace>
  <inkml:trace contextRef="#ctx0" brushRef="#br0" timeOffset="22344.683">3210 8061 0,'18'-18'141,"17"1"-141,18-19 16,-18 19-16,18-1 15,0 1-15,0 17 16,0-18 0,53 18-16,-18 0 15,159 0 1,-141 18-1,-71 17 1,0-35-16,71 106 31,-88-89-31,35 1 16,17 35 0,-34-53 15,-19 0-31,19 0 15,34 0 1,18-18-16,-35 1 16,35-19-16,124-17 31,-124 36-31,212-19 31,-282 36-15,-1 0-16,1 0 31,0 0-15,-1 18-1,19-18 1,-19 0 0,19 0-1,-19 0-15,1 0 16,35 0-16,-18 0 15,53 0-15,-17 0 16,52 0-16,-17 0 16,-18 0-16,-17 18 15,-18-18-15,17 17 16,-17-17-16,-35 0 16,17 0-16,-17 0 15,-1 0 1,1 0-16,0 0 15,-1 0 1,-17 18-16,36 0 16,-19-18-16,19 0 15,16 17-15,1 1 16,0-18-16,0 0 16,-18 0-16,1 0 15,-1 0 1,-17 0-16,17 0 15,-17 0 1</inkml:trace>
  <inkml:trace contextRef="#ctx0" brushRef="#br0" timeOffset="111631.4246">2275 3634 0,'-17'0'156,"-1"0"-141,0 0-15,-17 0 16,18 0 0,-89 35-16,0-17 15,35-1 1,36 18-16,-88 1 31,70-1-31,0-17 0,-106 52 31,141-70-15,-17 18 0,17-1-16,1-17 0,-1 0 15,1 0 79,17 18-78,17-18 62,54 18-63,52 17-15,18 0 16,0 1-16,36-19 16,17 54-16,-53-54 15,18 19-15,-1-1 16,-34 0-16,-1-17 16,-34 0-16,-54-18 15,0 0-15,-70 0 235,0 0-220,35-18-15,-18 0 16,-17 18-16,-1-17 15,19 17-15,-18-18 16,-18 0-16,17 1 16,1-19-16,0 1 15,-36-35-15,1-1 16,-19-17-16,1 0 16,0-1-1,-18-16-15,0-19 16,18 18-16,0 18 15,17-18-15,1 36 16,17-18-16,35 35 16,-17 0-16,35 35 15,0 0-15,-18 18 16,18-17-16,0 52 125,0 18-109,0 18-16,0 17 15,0 35-15,0-35 16,0 36-16,0 17 15,0 18-15,0-1 16,0-16 0,0-1-16,18-53 15,-18-18-15,18 36 16,-1-35-16,-17-18 16,18 0-16,0-18 15,-18 0-15,0-17 16,0-1-16,17-34 78,1-1-62,0 1-16,-1-19 15,18 1-15,1 0 16,17-1-16,17-34 15,-17 17-15,35-35 16,0 0-16,1-18 16,17-35-16,-18 35 15,-18-18-15,1 19 16,-1 16-16,-34 19 16,-19 17-16,19 18 15,-36 17 1,-18 18 249,-17 0-265,17 0 16,0 0-16,-17 0 16,17 0-16,1 0 15,-1 0-15,1 0 16,-1 0-16,0 0 16,1 0-1,-19 18-15,1 17 16,-18-18-16,18 19 15,-18-36-15,18 35 16,-1-17-16,-17-1 16,1 1-16,16 0 15,1-1-15,0 1 16,17-18-16,0 18 16</inkml:trace>
  <inkml:trace contextRef="#ctx0" brushRef="#br0" timeOffset="115919.7885">4710 11959 0,'0'0'0,"17"0"156,19 0-156,-1 0 16,18 0-16,17 0 15,18 0 1,18 0-16,0 0 15,0 0-15,17 0 16,-34 0-16,-1 0 16,0 0-16,0 0 15,18 0-15,-35 18 16,52-1-16,18 1 16,18-18-16,-36 0 15,-34 0-15,-36 0 16,-1 0-16,1 0 15,-17 0-15,-19 0 16,1 0 0,0 0-16,-1 0 15,18 0-15,18 0 16,53 0-16,35 0 16,18 0-16,17 0 15,-34 0-15,-19 0 16,-17 0-16,17 0 15,1 0-15,-1 0 16,-35 0-16,-17 0 16,0 0-16,-19 0 15,1 0-15,18 0 16,-36 0 0,1 0-16,-19-18 15,1 18-15</inkml:trace>
  <inkml:trace contextRef="#ctx0" brushRef="#br0" timeOffset="130248.0081">4198 10883 0,'0'0'0,"0"-17"16,-18 17-1,18-18 16,-17 18-31,17-18 16,-18 18 0,1 0-16,-1 0 15,-106 0 17,89 0-17,17 0-15,-17 0 16,-18 0-16,-211 0 31,175 0-31,19 0 16,-71 0-1,70 0-15,18 0 16,-176 53 15,88 0-15,88-53-1,18 18-15,-36 17 32,36-17-32,-53 17 31,88-17 78,0-1-109,0 1 16,0-1 0,-18 36-16,18 0 15,0 0-15,0 18 16,0-1-16,0 1 15,0 17-15,0 0 16,18-17-16,-18-1 16,0-17-16,0 0 15,0 18-15,0-18 16,0 17-16,0 1 16,0-18-16,0 17 15,17 36-15,-17 18 16,0-36-16,0 0 15,0 35-15,0-17 16,0-35-16,0 17 16,0-17-16,0-18 15,0-1-15,0 1 16,0 18-16,0-18 16,0 0-16,0 0 15,0 17-15,0-17 16,0 18-16,0-18 15,0 0 1,0-18-16,0 18 16,0-18-16,0 0 15,0 1-15,0-1 16,0 0-16,0 18 16,0 0-16,0 0 15,0 0-15,0-18 16,-17 18-16,17-35 15,-18 17-15,18-17 16,-18 17-16,18-18 16,0 1-16,-17 0 15,17-1-15,0 1 16,-18-18-16,18 18 16,0-1-1,-17 1-15,17 17 16,0 18-16,0-18 15,0 18-15,0 0 16,0-35-16,0-1 16,0 1-16,0 0 78,0 17-78,0 0 15,0-17-15,0 0 16,0 17-16,0-17 16,0-1 46,0 1-62,-18-18 16,18 17-16,0 1 15,0 0 17,-18-1-32,18 19 15,-17 17-15,-1-1 16,18 19-16,-35-18 16,17 0-16,0-18 15,18 0-15,0-17 16,0 0-16,18-18 265,17 0-249,1 0-16,17 0 16,-36 0-16,54 17 15,-36 1-15,18 0 16,0-18-16,0 17 16,35 1-16,-17 17 15,17-17-15,-18-1 16,-17-17-16,0 18 15,-18-18 1,18 18-16,-35-18 16,0 0-16,-1 0 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9-22T02:06:40.7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7691 9172 0,'0'-17'250,"0"-1"-218,0 0-17,17 18 1,1-17 0,-1 17 15,1 0 0,0 0 0,-1 0-15,-17 17 0,18 1-1,0 0 16,-1-18-15,-17 17 0,18-17-16,17 0 15,-17 0 1,0 0-16,70-17 31,-53-1-31,18 0 16,35 1-1,-53 17-15,18-18 0,-17-17 16,-1 35 0,0 0-16,0 0 0,-35-18 31,18 18 31,0 0 1,-1 0-47,1 0-16,0-18 15,17 18-15,0-17 16,36-18-1,-54 35 1</inkml:trace>
  <inkml:trace contextRef="#ctx0" brushRef="#br0" timeOffset="1663.3502">8167 10901 0,'0'0'0,"17"0"203,19 0-188,-19 0 1,19 0-16,-1 17 16,18-17-1,-36 0 1,1 0-1,0 0-15,-1 0 16,19 0 0,-1-17-1,-17-1-15,17 1 16,-18 17-16,1-36 16,17 36-1,-17 0 16,0-17 16,-1 17-15,1 0 46,0 0-78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9-22T02:07:01.3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2540 2522 0,'0'-17'250,"0"-1"-234,18 0-16,17-17 15,-17 18-15,-1-19 16,1 1-16,-1 17 16,1-17-1,0 35-15,35-71 32,0 19-1,-36 52-31,19 0 31,-19 0-15,1 0-1,-1 0 1,1 0-16,-18 17 16,18 1-16,-18-1 15,17-17 1,-17 18-16,18-18 15,0 35 1,-1-17 0,1-18-16,17 18 15,-17-1 1,-1-17-16,19 0 31,-1 0-31,0 0 0,18 0 16,18 0-1,-1 0-15,1 0 16,88-17 0,-106 17-16,-1-18 15,19 0-15,-36 1 16,18-19-16,-18 19 16,71-18-1,-88 35 1,0 0-16,-1 0 15,1 0 1,0 0-16,-1 17 16,36-17-16,-18 35 15,-17-35-15,88 36 32,-71-36-32,0 17 0,89 1 31,-71-18-31,35 0 0,212 18 31,-212-18-15,124-53-1,-142 35-15,18-52 16,-35 34-16,-17 19 16,-19-1-16,1 18 15,0-18-15,17 18 16,-18 0-1,19 0 1,-19 0 0,1 18-1,0-18 1,-1 0-16,1 0 16,-18 18-1,18-18-15,-1 0 16,1 0-16,-1 0 15,1 0-15,35 0 16,0 0-16,35 0 16,0 17-16,-35-17 15,-17 18-15,-19-18 16,18 0-16,-17 0 31,0 0-15,17 0-1,18 18 1,17-18-16,1 17 16,0-17-16,34 0 15,-16 0-15,-19 0 16,-35 0-16,18 0 16,0 0-16,-17 0 15,16 0-15,-16 0 16,17-17-16,17 17 15,-17 0-15,-18 0 16,-17 0-16,0 0 16,-1 0-16,19 0 47,-1 17-32,0 1-15,0-18 16,1 0-1,-19 0-15,19 0 16,-1-18-16,53-17 16,-17 17-16,17 1 15,18-1-15,-36 18 16,-17 0-16,-18 0 16,18 0-16,-17 35 15,-1-35 1,0 36-16,0-19 15,-17-17-15,17 0 32,-17 0-32,0 0 15,35 0-15,-1 0 16,19 0-16,70 0 16,-17 0-16,-1 0 15,-35 0-15,18 0 16,-71 0-16,1 0 15,-19 0-15,1 0 16,0 0 31,17 0-47,-17 0 16,17 0-16,0 0 15,0 0-15,1 0 16,17 0-16,-1-17 15,19 17-15,0 0 16,-19 0-16,-16 0 16,-19 0-16,1 0 15</inkml:trace>
  <inkml:trace contextRef="#ctx0" brushRef="#br0" timeOffset="10136.5568">3422 4851 0,'18'0'140,"-1"0"-108,1 0-17,-1-18 1,19 18-16,17-18 16,-18 18-16,18 0 15,0 0-15,-18 0 16,0 0-16,-17 0 15,0 0-15,-18-17 16,17 17 0,1 0 15,0 0-15,-18-18-16,17 18 15,1 0-15,-1 0 31,19 0-31,17 0 16,0 0-16,0 0 16,-1 0-16,19 0 15,0 0-15,-1 0 16,1 0-16,-1 0 16,1 0-16,-18 0 15,0 0-15,0 0 16,35 0-16,0 0 15,-18 0-15,-34 0 16,17 0-16,-18 0 16,-17 0-16,-1 0 15,1 0 32,17 0-31,-17 0-1,35 0-15,-18 0 16,0 0-16,-17 0 16,17 0-16,0 0 15,18 0-15,-17 0 16,-19 0-16,36 0 16,-18 0-16,-17 0 15,17 0 1,-35-18-16,36 18 0,-1 0 15,-17 0 1,-1 0-16,1 0 16,-1 0-16,19 0 15,-1 0-15,0 0 16,1 0-16,17 0 16,-36 0-16,18 0 15,-17 0-15,0 0 16,-1 0-1,1 0-15,0 0 16,35 0-16,-1 0 16,1 0-16,18 0 15,-18 0-15,0 0 16,0 0-16,-18 0 16,18 0-16,-35 0 15,17 0-15,0 0 16,0 0-16,1 0 15,-1 0-15,-17 0 16,-1 0-16,18 0 16,-17 0-16,0 0 15,-1 0-15,19 0 16,-19 0 0,1 0-1</inkml:trace>
  <inkml:trace contextRef="#ctx0" brushRef="#br0" timeOffset="14136.1137">5274 5874 0,'18'0'313,"-1"0"-298,1 0 1,0 0-1,-1 0-15,1 0 16,17 0 0,-17 0-1,17 0 110,0 0-125,-17 0 16,0 0-16,-1 0 16,19 0-16,-1 0 15,-18 0-15,1 0 16,0-18-1,-1 18 32,1 0-31,0 0 0,-1 0-16,1 0 15,0 0 1,-1 0-1,1 0-15,-1 0 16,1 0 0,0 0-1,-1 0 1,-17-18 15,18 18-15,0 0-1,-1 0 1,1 0 0,0 0 31</inkml:trace>
  <inkml:trace contextRef="#ctx0" brushRef="#br0" timeOffset="23600.3317">14676 10125 0,'17'-18'203,"18"0"-203,-17 1 15,17-18-15,1 17 16,-19 18 0,-17-18-16,18 18 0,0 0 15,-1 0 157,18 0-172,1 36 16,-19-36-16,54 35 15,17 18 1,-35-36-16,-18-17 16,71 18-1,-88-18-15,-1 0 16,1 0 0,0 0-1,17 0-15,0-18 16,18-17-16,-17 35 15,34-35 1,-52 35-16,-1 0 16,1 0 15,0 0-15,-1 0-16,19 0 15,-1 0 1,-18 0-16,36 17 15,0-17-15,-17 18 16,105-18 0,-36 0-16,-16 0 15,263 0 1,-193 0 0,53-70-1,-124 34-15,-70 1 16,17 35-16,-35-18 15,18 18 173,-1 0-188,19-17 0,-1-19 16,35 36-16,-34-17 15,-19 17 1,1 0-16,0-18 15,-1 18 79,18 0-94,-17 0 16,17 0-1,18 0-15,0 0 0,-17 0 16,-1 0 0,0 0-16,-17 0 15,17 0-15,0 18 16,-17-18-16,0 0 16,-1 0 15,1 0-31,-1 0 31,1 0-31,17 0 0,-17 0 16,17 0-1,1 0-15,52 0 16,-53 0 0,-17 0-1,17 0-15,36 35 16,-54-35-1,1 0-15,17 18 16,-17-18-16,-1 17 16,19-17-1,-19 18-15,1 0 0,17-18 16,-17 0 0,-1 0-16,1 0 15,0 0-15,-1 0 31,1 0 1,0 0-32</inkml:trace>
  <inkml:trace contextRef="#ctx0" brushRef="#br0" timeOffset="25335.7578">17956 8290 0,'18'0'0,"-18"-17"15,18 17 1,-1 0 15,1 0 16,0 0-47,-1 0 31,1 0-15,0 0-1,-1 0-15,1 0 16,17-18 0,-17 18-1,-1-18-15,1 18 16,0 0 15,-1 0-31,19 0 16,-19 0-16,1 0 15,-1 0-15,1 18 63,-18 0-47,0-1-16,0 19 15,0-1-15,0-18 16,-18 19-16,-17-1 15,18 18-15,-36 17 16,17-17-16,1 18 16,0-18-16,0-18 15,17 0 1,0-35-16,18 18 16,-17 0-16,-1-1 31,0-17 0</inkml:trace>
  <inkml:trace contextRef="#ctx0" brushRef="#br0" timeOffset="25864.6725">18186 8608 0,'17'0'78,"1"0"-62,0 17-16,-1 19 15,1-19 1,0 1-16,-1 17 16,-17-17-16,35 0 15,-17 34-15,-18-34 16,0 0-1,0-1-15,0-34 141</inkml:trace>
  <inkml:trace contextRef="#ctx0" brushRef="#br0" timeOffset="26295.8388">18380 8678 0,'0'-17'15,"17"-1"1,1 18 0,0 0-16,-1 0 15,1 0-15,0 0 16,-1 0-16,1-18 15,-1 18 1,1 0-16,17 0 31,-17-17-15,0 17-16,-1 0 47,-17-18 0,0 0-32,18 1-15,0-1 16,-1-52-16</inkml:trace>
  <inkml:trace contextRef="#ctx0" brushRef="#br0" timeOffset="27120.3575">18803 8202 0,'0'35'62,"-18"18"-62,18 0 16,0 18-16,-17-36 16,17 18-16,0 0 15,0 0-15,0-18 16,0 0-16,0 1 16,0-1-16,0-17 15,0 17 1,0-18-1,0 1 1,0 0 15,-36-18 16,19 0-31,-1 0-1,1 0 17,-1 17-17,18 1-15,0 0 16,-18-1-16,18 19 16,0-19-1,0 1-15,0-1 16,0 1-16,0 0 15,18-18 48,0-18-47,-18 0-16,17 1 15,-17-1-15,18 1 16,-18-1-1,0 0 1,0 1 0,0-1 31,0 0-32,0 1 32</inkml:trace>
  <inkml:trace contextRef="#ctx0" brushRef="#br0" timeOffset="28424.5856">19085 8255 0,'53'0'125,"0"0"-125,18 0 16,-18 0-16,-18 0 15,-17 0-15,-1 0 16,-17 18 15,0-1 0,18 1-15,-18 0-16,0-1 16,0 18-16,-18-17 15,18 0-15,-17-1 16,17 1-16,-18 0 16,0-18-16,18 17 15,-17 1 1,17 0-1,-18-18-15,18 17 16,0 1 0,0-1-1,0 1-15,0 0 16,0-1-16,0 1 16,0 0-16,0-1 15,18-17 32,-18 18-31,35-18-16,0 0 15,0 0-15,-17 0 32,-18-18 14,0 1-30,18 17 0,-18-18-1,17 18 1,-17-18-16</inkml:trace>
  <inkml:trace contextRef="#ctx0" brushRef="#br0" timeOffset="28864.3143">19420 8378 0,'0'-17'63,"18"17"-63,0 0 15,17 0 1,18 0-16,0 0 15,-18 0-15,0 0 16,-17 0-16,0 0 16,-18 17 93</inkml:trace>
  <inkml:trace contextRef="#ctx0" brushRef="#br0" timeOffset="29344.7184">19597 8502 0,'35'0'125,"0"0"-110,1 0 1,-19 0-16,1 0 16,0-18-16,-1 1 140,-17-1-124,18 0-16</inkml:trace>
  <inkml:trace contextRef="#ctx0" brushRef="#br0" timeOffset="30783.8791">19826 8132 0,'0'35'47,"0"0"-31,0 18-16,0 0 15,0 17-15,0 1 16,0-18-16,0 17 16,0-34-16,0 17 15,0-36-15,0 36 16,0-35 0,0 0-1,0-1 48,-18 1-63,-17-1 31,18 1-31,-1 17 0,-17-17 16,17 0-1,0-18-15,1 17 16,-1 1-16,0-18 78,36 0 94,0 0-157,-1 0-15,19-18 16,17 1 0,-18 17-16,0 0 0,-17 0 15,-18 35 79,0-17-78,0 17-16,0-18 15,0 1-15,0 17 16,0 1-16,-18-36 16,18 35-16,0-17 31,0-1 16,0 1-16,0 0-31,0-1 31,18-17-15,-1 0-16,-17 18 15,18-18-15,-18 17 16,18-17 0,-18 18-1,17-18 1,1 0-16,0 0 16,-1 0-16,18 0 15,-17 0-15,17 0 16,-17 0-16,0-18 15,-1 18-15,1-17 16,0 17-16,-18-18 31,0 1-15,17 17 0,-17-18 62</inkml:trace>
  <inkml:trace contextRef="#ctx0" brushRef="#br0" timeOffset="33688.3249">12083 11024 0,'17'0'218,"19"-17"-218,-1 17 16,18 0-16,17 0 16,1 0-1,-18 0-15,17 0 16,36 0-16,-35 0 15,17 0-15,0 0 16,0 17-16,-35-17 16,0 0-16,-18 18 15,18-18-15,-17 0 16,-1 0-16,18 18 16,-18-18-16,18 0 15,18 17-15,-1-17 16,1 0-16,34 18 15,1-1-15,-35-17 16,-18 0-16,-18 0 16,0 0-16,18 0 15,-17 0-15,-1 0 16,18 0-16,-18 0 16,0 0-16,1 0 15,-1 0-15,-17 0 16,17 0-16,0 0 15,-17 0 1,17 0 0,-17 0-1,-1 0-15,1 0 16</inkml:trace>
  <inkml:trace contextRef="#ctx0" brushRef="#br0" timeOffset="45608.9849">14393 11994 0,'18'0'375,"0"-17"-359,35 17-16,-18 0 15,18 0-15,0-18 16,-36 18-16,1 0 16,0 0-16,-1 0 62,1 0-62,-1 0 16,19 0-16,-1 0 15,0 0-15,-17 0 16,0-17-16,-1 17 16,1 0-16,17 0 15,-17 0-15,-1 0 16,19 0-16,-19 0 16,36 0-16,0 0 15,-18-18-15,1 18 16,17 0-16,-18 0 15,0 0-15,0 0 16,1 0-16,17 0 16,0 0-16,0 0 15,-18 0-15,-18 0 16,1 0-16</inkml:trace>
  <inkml:trace contextRef="#ctx0" brushRef="#br0" timeOffset="46768.2698">16669 12030 0,'17'0'125,"19"0"-110,17 0-15,-18 0 16,0 0-16,36 0 16,-18 0-16,17 0 15,36 0-15,17 0 16,-17 0-16,18 0 16,-18 17-16,-18-17 15,18 0-15,-18 0 16,-18 0-16,-17 0 15,-35 0-15,17 0 16,-17 0-16,0 0 16,-1 0-16,18 0 15,-17 0-15,17 0 16,1 0-16,-1 0 16,0 0-16,-17 0 15,-1 0-15</inkml:trace>
  <inkml:trace contextRef="#ctx0" brushRef="#br0" timeOffset="50368.065">10283 13088 0,'18'0'94,"0"0"-78,-1-18-1,1 1-15,17-1 16,-17-35-16,17 36 15,1-1-15,-19 0 16,1 18-16,-18-17 16,17 17-1,1 0 32,17 17-47,1 19 16,-1-36-16,0 35 15,0-35-15,-17 0 16,-18 18-16,18-18 16,-18 17-16,17-17 15,1 0 1,0 0-16,-1 18 16,19-18-1,-1 0-15,18 0 16,0 0-16,17-18 15,1 18-15,35 0 16,-18 0-16,0 0 16,35 0-16,1 0 15,-36 0-15,18 0 16,-18 0-16,18 18 16,0-1-16,-53 1 15,17 17-15,-17-35 16,18 36-16,-36-19 15,-17-17-15,-1 0 16,1 18 0,0-18-1,-18 18-15,35-18 16,0 17-16,0-17 16,18 18-16,-17-18 15,-1 0-15,0 0 16,18 0-16,-35 0 15,-1 0-15,1 0 16,0 0 0,-1 0-1</inkml:trace>
  <inkml:trace contextRef="#ctx0" brushRef="#br0" timeOffset="51904.1208">14693 13670 0,'0'35'47,"0"54"-47,18-36 15,-18 35-15,0-18 16,17 18-16,19-17 15,-19-18-15,-17 0 16,18-18-16,0-17 16,-18-1-16,0 1 15</inkml:trace>
  <inkml:trace contextRef="#ctx0" brushRef="#br0" timeOffset="53617.0919">14781 13776 0,'18'0'109,"17"0"-93,18 0-16,35 0 16,54-18-16,34 18 15,0 0-15,36 0 16,-18 0-16,18 0 16,-18 0-16,17 0 15,-34 18-15,17-18 16,-53 0-16,53 0 15,-35 0 1,-1 0-16,19 0 16,-18 0-16,-18-18 15,0 18-15,-18 0 16,36-17-16,-18 17 16,18-18-16,-18 0 15,35 18-15,1-17 16,-1 17-16,36 0 15,-18-18-15,17 18 16,1 0-16,-53 0 16,-18-35-16,-17 35 15,-19 0-15,-34 0 16,-1-18-16,-17 1 16,0 17-16,0 0 15,-18-18-15,1 18 16,-19 35 93,1 18-93,-18 0-16,18 35 15,-18-17-15,0 35 16,0-53-16,17 35 16,1 0-16,0-53 15,-18 18-15,17-18 16,-17 1-16,0-1 16,0-17-1,0-1 63,-35 1-62,-18-18-16,-53 0 16,0 35-16,-52-35 15,17 18-15,-1-1 16,-34-17-16,17 0 15,-35 18-15,35-18 16,1 0 0,-36 0-16,-18 0 15,0 0-15,36 0 16,-18 0-16,-18 0 16,36 0-16,0 0 15,-1 0-15,18 0 16,18 0-16,0 0 15,0 0-15,35 0 16,-35 0-16,18 0 16,-1 0-16,36 0 15,-36 0-15,1 0 16,-36 0-16,-17-18 16,17 18-16,18-17 15,-53 17-15,35 0 16,0 0-16,18-18 15,0 18-15,53 0 16,17 0-16,36 0 16,18 0-16,-1 0 15,0 0-15,1 0 16,-1 0 31,0 0-16,36 0 78,70-35-93</inkml:trace>
  <inkml:trace contextRef="#ctx0" brushRef="#br0" timeOffset="54407.6079">16828 13776 0,'0'35'32,"0"36"-32,0-1 15,17 1-15,-17 35 16,18-36-16,-1-17 15,1 53-15,-18-35 16,18-18-16,-1-1 16,1-34-16,-18 0 15,0-1 1</inkml:trace>
  <inkml:trace contextRef="#ctx0" brushRef="#br0" timeOffset="54991.6735">18538 13723 0,'0'53'47,"18"18"-47,-18-19 15,0 19-15,18-18 16,-1 0-16,-17 0 16,0-18-1,18 18-15,0-18 16,-18-17-16,0 0 15,0-1 1,17-17 15</inkml:trace>
  <inkml:trace contextRef="#ctx0" brushRef="#br0" timeOffset="55600.2925">19826 13794 0,'35'0'31,"-17"0"-15,0 17 31,-1 36-47,-17 35 15,18-17-15,-18 17 16,18 0-16,-18-35 15,17-17 1,-17-19-16,0 18 16</inkml:trace>
  <inkml:trace contextRef="#ctx0" brushRef="#br0" timeOffset="56775.5368">18256 14640 0,'0'0'0,"-35"0"15,17 18-15,1-18 16,-1 0-1,0 0 1,1 0 0,-1 0-1,-35 0-15,0 0 16,0-18-16,-35 1 16,0-1-16,35 0 15,-17 1-15,-19-19 16,36 19-16,0-1 15,18-17-15,0 35 16,17-18-16,18 1 16,-17 17-1,17-18 1,0 0-16,-18-17 16,0 0-16,1 0 15,-19-18-15,36 17 16,0 1-16,0 0 15,-17-1-15,17-16 16,0-1-16,0 0 16,0 17-16,0-16 15,0 16-15,0 1 16,0 17-16,0 1 16,17 17-16,1 0 15,0-18-15,17 18 16,18 0-16,-18-18 15,0 18-15,18 0 16,-17 0-16,-1 0 16,0 18-16,18-18 15,-18 35-15,18 1 16,-17-19-16,34 19 16,-35-19-16,-17 18 15,17-17-15,-17 0 16,0 17-1,-18-17 1,0-1-16,17 19 16,1 16-16,-18 37 15,0-19-15,0-17 16,0 18-16,0-18 16,0 17-16,-35-17 15,17-18-15,-17 18 16,35-17-16,-18-19 15,0 18-15,1-35 16,-1 0-16,1 18 16,-1-18-1,0 0 1,1 0 0,17-18-1,-18 1-15,0 17 16,1 0-16,17-18 15,0 1 17,-18-19-17</inkml:trace>
  <inkml:trace contextRef="#ctx0" brushRef="#br0" timeOffset="57624.0188">17745 13864 0,'-18'35'31,"0"18"-15,-17 36-16,0-37 16,17 37-16,-35-36 15,36-18 1,17 0-16,0-17 0,-18-1 15,18 1 1,-18 0-16</inkml:trace>
  <inkml:trace contextRef="#ctx0" brushRef="#br0" timeOffset="58135.7036">17886 14058 0,'0'53'63,"0"-35"-63,-18 17 16,1 18-16,-1-18 15,0 18-15,-17-18 16,35 1-16,-18-19 15,1 19-15,17-19 16,0 1-16,-18-18 16,18 18-1</inkml:trace>
  <inkml:trace contextRef="#ctx0" brushRef="#br0" timeOffset="86047.7635">15998 1446 0,'0'-17'15,"-17"17"79,70 0-31,0 0-48,17-18 1,1 18-16,17 0 15,35 0-15,1 0 16,176 0 0,-159 18-16,141 35 31,-247-53-31,1 0 31,-19 0-15</inkml:trace>
  <inkml:trace contextRef="#ctx0" brushRef="#br0" timeOffset="86784.2443">16810 1552 0,'0'88'31,"0"18"-31,0-18 16,0 36-16,0 70 15,18-106 1,-1 0-16,-4091-35 16,8166-17-16,-4092-1 15,0-18-15,17 1 16</inkml:trace>
  <inkml:trace contextRef="#ctx0" brushRef="#br0" timeOffset="87632.3629">17127 2099 0,'0'18'78,"0"-1"-63,0 1-15,0 17 16,18 18-16,-18-18 16,0 18-16,0 18 15,18-1 1,-18-34-16,17-1 16,-17-17-16,0-1 31,0 1 16,0-36 62,0 1-109,0-1 16,0-17-16,0 17 15,0-35 1,18 18-16,-18 0 16,18-1-1,-1 19 1,1-1-1,-1 18 48</inkml:trace>
  <inkml:trace contextRef="#ctx0" brushRef="#br0" timeOffset="88616.8742">17374 2381 0,'18'0'140,"0"0"-124,17 0 0,-18 0-1,19 0-15,-19 0 16,1 0-1,0-17-15,-1 17 16,1-18 0,0 18-16,-1-18 0,1 18 15,0-35 1,-1 35-16,1-18 16,-18 1 15,0-1-16,0 0 1,-18 18 125,1 0-141,-1 0 93,0 18-77,18 0-16,0-1 16,0 19-16,0-1 15,0 18 1,0-18 0,0 36-1,18-36 1,0-17-1,-1-18 1,36 17 15,-35-17-15,-1 0 0,1 0 15,-18-17-16,18 17-15,-18-18 16</inkml:trace>
  <inkml:trace contextRef="#ctx0" brushRef="#br0" timeOffset="89384.4662">17833 2487 0,'18'0'16,"-18"-18"15,17 18-15,1 0 0,-1-17-1,19 17 1,-1-18-16,-17 1 15,-1 17-15,1-36 32,17 19-32,-17-19 15,0 19 1,-1-1-16,-17-17 16,0 17-16,0 0 15,0 1-15,0-1 16,0-17-1,0 17 1,-35 1 0,17 17 15,1 0-15,-1 0-1,18 17-15,0 1 16,-18 0-16,18 17 15,-17-18-15,-1 19 16,18-1-16,-18 0 16,18-17-16,0 17 15,18 18 1,0 0-16,-1 0 16,19-18-16,-19 1 15,19-19-15,-36 1 16,17-18-16,18 0 15,-17 0 1,0 0-16,-1 0 16,1 0 15,-18-18 0,18 18 0,-18-17-31</inkml:trace>
  <inkml:trace contextRef="#ctx0" brushRef="#br0" timeOffset="91624.3655">17039 3193 0,'0'-18'94,"0"0"-78,18 1-16,-1-1 15,19 0-15,-19 1 16,19-18-16,-19 35 15,1-18-15,17 0 16,-17 18 0,17 0-1,-17 0-15,17 36 16,0-19-16,1 18 16,-19-17-16,18 17 15,1-17-15,-19 17 16,1-35-16,-18 18 15,18-18-15,17-35 79,0 17-64,1-17-15,16 17 16,1 0-16,18-17 15,-36 35-15,-17 0 16,-1 0 0,1 0-1,0 0 17,-1 0-17,1 0-15,0 18 16,-1-18-16,36 17 15,-17-17-15,-19 0 16,1 0-16,17 0 16,18 0-16,-35 0 15,-1 0-15,1 0 16,0 0-16,-1 0 31,1 0-31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9-22T02:08:54.6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14552 6615 0,'-18'0'46,"36"0"79,0 0-93,-1 0-1,19 0-31,-19 0 16,1 0-16,17 0 15,-17 0 1,17 0-16,-17 0 15,-1 0 1,1 0-16,17 0 16,-17 0-1,-18-18 1,18 18-16,-1 0 16,1 0-1,-1 0 1,1 0-1,17 0-15,1 0 16,-1 0-16,0 0 16,1 0-16,-19 0 15,1 0-15,-1 0 16,1 0 0,0 0-1,-1 0-15,1 0 16,0 0-16,17 0 15,0 0-15,0 0 16,1 0-16,-19 0 16,1 0-16,0 0 31,-1 0-15,1 0-1,0 0 1,-1 0-16,1 0 15,17 0-15,-17 0 16,-1 0 93,1 0 204,0 0-251,-18 18-46,17-18 47,1 0 15,0 0 78</inkml:trace>
  <inkml:trace contextRef="#ctx0" brushRef="#br0" timeOffset="4256.8987">16351 6597 0,'18'0'171,"0"0"-155,34 0-16,-16 0 16,-1 0-16,0 0 15,18 0-15,18 0 16,17 0-16,-17 0 16,34 0-16,-34 0 15,-18 0-15,-18 0 16,18 0-16,-18 0 15,1 0-15,-19 0 16,1 0-16,-1 0 16,1 0 62,0 0-63,-1 0 1,1 0 0,0 0 77,-1 0-77,1 0-16,0 0 16,-1 0-16,1 0 15,-18-18 17,17 18-17,1 0 16,0 0-15,-18-17 328,0-19-329,0 1-15,0 0 16,-18 0 0,18-1-16,-18 1 15,18 17-15,-17-17 16,17 17 0,0 1 30,0-1-30,-18 18 0,1 0 140,-1 0-140,-17-17-1,17 17-15,0-18 16,-17 18-16,17 0 15,1 0-15,-1 0 16,1-18 0,-1 18 15,0 0-31,1 0 31,-1 0-31,0 0 16,-35 0-16,-17-17 15,17 17-15,-18-18 16,1 18-16,17-18 16,0 18-16,18 0 15,-1 0-15,19 0 16,-1 0 15,1 0 0,-1 0-31,-17 0 16,-1 0-16,19 0 16,-1 0-1,0 0-15,1 0 16,-1 0 46,-17 0-30,-18 18-32,-18-18 15,1 0-15,-18 35 16,35-35-16,35 18 16,0-18-16,18 18 281,0 17-266,0 0-15,18-17 16,0-1-16,-18 1 16,0 0-16,17-18 15,-17 17-15,0 1 16,18 0 0,0-1-1,-1 1-15,-17-1 16,0 1-1,18-18-15,-18 18 16,18-1 0,-18 1-1,0 0-15,17-1 16,1 1 15,-1-18 32,1 0 30,0 0-77,-1 0 0,1 0-16,17 0 15,-17 0 17,0 0-17,-1 0 1,1 0 46</inkml:trace>
  <inkml:trace contextRef="#ctx0" brushRef="#br0" timeOffset="34199.9576">16951 10231 0,'-53'0'172,"18"0"-156,0 0-1,-1 0-15,19 0 16,-19 0-16,19 0 16,-1 0 15,0 0-15,-17 0-1,-18 17 1,36-17-16,-19 0 15,19 0 1,-1 0 0,0 0 15,1 0-15,-1 0-16,0 0 15,-17 0-15,-18 0 16,18 0-16,0 0 15,-1 0-15,-17-17 16,36 17 15,-1 0 1,18-18-32,-17 18 15,-1 0 1,-17 0-16,17-18 15,0 1-15,1 17 16,-1 0 0,0 0-16,18-18 0,-17 18 15,-1 0 1,1-18 0,-1 1-1,0 17-15,1-18 16,-19 18-1,36-18 79,-17 18-78,17-17-1,0-1 17,0 1-17,0-1 1,0 0 0,-18 18-1,18-17 1,0-1-1,0 0 1,0 1 0,0-1-1,18 18 1,-18-18 0,17 18-1,1-17 1,0 17-1,-18-18-15,17 0 16,1 18 0,0-17-16,34-1 15,37 1 1,-72-1-16,19 0 16,16 18-1,-34 0 1,17-17 15,1 17-15,-19 0-1,19-18-15,-1 18 16,0 0-16,-17 0 16,-1 0-16,-17-18 15,18 18 1,0 0 31,-1 0-32,1 0-15,35 0 16,17 0 15,-52 0-15,0 0-1,17 0 17,-17 0-17,-1 0 1,1 0 0,0 0 15,-1 0 0,1 18-15,17 0-16,0-18 15,1 17-15,-19 1 16,1-18 0,0 0 15,-18 18-16,17-18-15,-17 17 94,0 1-78,0-1-1,0 1-15,0 17 16,0 1 0,0-19-16,0 1 15,0 17-15,0-17 16,0 0-16,0-1 16,-17 1-16,17-1 15,0 1 1,-18 0-1,18-1-15,-18 1 16,1-18 0,17 18-1,0-1 17,-18-17-17,18 18 48</inkml:trace>
  <inkml:trace contextRef="#ctx0" brushRef="#br0" timeOffset="51015.9562">14746 11712 0,'18'0'203,"-1"0"-187,19 0-16,34 0 15,-17 0-15,0 0 16,-18 0-16,-17 0 15,0 0-15,-1 0 16,1 0 15,17 0-15,0 0 0,1 0-16,-1 0 15,0 0 1,-17 0-16,35 0 15,-36 0-15,19 0 16,-19 0 0,1 0-16,0 0 15,-1 0 1,19 0-16,-1 0 16,18 0-16,0 0 15,17 0-15,1 0 16,-1 0-16,1 0 15,-18 0-15,17 0 16,-17 0-16,18 0 16,-18 0-16,-18 0 15,18 0-15,-35 0 16</inkml:trace>
  <inkml:trace contextRef="#ctx0" brushRef="#br0" timeOffset="57543.1814">11536 16792 0,'17'0'250,"19"0"-234,-19 0 0,1-17-1,0 17-15,17 0 16,-17-18-16,-1 18 15,19 0-15,-19 0 16,1 0-16,-1 0 16,1 0-1,0 0-15,-1 0 32,1 0-32,17-18 15,-17 18 1,0 0-1,-1 0-15,1 0 16,-1 0 0,1 0-1,0 0 1,17 0 0,0 0-16,1 0 15,-1 0-15,0 0 16,-17 0-16,17 0 15,-17 0 1,17 0-16,-17 0 16,34 0-16,1 0 15,0 0-15,-17 0 16,-19 0-16,19-17 16,-19 17-16,1 0 15,-1 0 1,1 0-16,0 0 15,17 0-15,0 0 16,1 0-16,-1-18 16,-18 18-16,19 0 15,-1 0-15,-17 0 16,-1 0-16,1 0 16,0 0-16,17 0 15,0 0-15,0 0 16,1 0-16,-19 0 15,19 0 142,-1-18-157,18 18 15,-18 0 1,-17 0-16,-1 0 16,1 0 46,0 0-46,35 0-1,-18 0-15,0 0 16,0 0-16,1 0 16,-1 0-16,18 0 15,0 0 1,17 0-16,1 0 0,-18 0 15,0 0 1,-18 0-16,-17 0 16,-1 18-1,1-18-15,0 0 16,17 0 0,-18 0-1,19 0-15,-19 0 16,19 0-16,17 0 15,0 0-15,-1 0 16,1 0-16,0 0 16,0 0-16,18 0 15,-1 0-15,1 0 16,-18 0-16,-18 0 16,18 0-16,-35 0 15,-1 0 1,1 0-16,-1 0 15,1 0 1,0 0-16,-1 0 16,19 0-16,-1 0 15,0 0-15,-17 0 16,17 0 0,-17 0-16,-1-18 15,1 18-15,17 0 16,18 0-16,18 0 15,-18 0-15,0 0 16,-18 0-16,0 0 16,-17 0-16,0 0 15,17 0-15,-18 0 16,1 0-16,17-17 16,18 17-16,0 0 15,0 0-15,0 0 16,18 0-16,17 0 15,-18 0-15,-34 0 16,-1 0-16,0 0 16,-17 0 77</inkml:trace>
  <inkml:trace contextRef="#ctx0" brushRef="#br0" timeOffset="63023.2391">16316 16263 0,'0'18'47,"0"-1"62,-18-17-109,1 0 16,17 18 0,-18-18 46</inkml:trace>
  <inkml:trace contextRef="#ctx0" brushRef="#br0" timeOffset="65279.7574">16969 16722 0,'0'17'141,"-18"1"-141,-17-18 15,17 35-15,-17-35 16,17 18-16,1 0 15,-1-1-15,0-17 16,1 18-16,-19-18 16,36 17-16,-17-17 15,-1 0 1,0 0 0,1 0-1,-1 0 1,0 0-16,-17 0 15,-18 0 1,18 0-16,0 0 16,-18-17-16,18 17 15,17-18 1,0 18-16,1 0 16,17-17-16,-18-1 31,0 0-31,1 18 15,17-17-15,-18-1 16,18 0 0,0 1 15,0-1 0,0 0 0,0 1-15,0-1 0,0 0-16,0 1 15,0-1 1,0-17 0,18 17-1,-18 1 1,35-19-1,-17 19 1,-18-1 0,17 18-1,1 0-15,-18-18 16,18 18 0,-1 0-16,1 0 31,-1-17-31,19-1 0,34 18 31,-52 0-31,0 0 0,17 0 31,-35-17-31,17 17 0,1 0 16,35-18 0,0 18-16,-35 0 15,17 0 1,-17 0 62,-1 18-78,1-18 16,-1 0-1,-17 17 1,18-17-16,0 18 15,-1-18 1,-17 17 0,18-17-1,-18 18 1,0 0 15,0-1-31,0 1 16,0 17-16,0 1 15,0-1-15,0-18 16,0 19-16,0-19 16,0 19-16,0-19 15,0 1-15,0 0 16,0-1 0,0 1-1,0 0 1,-18-18 15,1 0-31,-1 0 16</inkml:trace>
  <inkml:trace contextRef="#ctx0" brushRef="#br0" timeOffset="68063.5367">12312 16669 0,'0'17'109,"18"36"-93,-1-17-16,1-1 16,-1 0-16,1 18 15,0-35-15,17-1 16,-17 19-16,-1-19 15,1 1-15,0-18 16,-18 18 0,17-18-1,19 0 1,-1-18 0,-18 0-1,1 1-15,0-1 16,-18 0-16,0 1 15,0-1-15,0 0 16,0 1 0,0-1-1,-18-17 1,0 17-16,1 1 16,-18-1-16,-1 0 15,19 18 1,-1 0-16,-17 0 15</inkml:trace>
  <inkml:trace contextRef="#ctx0" brushRef="#br0" timeOffset="68759.1087">14340 16633 0,'0'53'62,"0"18"-62,0 0 16,0-19-16,0-34 16,18 0-16</inkml:trace>
  <inkml:trace contextRef="#ctx0" brushRef="#br0" timeOffset="70271.3067">16616 16969 0,'17'0'78,"1"0"-62,0 0-1,-1 0 1,1 0-16,17 0 16,18 0-16,0 0 15,-18 17-15,-17-17 16,-18 36 46,0-19-62,-18 1 16,18 17-16,-17-17 16,-1-1-16,1 1 15,-1 0-15,0-1 16,1-17 0,-1 0-16,18 18 15,-35-18 1,35 18-1,17-18 220,1 0-235,17 0 15,1 0-15,-1-18 16,18 18-16,-36-18 16,19 18-16,-1 0 15,0 0-15,-17 0 16,-1 0 0,1 0 30,-18-17 251</inkml:trace>
  <inkml:trace contextRef="#ctx0" brushRef="#br0" timeOffset="81710.9094">3828 7708 0,'0'-17'156,"17"17"-125,1 0 47,0 0-62,-1 0 0,18 0-16,-17 0 15,17 0-15,-17 0 16,17 0-16,-17 0 16,0 0-16,-1 0 31,1 0-16,0 0 1,-1 0-16,36 0 16,-18 0-16,18 0 15,35 0-15,1 0 16,-19 0-16,36 0 16,-53 0-1,-18 0-15,1 0 16,-19 0-16,1 0 31,-1 0 0,1 0-31,0 0 16,17 0-16,-17 0 16,-1 17-16,19-17 15,-19 0-15,18 0 16,-17 0-1,17 0 1,-17 0 0,0 0-16,-1 0 15,1 0-15,17 0 16,18 0-16,-18 0 16,-17 0-16,0 0 15,-1 18-15,1-18 16,0 0 15,17 0-15,-17 0 31,-1 0-16,1 0 0,-1 0-15,1 0-16,0 0 31,-1 0-15,1 0-1,0 0 1,-1 0-1,1 0 142</inkml:trace>
  <inkml:trace contextRef="#ctx0" brushRef="#br0" timeOffset="86290.1673">16669 6156 0,'-18'0'78,"-52"0"-62,-36 0-16,-18 35 15,1-17-15,-1 17 16,-17-35-16,0 18 16,53-18-16,53 0 15,-1 0-15,19 0 16,-1 0 0,0 0-1,1 0 1,-1 0-1,-17 0-15,0-18 16,-1-35 0,-17 36-16,53-1 15,-17-17-15,-1 17 16,18-17-16,0-1 16,-18 36-16,18-17 15,0-1-15,0 1 16,0-1-1,0-17-15,0 17 16,0-17 0,36 17-16,-36 0 15,35 1-15,-35-1 16,35-17-16,-17 17 16,0-17-16,-1 17 15,19 1-15,-1-19 16,0 19-16,18-1 15,0-17-15,-18 17 16,0 18-16,-17-17 16,17-1-16,1 18 15,-1-18-15,18 18 16,-18 0-16,18-17 16,-18 17-1,18 0-15,0 0 16,18 0-16,-1 0 15,18 0-15,-17 35 16,0-17-16,-36-1 16,-18 1-16,19 0 15,-1 17-15,0-18 16,-35 1 0,18 0-16,0 17 15,-1-35 1,-17 18-16,0 17 15,0-17-15,0-1 16,0 18-16,18 18 16,-18-17-16,18-1 15,-18 0-15,0-17 16,0 35-16,0-36 16,-18 1-16,18 17 15,-35-17-15,17 0 16,-17 17-16,-1-17 15,19 17-15,-1-18 16,0 1 0</inkml:trace>
  <inkml:trace contextRef="#ctx0" brushRef="#br0" timeOffset="89094.8279">5486 7708 0,'-18'0'94,"0"0"-79,-17 18-15,-18-18 16,0 0-16,0 0 16,-35 0-16,-18 0 15,18 0-15,18 0 16,17 0-16,0 0 15,0 0-15,35 0 16,1 0-16,-1 0 16,0 0-1,1 0-15,-1 0 16,0 0 0,1 0-1,-19 0-15,19-18 16,-1 18-16,1 0 15,-1 0 1,-17-17 0,17 17-1,0 0-15,-17-18 16,17 18 0,1 0 46,17-18-46,-18 18-16,1-17 15,17-1 1,0 0 0,-18 18-16,18-17 15,-35-1 1,35 0-16,-18-17 15,0 35-15,18-17 16,-17-1-16,17 0 16,0 1-1,0-1 1,0 0 0,0 1-1,0-1 1,0 0-1,0 1 1,0-1 0,0 0-16,17 1 15,1 17-15,-18-18 16,18 1 0,-18-1-16,35 0 15,-17 18-15,-1-17 16,18-1-16,-17 18 15,17 0-15,-17-18 16,0 1-16,-1 17 16,1 0-16,0 0 15,17-18-15,-18 18 16,1 0-16,17 0 16,18 0-16,-35 0 15,53 0-15,-1 0 16,54 18-16,-19-1 15,19 19 1,-36-1-16,0-35 16,-17 18-16,-18-1 15,-18 1-15,0-1 16,-17-17-16,0 0 16,-18 18 124,17-18-124,-17 18-16,0-1 15,0 1 1,0 0-16,0-1 16,0 1-1,0 0-15,0-1 16,0 1 0,0 0-1,0-1-15,-17 1 16,17-1-16,-36 19 15,36-19-15,-17 1 16,-1 0-16,0-1 16,18 1-16,-17-18 15,17 18-15,-18-18 16,18 17 0</inkml:trace>
  <inkml:trace contextRef="#ctx0" brushRef="#br0" timeOffset="95518.8741">12471 10777 0,'17'0'297,"1"0"-281,0 0-1,-1 0 17,1 0-17,0 0 17,-1 0-1,1 0-31,-1 0 15,1 0-15,35 0 16,-35 0-16,17 0 16,-17 0 15,-1 0-15,1 0-16,-1 0 15,36 0-15,-35 0 16,0 0-16,-1 0 15,-17-17-15,18 17 16,0 0 0,-1 0-1,1 0-15,0 0 16,-1 0 0,1 0-16,-1 0 15,1 0-15,0 0 16,17-18-16,0 18 15,1 0 1,-1 0 0,0 0-1,-17 0-15,17 0 16,0 0-16,-17-18 16,17 18-16,0 0 15,1 0-15,-19 0 16,1 0-16,17 0 15,-17 0-15,0 0 16,-1 0-16,1 0 16,-1 0-1,1 0-15,0 0 63,-18-17-48,17 17 1,1 0 0,0 0-16,-1 0 62,19 0-46,-19-18-1,1 18-15,17 0 16,-17 0-16,-1 0 31,1 0 94,0 0-93,-1 0-1,1 0 0,0 0-15,-1 0-16,1 0 31,0 0 0,-1 0 0</inkml:trace>
  <inkml:trace contextRef="#ctx0" brushRef="#br0" timeOffset="131198.823">2346 8308 0,'18'0'344,"-1"0"-344,1 0 16,35 0-16,0 0 15,-18 0-15,18 0 16,17 0 0,-52 0-1,35 0 1,-35 0 0,-1 0-1,1 0 1,0 0-1,-1 0-15,1 0 16,0 0 0,-1 0-16,1 0 15,-1 0 1,19 0 0,-19 0-1,36 0 1,18 0-16,35 0 15,35 18 1,-106-18-16,0 0 31,-17 0 1,0 0-1,-1 0-16,1 0-15,-1 0 32,1 0-17,0 0 1,-1 0 0,1 0-1,0 0-15,-1 0 16,1 0-1,0 0 1,-1 0 0,1 0-1,0 0-15,-1 0 16,1 0 0,-1 0 15,1 0-16,0 0 32,17 0-15,-17 0-32,-1 0 15,1-18 16,-18-17 282,18-1-313,-1 19 16,-17-36-16,18 0 15,-1 0-15,1 18 16,-18-18-16,0 0 15,0 0 1,0 0 0,0 18-1,0 17-15,0-17 32,0 17-17,0 1 16,0-1-15,0 0 0,0 1 31,-18 17 31,1 0-63,-1 0-15,1 0 16,-1 0-16,0 0 16,-17 0-1,0 0-15,-1 17 16,-158-17-1,89 18 1,-37 0 0,72-18-16,-1 0 15,1 0 1,52 0-16,1 0 16,-19 0-1,1 17-15,17-17 16,1 0-16,-1 0 15,0 0-15,1 0 16,-36 0 0,35 0-16,-17 0 15,0 18-15,-54-18 16,19 17 0,-1-17-16,-34 36 31,52-36-31,17 0 15,1 0 1,17 0-16,1 0 16,-19 0-1,19 17 1,-1-17 0,1 0-16,-1 0 15,18 18 235,0 17-250,0 1 16,0-19-1,0 19-15,0-1 16,0-18-16,0 19 16,0-1-16,0-17 15,0-1-15,0 19 16,0-19-16,0 1 16,0-1-16,0 1 15,0 0 610,0-1-562,0 1-63,18-18 15,-18 35-15,17-35 63,-17 18 359,18-18-391,-1 0-15,1 0-1,0 0-15,17 0 16,0 0-1,-17 0-15,0 0 16,-1 0-16,19 0 16,-19 0-16,1 0 15,-1 0-15,1 0 16,0 0-16,-1 0 16,19 0-1,-19 0-15,1 0 16,0 0-1,-1 0-15,18 0 16,1 0 0,-19 0-16,1 0 15,17 0-15,-17 0 32,0 0-1,-1 0-31,1 0 15,0 0-15,-1 0 16,1 0-16,-1 0 16,1 0 15</inkml:trace>
  <inkml:trace contextRef="#ctx0" brushRef="#br0" timeOffset="141782.7953">7355 10936 0,'-17'0'172,"-1"0"-141,1 0-16,-1 0 1,0 0 0,18-18-1,-17 18 17,-1-17-17,0 17 1,18-18-16,-17 18 15,-1 0 1,0-17-16,1-1 16,-1 18-16,18-18 15,-18 18-15,1-35 32,-1 17-17,1 18-15,17-17 16,0-1-1,-18 18 1,18-18 0,-18 1-1,18-1-15,0 1 16,0-1-16,-17 18 16,17-18-1,0 1 1,-18-1-1,18 0 1,0 1-16,0-1 16,0 0-1,0 1-15,0-1 16,18 1-16,-18-1 16,35 0-16,-17 1 15,-18-1 1,35 18-1,-18-18 1,1 18-16,17-17 16,-17 17-16,0-18 15,-1 18-15,19 0 16,-36-18-16,17 18 16,1 0-1,0 0 63,-18 18-62,0 0 0,17-1-16,1 36 15,-18-17-15,0-1 16,0 0-16,0-17 15,0 17-15,0 18 16,0-35-16,0-1 16,0 1-1</inkml:trace>
  <inkml:trace contextRef="#ctx0" brushRef="#br0" timeOffset="144935.4108">6879 11836 0,'18'0'281,"-1"0"-265,1 0-1,0-18-15,-1 18 16,1 0-1,0 0 1,-1 0-16,1 0 16,0 0-1,-1 0-15,1 0 16,-1 0-16,1 0 31,0 0-31,-1 0 31,1 0-31,17-18 16,-17 18-16,0 0 16,-1 0-16,1 0 15,0 0 17,-1 0-17,1 0 16,-1 0-15,-17-17-16,18 17 16,17 0-1,-17 0 1,0 0 0,-1 0-1,1 0 1,0 0 31,-1 0-16,1 0 156,-1 0-93,1 0-63,0 0 79</inkml:trace>
  <inkml:trace contextRef="#ctx0" brushRef="#br0" timeOffset="158847.3834">5856 7779 0,'0'-18'343,"18"18"-327,-1 0 0,1 0-1,0 0 1,17 0-1,-17 0 1,-1 0-16,1 0 16,0 18-1,-1-18 1,1 0-16,17 0 16,0 17-16,-17 1 15,0-18-15,17 0 16,-17 0-1,-1 0 1,1 0 0,-1 0-1,1 0-15,0 0 16,35 0-16,-18-18 16,0 1-1,-17 17-15,-18-18 16,17 18-16,1 0 94,0 0-32,-1 0-62,1 0 16,35 0-16,0 0 15,-18 0-15,18 0 16,-18-18-16,-17 18 16,17-17-16,1 17 15,-19 0-15,1 0 16,-1 0-16,19 0 15,-19 0-15,1 0 16,0 0 0,-1 0 31,19 0-32,-19 0 1,18 0-1,1 0-15,-1 0 16,-17 0-16,-1 0 16,1 0-1,0 0 48,-1 0-48,1 0 1,0 0 0,-1 0-1,1 0 1,-1 0-16,-17-18 16,36 18-16,-1-17 15,0 17-15,-17 0 16,0 0-16,-1 0 15,1 0-15,-1 0 141,-17 17-141,18-17 16,-18 18 15,18-18-15,-1 0-1,-17-18-15,18 18 16,0-17-1,-1 17-15,1 0 32,0 0 15,-1 0 15,1 0-31,-1 0 1,19 17-17,-1-17-15,0 0 16,1 0-1,-1 18-15,-17-18 16,-1 0 0,1 0-1,-1 17 1,19-17 0,17 0-16,0 18 15,-1 0-15,37-1 16,-54-17-16,0 18 15,-17-18-15,-1 0 16,1 0 62,17 0 157,-17 0-220,0 0 1,-18-18-1,17 18-15,1 0 16,0 0 0,-1 0-16,1 0 15,-1 0-15,1 0 16,0-17 0,-1 17-1,1 0-15,17 0 16,1-18-16,-19 18 15,1-18 1,17 18-16,-17 0 16,-1 0 46,1 0-31,0 0-15,-1 0 62,1 0-31,0 0-31,-1 0-1,1 0 32,0 0 0,-1 0-31,1 0 15,-1 0 16,1 0 15,0 0-15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9-22T03:06:50.4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2028 2505 0,'-17'0'125,"17"-18"-94,35 18-31,-17-35 16,52-18-1,-34 35-15,-1-17 16,53 0-1,-70 17 1,-1 18-16,19 0 16,-19 0-1,1 0 17,0 0-17,-1 0-15,18 35 16,-17-17-16,17 0 31,-17-18 78,0 0-109,35 17 16,35 1-16,0 0 16,88-1-16,-17 1 15,17 17 1,-70-35-16,-53 0 16,0 0-16,-35 0 15,-1 0 235,19 0-250,-1-18 16,-17-17-16,17 35 31,-17-17-31,-1 17 172,1 0-156,-1 0-1,-17-18-15,18 0 31,0 18-31,-1 0 360,1 0-345,0 0 1,-1 18 109</inkml:trace>
  <inkml:trace contextRef="#ctx0" brushRef="#br0" timeOffset="21321.6009">11430 8061 0,'0'53'125,"18"-18"-110,-1 36-15,-17-1 16,18 1-16,-18 17 16,18 18-16,-1 0 15,-17 17-15,18 89 16,-1-106 0,-17-18-16,18 159 31,0-124-31,-18 36 0,17-36 15,1 1 1,0-1-16,-18-34 0,0 34 31,17-70-31,-17-18 16,18-17 0,-18 17-1,0 1-15,0 69 16,0-52-1,0-17-15,0-89 79,0-53-64,0-18-15,0-17 16,0 18-16</inkml:trace>
  <inkml:trace contextRef="#ctx0" brushRef="#br0" timeOffset="23639.4188">11236 8149 0,'18'0'78,"-1"0"-62,1 0-1,0 0 1,-1 0-16,1 0 16,35-17-16,141-1 31,-88 0-31,-18 18 0,71 0 31,-89-17-31,-17 17 16,18 0-16,17 0 15,35 0-15,36 0 16,35 0-16,35 0 16,-17 0-16,17 0 15,-17 0-15,-18 0 16,-18 0-16,-35 0 15,18 0-15,35 0 16,-158 17 0,-1-17-16,0 0 15,36 0-15,-1 0 16,1 0-16,123-17 16,-71 17-1,18-18-15,36 18 16,-18 0-1,-18 0-15,-71 0 0,-35 0 16,1 0 0,-1 0-16,18 0 0,-18 0 15,18 0 1,0 0-16,-18 0 0,36 0 16,88 0-1,-71 0 1,-18 0-16,-17 0 15,-17 0-15,16 0 16,-16 0-16,17 0 16,-18 0-16,-17 0 15,17 0-15,-17 0 32,-1 35 61,-17 36-77,0-18-16,0 53 16,0 35-16,18 0 15,-18 35 1,17-17-16,-17 0 0,0-18 15,0 35-15,36-35 16,-36 0-16,0-52 16,0 140-1,17-159-15,-17 19 16,0-36 0,18-1-16,-18 1 15,18-53-15,-18 18 16,-36-18 171,-17 18-187,-17-1 16,-36 1-16,-35-18 16,-71 18-16,18-18 15,35 17-15,-52-17 16,-18 0-16,-177 0 31,194 0-31,53 0 16,18 0-16,-17 0 15,52 0-15,18 0 16,35 0-16,0 0 16,-18 0-16,18 0 15,0 0-15,-17 0 16,-1 0-16,-35 0 15,18 0-15,-176 0 16,140 0 0,18 0-16,-123 0 15,158 0 1,-17 0-16,-35 0 16,52 18-1,18-18-15,18 0 16,-18 0-1,0 18-15,18-18 0,0 0 16,17 0 0,0 17-1,-17-17 1,-18 0-16,0 0 16,-35 35-1,35-17-15,18-18 16,-53 0-1,35 0 1,35 0-16</inkml:trace>
  <inkml:trace contextRef="#ctx0" brushRef="#br0" timeOffset="25335.6955">11571 8590 0,'18'0'94,"-1"0"-94,1 0 16,35 0-1,-35 0-15,17 0 16,0 0 0,0 0-16,18 0 15,0 0-15,0 0 16,-18 0-16,-17 0 31,-18-18-15,18 18 15,-1 36 110,-17 17-126,0 17-15,0 1 16,0 35-16,0-36 15,0 36-15,0-18 16,0 18-16,0 70 16,0-87-1,18 16-15,-18 54 16,0-71 0,0-35-16,0 36 31,0-54-31,0-18 0,0 36 31,0-35-31,0 0 16,0 17-16,0 0 15,0 18-15,0 0 16,0-18-16,0 1 16,0-19-1,18-17 110,-18-17-109,0-1-16,0-17 15,17-1-15</inkml:trace>
  <inkml:trace contextRef="#ctx0" brushRef="#br0" timeOffset="26391.5357">12083 9366 0,'35'0'78,"-17"0"-78,34 0 16,-34 0-16,0 0 16,17 0-16,-17 0 15,-1 0 16,1 0 1,-18 18 77,18 17-93,-18 18-1,17 0-15,1 18 16,-18-19-16,0 19 16,17 17-16,-17-35 15,0 18-15,0 17 16,0 0-16,0 18 15,0-18-15,0 36 16,0-89 0,18-17-16,-18-1 15,0-34 32,18-1-31,-18 0-1,0 1-15,17-1 0,-17 0 16,0-17 15,0 17-31,0-35 16</inkml:trace>
  <inkml:trace contextRef="#ctx0" brushRef="#br0" timeOffset="27095.1272">12594 8819 0,'18'53'46,"-18"36"-46,17-1 16,-17 35 0,0-70-16,0 18 15,0 17-15,0 18 16,0-18-16,0 35 16,0 230-1,0-300 1,0 35-1,0-70-15,0 0 32,0-36 61,0-70-77</inkml:trace>
  <inkml:trace contextRef="#ctx0" brushRef="#br0" timeOffset="28023.1851">12577 8837 0,'35'0'62,"-18"0"-62,1 0 16,0 0-16,-1 0 16,1 0-1,17 0-15,-17 0 16,17 0-1,-17 0 1,-1 0 15,1 0-15,0 0 0,-1 18-1,1-1 1,0-17-16,-18 18 31,17-18-31,-17 18 16,-4074 17-1,8148-17-15,-4074-1 16,0 54 0,0-18-16,0-18 15,0 106 1,-17-17-16,-1-19 15,18-16-15,0 34 16,0-52-16,0-19 16,0-16-16,0-1 15,0-17-15,0 35 16,0-18-16,0 53 31,0-35-31,0 18 16,0 34-1,0-69-15,0-19 16,0-34 62,0-1 0,0-17-62</inkml:trace>
  <inkml:trace contextRef="#ctx0" brushRef="#br0" timeOffset="28887.1841">13529 10283 0</inkml:trace>
  <inkml:trace contextRef="#ctx0" brushRef="#br0" timeOffset="30711.272">13476 10442 0,'0'-17'78,"0"-1"-62,0-17 0,0 17-1,0-53 1,0 19-16,0-1 15,0 0-15,-4092-71 16,8166 54 0,-4074 17-16,-17-53 15,17 53 1,0-18-16,0-105 16,0 106-1,0 17-15,0-18 16,0 18-1,0 0-15,0 0 0,0 0 16,0 0 0,0-17-16,0 17 0,-18 18 15,18-18 1,0 35 15,0 1 0,0-1 1,0 0-17,0 1-15,0-1 16,18 0-16,-18-17 16,0 0-16,17 17 15,-17 0-15,18 18 16,-18-17-16,0-18 31,0 17-31,0 0 16,0-17-1,0 17-15,0 1 32,0-1 14,0 0-30,0 1 15,18 17 219,35 0-234,-18 0-16,0 0 16,0 0-16,71 0 31,-70 0-31,-19 0 0,36 0 31,-35 0-31,-18 17 141,0 36-141,0 0 15,0 18-15,0-18 16,0 17-16,0 89 16,0-88-1,0 17-15,0-18 16,0 1-1,0 35-15,0-18 0,0 18 16,0 0 0,17-18-16,-17-18 0,0 1 15,18-18 1,-18 0-16,18 0 0,-18 0 16,17 52-1,-17-52-15,18 18 16,-18 35-1,0-71 1,0 0-16,18 1 16,-1-36 202</inkml:trace>
  <inkml:trace contextRef="#ctx0" brushRef="#br0" timeOffset="43910.8818">4110 6209 0,'35'-18'172,"-17"1"-172,-1 17 15,54-53 1,-36 53-16,1-36 15,34 19 1,-52-1-16,-1 18 16,36 0-1,-35-18-15,17 18 16,0 0-16,36 0 31,-18 0-31,-18 53 16,36 0-1,-71-17-15,35-19 16,-17 19 0,-1-19-16,-17 1 15,18-1 17,0-17-17,-1 0 1,1 0-1,17 0-15,0 0 16,54-35 0,-19 18-1,-35-1-15,36-17 32,-36 35-32,18-18 0,0 18 31,-35 0-31,-1 0 15,1 0 1,-18 18 0,18-18-1,-1 0-15,19 35 16,-19-35-16,36 18 16,-35-18-1,17 0 1,-17 0-1,52 0 1,-34-18-16,52 0 16,18-17-1,-71 35-15,18-18 16,-18 18-16,18 0 16,-35 0-1,17 0-15,71 18 31,-18 17-31,0-17 0,18-18 32,-88 0-32,17 0 0,71 0 31,-53 0-31,0-18 0,105 18 31,-105 0-31,0 0 16,71 0-1,-54 0 1,-17 0-16,53 0 16,-88 0-1,-1 0-15,1 0 16,-1 0 0,19 0-1,-1-17 1,-17 17-1,-1-18 1,1 18 31</inkml:trace>
  <inkml:trace contextRef="#ctx0" brushRef="#br0" timeOffset="58711.8807">3722 9578 0,'17'0'344,"1"-18"-328,0 1-1,-1-1 1,1 18-1,0-18 1,-1 18 0,1 0 15,0 0 16,-1 0-16,1 0-15,-1 0-1,1 18 17,0-18-17,-1 0 1,1 0-1,0 0 1,-1 0 0,1 0-16,105-18 31,-87 18-31,17-17 16,-18-1-16,53 0 15,-70 18 1,-1 0 31,1 0-16,0 0-15,17 0-1,0 0-15,-17 0 16,-1 0-16,54 0 31,-18 0-31,18 0 0,105 0 31,-106 0-31,1 0 16,17 18-16,-53-18 16,-17 0-16,0 0 15,-1 0 79,1 0-78,17 0-1,-17 0-15,123 0 31,-70 0-31,-18 18 0,-1-18 16,-16 0 0,-19 0-16,1 0 31,0 0 0,-1 0 0,1 0-15,0 0-16,-18-18 16,17 18-1</inkml:trace>
  <inkml:trace contextRef="#ctx0" brushRef="#br0" timeOffset="60792.0989">3810 10795 0,'0'-18'16,"18"18"187,-1 0-172,19 0-15,-19-17 0,1-1-16,35 18 15,0 0 1,-36-18-16,36 18 16,18-35-16,-36 35 15,18 0-15,0 0 16,0 0-16,-18 0 15,-17 0-15,-1 0 16,1 0 15,17 0-15,-35 18 0,18-1-1,0-17 16,17 0-15,-18 0-16,1 18 16,0-18-1,35 0-15,-18 0 16,88 0 0,-70 0-16,0 0 15,18-18-15,105 1 16,-105-1-1,-18 18-15,35-17 16,-53 17 0,-17 0 15,-1 17-15,1-17-1,0 0-15,17 0 16,0 18-1,18-18-15,18 0 0,105 0 32,-70 0-32,17 0 0,19 0 15,-1 0 1,-36 0-16,-52 0 0,-17-18 16,-19 18-1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9-22T03:09:40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15399 11430 0,'17'0'110,"1"0"-95,0 0 1,-1 0-1,1 0 1,0 0-16,-1 0 16,19 0-1,-1 0 1,-18 0 0,19 0 15,17 0-31,-18 0 15,18-18-15,17 18 16,-52 0 0,-18-17-16,0 34 156,0 1-140,0 0-16,-18 17 15,1 0-15,17 0 16,-53 18-1,35 18-15,-17 0 0,0-19 16,-4128 54 0,8220-70-1,-4057-1-15,-18-35 16</inkml:trace>
  <inkml:trace contextRef="#ctx0" brushRef="#br0" timeOffset="1191.5535">16228 11695 0,'17'0'110,"1"0"-95,0 0 1,17 0-16,0 0 0,18 0 16,53 0-1,-71 0-15,-17 0 16,88 0-1,-53 0-15,-36 0 16,1 17 0,17-17-16,-35 18 140,0 0-140,0-1 16,0 36 0,0-18-16,0 1 15,-17-19-15,-1 19 16,18 16-16,-35 19 15,-1-18-15,1 0 16,0 35-16,17-70 16,-17 17-16,35-17 15,-18-1-15</inkml:trace>
  <inkml:trace contextRef="#ctx0" brushRef="#br0" timeOffset="1751.1361">16722 12083 0,'17'0'78,"1"0"-62,0 17-16,-1 19 15,1-36-15,17 35 16,-35-18 0,0 1-16,18-18 15,-18 18 1,17-1-16,-17 1 16,18-18-1,-18 18-15,0-1 31,18 1-15,-1-18 0,-17 18-16,18-18 62</inkml:trace>
  <inkml:trace contextRef="#ctx0" brushRef="#br0" timeOffset="2487.6705">17004 12083 0,'0'-18'141,"18"18"-125,-1 0-1,1 0 1,-1 0 15,1 0 0,0 0 1,-1 0-1,1-18-16,17 18-15,-17 0 16,17 0-16,-17 0 16,-1 0-16,1-53 203</inkml:trace>
  <inkml:trace contextRef="#ctx0" brushRef="#br0" timeOffset="3784.2279">17445 11501 0,'-18'0'47,"1"0"-16,17 52-31,-18 54 16,18-35-1,0-1-15,0 1 16,-18-18-16,18 0 16,0-18-16,0 0 15,0 1 1,0-19-16,0 1 0,0 0 15,0-1 1,0 1-16,0-1 16,0 19-1,0-19 1,0 1 0,0 0 15,0-1-16,-17-17 142,-19 0-142,1 0 1,17 18-16,1-18 16,-1 18-16,1-1 15,17 1 1,-18-18-16,18 17 31,0 19-15,0-19-16,0 1 15,0 0-15,0 35 16,18-36 0,-1 1-16,1 0 15,-18-1 1,17-17-16,1 0 15,0 0 1,-1 0 31,1 0-47,0 0 16,-1-17-1,1 17-15,0-36 16,-18 19-1,0-19 1,0 19 0,0-1-16,0-17 15,0 17 17,0 0-17,0 1 1,-18 17-1,0 0 48,1-18 15,17 1-62</inkml:trace>
  <inkml:trace contextRef="#ctx0" brushRef="#br0" timeOffset="4206.9694">17339 11748 0,'18'0'63</inkml:trace>
  <inkml:trace contextRef="#ctx0" brushRef="#br0" timeOffset="5598.6449">17427 11730 0,'18'0'265,"-1"0"-249,1 0-16,17 0 16,18 0-16,-35 0 15,35 0 1,-18 0-16,-17 0 47,-1 0-16,1 0-15,0 0-1,-18 18 1,17-18-16,-17 17 62,18 1-62,-18 17 16,0-17 0,18-18-1,-18 17-15,0 1 16,-18 0 0,18-1 15,-18-17-16,1 0 1,-1 0 15,0 0-15,1 0 15,-1 0 0,18 18 32,0 0-47,0-1-1,0 1-15,0 17 16,18-17-16,-1-1 15,1 19-15,0-1 16,-18-17-16,17-1 16,-17 1-16,18-18 15,-18 35-15,18-17 16,-1-18 0,19 17-1,-19-17 32,1-17 0,-1 17-31,-17-18-1,0 0 32,0 1 0,0-1-47,0-35 16,0 36-1</inkml:trace>
  <inkml:trace contextRef="#ctx0" brushRef="#br0" timeOffset="6095.593">17833 11889 0,'18'0'94,"17"0"-79,0 0-15,18 0 16,0 0 0,-35 0-16,17 0 15,-17 0 16</inkml:trace>
  <inkml:trace contextRef="#ctx0" brushRef="#br0" timeOffset="6671.2475">18045 11977 0,'17'0'219,"1"0"-219,0 0 16,-1 0-1,1 0 16,-1 0-15,1 0 0,0 0 15,-18-18 47,0 1-62</inkml:trace>
  <inkml:trace contextRef="#ctx0" brushRef="#br0" timeOffset="8486.4345">18168 11571 0,'-18'0'16,"1"0"15,17 18 0,-18 70-15,18-53-16,0 1 15,18 16-15,-1 19 16,1-36-16,0 1 16,-1-1-16,-17 35 15,18-34 1,0-19-16,-18 19 16,0-1-16,17 0 15,-17-17-15,0 17 31,18-17-31,-18-1 16,0 1 125,-18-18-126,18 18-15,-17-18 32,-1 0-17,18 17 1,-18-17-16,1 0 31,-1 0-31,0 0 16,36 0 265,0 0-265,17 0-16,-17 0 15,17 0-15,-17 0 16,17 0-1,-18 0-15,1 0 32,-18 18-32,0-1 78,0 1-63,0 0-15,0 17 16,-18-35-16,1 35 16,-36 54-1,35-54-15,1-18 16,-19 54 0,19-53-1,17-1 32,17-17 0,1 0-31,0 0 15,-1 0 0,19-17-31,-19-1 31,1 18-15,-1 0 0,1-18-1,0 18 1,-18-17 15,17 17-15,-34 0 171</inkml:trace>
  <inkml:trace contextRef="#ctx0" brushRef="#br0" timeOffset="9319.9311">18098 12541 0,'17'0'156,"1"0"-156,17 0 16,-17 0-16,17 0 15,0 0-15,1 0 16,-19 0-16,18 0 16,-17 0-16,0 0 15,-1-17 1,1 17 0,0 0 140,-18-18-94,0 0-46</inkml:trace>
  <inkml:trace contextRef="#ctx0" brushRef="#br0" timeOffset="23334.7904">14764 10954 0,'17'0'281,"1"0"-266,0 0 17,-18-18-17,0-17 1,17 35-16,1-18 0,-18 1 16,18 17-1,-1 0 220,1-18-220,17 18-15,18 0 16,0 0-16,0-18 15,53-17 1,-53 35-16,-18-18 16,-35 1-16,35 17 15,-17 0 17,-1 0-1,1 0 0,0 0-15,-1 17-1,19 19 1,-19-36 0,19 53-16,17-36 15,-18 18-15,18-17 16,35 17-1,-35-17-15,-18-18 16,18 0-16,0 0 16,0 0-16,0 0 15,-36-18-15,54 1 16,-36-19 0,0 36-16,36-52 15,-53 52 1,-1-18-16,1 0 31,0 18-31,-1 0 31,1 0-31,17 0 16,-17 18 0,-1 0-16,36-1 15,-35-17-15,35 18 16,0-1-16,0 1 15,0-18-15,105 0 16,-87 0 0,0 0-16,52 0 15,-70-18 1,0-17-16,53-18 16,-71 36-1,0 17-15,18 0 16,-35 0-16,-1 0 15,1 0-15,17 17 16,1 19 0,-19-19-16,19 18 15,16 1 1,1-19-16,0 19 0,-17-19 16,34 1-1,-17-18-15,0 0 0,0 0 16,70 0-1,-70-18-15,0 1 16,0-19 0,0 19-16,-18-1 15,-17 0 1,0 18-16,-1 0 16,1 0-16,-1 0 15,1 0 1,17 0-16,-17 0 15,17 18 1,1-18-16,-19 0 0,36 0 31,-35 0-31,-1 0 16,1 0 0,0 0-16,17 0 15,0-35 1,-17 17-16,0 1 15,-1 17 1,1 0 0,-1 0-16,1 0 15,17 0 1,-17 0 0,0 0-16,-1 0 15,19 0-15,-1 0 31,-18 0-31,1 0 16,17 0 0,-17 0-16,0 0 15,17 0 1,-17-18 0,-1 18-16,1-18 15,0 18 1</inkml:trace>
  <inkml:trace contextRef="#ctx0" brushRef="#br0" timeOffset="25374.9628">18468 13159 0,'-18'0'62,"1"0"-62,-1 0 16,-17 0-16,17 0 16,-35 0-1,0 0-15,0-18 0,-17 18 16,17 0 0,0-18-16,-18 18 15,-17-17-15,-106-1 16,141 18-1,0-18-15,-70 1 16,35-18 0,17 17-16,-17-17 15,17 17 1,1-17-16,35-1 16,17 19-16,0-1 15,18 0-15,-17 1 16,-1-18-1,-17-18-15,35 17 0,-18 1 16,-17 0 0,35-18-16,-18 0 0,1 18 15,-1-18 1,18 0-16,0 0 0,0 18 16,0-71-1,0 35-15,0-17 16,88-88-1,-35 88-15,0 17 16,17-17 0,-34 17-16,34 18 0,18-35 15,18 35 1,0 0-16,35 0 16,0 18-16,53 0 15,0-1-15,36 19 16,-19 17-16,19 0 15,-19 0 1,1 35-16,-18 0 0,106 71 31,-194-35-31,-53 17 0,0-17 16,17 123 0,-52-71-16,17-52 15,-35-1-15,0 18 16,0-17-16,0-1 15,0 1-15,-35 35 16,-1 17-16,-16 1 16,-1-1-16,-18-17 15,-17 35-15,0-35 16,-18-18-16,-106 53 16,89-88-1,-1-17-15,-105-1 31,158-35-31,1 0 16,-36 0 0,53 0-16,0 0 15,-17-18 1,52-17 140,0 0-140</inkml:trace>
  <inkml:trace contextRef="#ctx0" brushRef="#br0" timeOffset="41799.0742">14587 10813 0,'18'0'266,"0"0"-250,17 0-16,0 0 15,0 0-15,-17 0 16,35 0-1,-35 0 1,-1 0-16,1 0 31,0 0-15,-1 0 0,1 0-1,-1 0 1,1 0-1,0-18 1,17 18-16,0 0 0,54-18 31,-37 1-31,-16-1 0,-1 18 16,-17 0 0,-1 0-16,1 0 15,0 0-15,-1 0 16,1 0-1,-1 0 1,19 0 0,-19 0-1,19 18-15,17-1 16,35 19-16,-18-36 16,107 17-1,-124-17-15,17 0 16,-35 0-1,-35-17-15,18 17 16,0 0 31,17 0-31,36-18-16,-19 18 15,19 0-15,53 0 16,52 0-1,-70 0-15,-18 0 16,53 0-16,-35 0 16,-18 0-1,18 0-15,53 0 16,-89 0 0,-17 0-16,0 0 15,-18 0-15,-17 0 16,0 0-16,17 0 15,0 0 1,0 0-16,18 0 16,36 0-1,-37 0-15,37 0 16,69-18 0,-52 18-16,-18 0 15,106-17 1,-123 17-16,-18 0 15,-18 0-15,-17 0 2079,35-18-2079,-18 18 15,0-18-15,1 18 16,17 0-16,-36 0 15,18 0 1,1 0-16,-19 0 16,-17-52 312,0 16-313,0 19-15,0-19 16,0 1-16,0 0 16,0 0-16,-17-1 15,17-17-15,0 0 16,0 0-16,0 1 16,-18-1-16,18 0 15,-18 17-15,18 1 16,0 0-16,-17 0 15,-1-1-15,18 1 16,-17 17-16,17 1 16,0-1-1,-18 18 142,0 0-142,1-18 1,-1 18-1,-17 0-15,17 0 16,18-17-16,-35 17 16,-1 0-16,19 0 15,-36 0-15,18 0 16,-18 0-16,0 0 16,0 0-16,-35 0 15,-36 0-15,-17 0 16,-18-18-16,36 18 15,17 0-15,36-17 16,-36 17-16,53-18 16,0 18-16,0-18 15,18 18-15,17 0 16,0 0-16,1 0 16,-1 0-16,0 0 15,1 0-15,-1 0 16,1-17-1,-19 17-15,1 0 16,-36 0-16,19 0 16,-37-18-16,-16 0 15,16 18-15,-34-17 16,-1-1-16,54 0 16,-89 1-16,-53-1 15,71 1-15,71-1 16,-1 18-16,1 0 15,17 0-15,0-18 16,-35 18-16,35 0 16,0-17-16,0 17 15,35 0-15,-17 0 16,17 0-16,-17 0 16,-18 0-16,18 0 15,17 0-15,-17 0 16,0 0-16,-1 0 15,-17 0-15,0 0 16,1 0-16,16 0 16,19 0-16,-1 0 15,-17 0-15,17 0 16,-17 0 0,17 0 93,1 0-109,-19 0 16,1 0-16,17 0 15,1 0-15,-1 0 16,0 0 62,1 0-62,-1 0-1</inkml:trace>
  <inkml:trace contextRef="#ctx0" brushRef="#br0" timeOffset="44471.9062">14605 9560 0,'0'0'0,"-18"0"94,1 0-94,-19 0 15,1 0-15,-35 0 31,34 18-31,1 0 0,-71-18 32,53 17-32,0-17 15,-35 0 1,53 0 0,-4057 0-1,8149 0 16,-4075 0 32,18 18 109,0 17-172,0 18 15,0 0-15,0 0 16,0 0-16,0 17 16,0 19-16,18 52 15,-18-88 1,0-18-16,0-18 16,17 1-1,-17 0 32,18-1-31,-18 1-1,0 0 1,0-1 0,0 1-1,0 0 1,0-1-1,18-17-15,-18 18 94,0 0-47,35-18 125,-18 17-172,19 1 16,-1-1-16,18 1 15,0 0-15,70 35 31,-34-18-31,-19-17 16,-4056-18 0,8113 17-16,-4109-17 15,17 0 1,-17 0 0,-1 0-16,1 0 46</inkml:trace>
  <inkml:trace contextRef="#ctx0" brushRef="#br0" timeOffset="48359.7068">21325 9190 0,'18'-18'16,"-18"1"15,-18 17 63,-52 70-94,-18-17 15,-36 35 1,-158 53 0,159-52-16,-1-37 15,-52 1 1,140-35-16,19 0 16,34-18 155,89 17-155,0-17-16,0 0 16,0 0-1,-18 0-15,35 18 0,71 0 32,-88-1-32,-53 1 0,0-18 31,-53-18 94,0-17-125,0-18 15,-18-18-15,-17-17 16,0 18-16,-18-36 16,35 18-16,-35 0 15,-35-54 1,71 89-16,-1 18 16,0-18-1,1 53-15,17-17 16,-18 105 78,0 35-79,1 1-15,-1 17 16,18 0-16,-18-18 15,18-34 1,0 16-16,0-16 0,0-19 16,0 54-1,18-107-15,0 1 16,-18 17 0,17-17-16,-17 0 15,0-36 63,0-17-62,0-36-16,36-88 31,-1 18-31,18 18 0,17-54 16,-17 54-16,-35 70 15,0 0 1,17-17 0,-18 52-16,-17 0 15,18-17 63,-18 17-62,18 18 15,-18-17-31,0-1 32,17 0-17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9-22T03:11:10.6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7144 8714 0,'0'0'0,"0"-18"187,17-17-187,1 17 16,17 0-16,-17-35 16,35 1-1,-18 34-15,0 0 16,18-35-1,-35 36-15,0 17 16,-18-18 0,17 18-1,19 0 17,-19 18-32,36-1 15,0 1-15,0 0 16,53 35-16,35-1 31,-88-34-31,0 0 0,105 35 31,-140-36-31,17-17 16,36 0 0,-53 0-16,-1 0 15,54-17 1,-1-1-16,-17 18 15,0-35-15,18 17 16,17-17-16,-18 35 16,36 0-1,-53 0-15,0 0 16,53 0 15,-88 0-31,87 0 16,-69 0-1,-1 0 1,53 0 0,-53-18-16,18 18 15,18-53 1,-36 36-16,0-1 16,36-35-1,-36 53-15,-17 0 16,0 0-1,17 0 1,0 0 0,-17 0-1,52 0 1,-52 0 0</inkml:trace>
  <inkml:trace contextRef="#ctx0" brushRef="#br0" timeOffset="8824.3479">18327 10195 0,'-18'88'141,"18"1"-141,-17 17 16,-1 35-16,0-36 15,-17-16-15,-18 105 31,35-106-31,1 0 16,17 36 0,0-89-16,0-18 15,0 19-15,17-36 141,-17-18-141,0-35 16</inkml:trace>
  <inkml:trace contextRef="#ctx0" brushRef="#br0" timeOffset="9615.0346">18309 10460 0,'18'0'15,"-1"0"1,1-18-1,0 18-15,-18-17 16,17 17-16,1 0 31,0 17-15,-1 19-16,19 16 16,-19 1-16,18 36 15,1-19 1,-19 18-16,19-17 0,-36-18 15,53 88 1,-36-88-16,-17 0 16,18 17-1,-18-34-15,17-36 16</inkml:trace>
  <inkml:trace contextRef="#ctx0" brushRef="#br0" timeOffset="10247.4593">18362 11042 0,'18'-18'140,"17"18"-124,0 0-16,1 0 16,34 0-16,-17 0 15,0 0-15,0 0 16,-18 0-16,-17 0 15,-18-17 95,0-1-95</inkml:trace>
  <inkml:trace contextRef="#ctx0" brushRef="#br0" timeOffset="10824.0225">18874 10654 0,'0'53'79,"0"17"-64,0 36-15,35 106 31,-35-89-31,18 1 0,-1 123 32,1-124-32,-18-35 15,17 18-15,1-53 16,0-18-16,-1 1 16,-17-19-16,0-70 109,0 36-109,18-36 16</inkml:trace>
  <inkml:trace contextRef="#ctx0" brushRef="#br0" timeOffset="11552.1138">18962 10583 0,'0'0'0,"35"0"31,-17 0-15,17 0 15,0 0-31,-35 36 16,53-1-16,-53 0 0,18-17 16,-1-18-1,-17 17 1,0 1-16,0 0 15,0-1 1,0 1-16,-17-18 16,-36 53-1,35-35-15,-17 17 16,-18 0 0,35-35-16,1 18 15,-1-18 1,1 0-16,-1 0 31</inkml:trace>
  <inkml:trace contextRef="#ctx0" brushRef="#br0" timeOffset="12127.7661">19509 10583 0,'0'0'16,"53"0"-16,17 0 15,18 0-15,-52 0 16,-19 0 0,1 0 62</inkml:trace>
  <inkml:trace contextRef="#ctx0" brushRef="#br0" timeOffset="12590.9575">19756 10583 0,'0'0'0,"0"18"16,0 17-16,0 1 16,0 34-1,0-17-15,0 0 0,0 0 16,0 35 0,17-88-16,-17 18 15,0-1 1</inkml:trace>
  <inkml:trace contextRef="#ctx0" brushRef="#br0" timeOffset="13111.7706">19509 11042 0,'17'0'78,"54"0"-63,-1 0-15,1 0 16,35 0-16,-36 0 16,18 0-1,-35 0-15,-17 0 0,-19 0 16</inkml:trace>
  <inkml:trace contextRef="#ctx0" brushRef="#br0" timeOffset="14343.4246">20249 11536 0,'0'0'0,"-17"17"15,-36-17-15,35 36 16,1-19-16,-36-17 15,35 18 1,-35 17-16,0-17 0,-35 0 16,-88 17-1,35-17-15,-1-1 16,-140 18 0,159-17-16,-18-18 15,17 0-15,-17 0 16,18 0-16,34 0 15,-16 0-15,34 0 16,18-18-16,18 18 16,0-17-16,-36-18 15,18-1-15,18-17 16,-18 36-16,18-36 16,-1 35-16,1 0 15,35-17-15,-53-35 31,53 34-31,0-17 0,-18 18 16,18-18 0,-17 0-16,17 0 15,0-88 1,0 88-16,0 0 16,0-17-16,35 17 15,-35 0-15,35-35 16,18 35-16,-17-35 15,16 0-15,-34 35 16,35 0-16,-18-18 16,36 18-16,-36 0 15,36 36-15,70-71 16,-71 52 0,54 1-16,105 0 31,-105 17-31,-54 18 0,-17 0 15,-18 0 1,1 0-16,-1 0 0,88 53 31,-34 0-31,34-18 0,142 71 32,-160-53-32,19 0 0,211 106 31,-264-142-31,-1 36 15,-17 18 1,-35-54 0,-1 19-16,-17 69 15,0-34 1,0-18-16,0 35 16,0-35-16,0 35 15,0 0-15,0-17 16,-17 0-1,-19 34-15,1 1 0,18-53 16,-36 35 0,53-70-16</inkml:trace>
  <inkml:trace contextRef="#ctx0" brushRef="#br0" timeOffset="21464.368">11624 10901 0,'0'17'94,"18"-52"-16,-1-18-63,1 36-15,17-19 16,1 19-16,-19-1 16,1 0-16,35-17 15,-36 35-15,1 0 16,0 0-16,-1 0 47,36 88-32,18 1-15,-36-19 0,106 54 32,-35-54-32,-36-35 15,89 18 1,-123-53-16,16 0 16,37 0-1,-19-35-15,-17 0 16,71-53-1,-89 52-15,18 19 16,88-36 0,-106 35-1,18 18-15,35 0 16,-70-18 78,17 1-79,-17 17-15,-1-18 16,19 1 0,-19 17-16,19 0 15,-1 0 1,0 0-1,0 0-15,-17 0 16,0 0 47,-1 0-48,1 0 1,17 0-1,-17 0-15,0 0 0,-1 0 16,1 0 0,-18-18-1,18 18 1,-1 0-16,1 0 31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9-22T03:11:41.3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3228 4815 0,'18'0'140,"-1"0"-77,1 0-63,-4075 0 15,8149 0-15,-4074 0 16,17 0-16,0-17 16,1-1-1,-19 18-15,36 0 16,-35 0 0,-1 0-16,-4056 0 15,8131 18 1,-4074-18-16,0 0 31,-1 17-31,-4074-17 31,8167 18-31,-4075-18 0,36 18 32,-18-18-32,0 0 0,282-36 31,-176 19-31,-1-1 15,125-17 1,-195 35 0,18 0-16,-36-18 15,-52 18 1,0 0 15,-1 0 0,1 0-15,17 0 0,18 18-16,35-18 15,0 17 1,18-17-16,-35 18 0,-1-18 16,54 0-1,-71 0-15,0 0 16,17 0-1,-52 0-15,17 0 16,0 0-16,18 0 16,0 0-16,18 0 15,-18 0 1,35 0-16,0 0 0,-17 0 16,-1 0-1,18 0 1,1 0-16,-19 0 0,18 0 15,177-18 1,-142 18-16,-34 0 16,16 0-1,-69 0-15,-1 0 16,0 0 0,-17 0-1,0 0-15,-1 0 16,1-17-16,-1 17 31,1 0-15</inkml:trace>
  <inkml:trace contextRef="#ctx0" brushRef="#br0" timeOffset="2168.6325">3369 11483 0,'35'18'94,"-17"-18"-94,17 17 16,18-17-16,53 18 31,-35-1-31,-1-17 0,89 0 31,-71 0-31,-17 0 0,140 0 32,-123-17-32,-35-1 15,-17 18 1,-1 0-1,-17 0 48,-1 0-47,18 18-16,1-18 15,34 17-15,-34-17 16,52 18-16,-18-18 15,1 0-15,52 0 32,-70 0-32,18 0 0,-36 0 15,89 0 1,-71 0-16,-1 0 16,-3985 0-1,8060 0-15,-4091 0 16,17 0-1,-36 0-15,1 0 16,0 0-16,17 0 31,0 0-31,-17 0 16,-18-18 0,17 18-16,1 0 31,0 0-31,-1-17 15,36 17 1,-17-18-16,16 1 16,19-1-1,-36 18-15,-17 0 16,0 0 0,-1 0-16,1 0 15,-1 0 1,19 0-1,-19 0 1,1-18 0,70 18-1,-53 0 1,-17-17-16,53 17 16,-36 0-1,0 0-15,53 0 16,-52 0-1,-19 0-15,1 0 32,0 0-32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9-22T06:00:41.2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22807 4939 0,'53'0'125,"-18"0"-125,18 0 15,-35 0-15,-1 0 16,19 0-16,-1 0 15,-17 0-15,-1 0 16,1 0-16,35 0 16,-35 0-1,-1 0-15,18 0 32,-17 0-32,35 0 31,0 0-31,-35 0 0,-1 0 15,1 0 1,-1 0-16,1 0 16,0 0-1,-1 0-15,1 0 16,0 0 46,-1 0 1</inkml:trace>
  <inkml:trace contextRef="#ctx0" brushRef="#br0" timeOffset="3169.0755">2893 6103 0,'17'-35'31,"1"17"-15,0 0-16,-1 1 16,19 17-1,-19-35 1,19 17-16,-1 18 15,0-35 1,0 35-16,-17 0 16,17-18-1,-17 18 1,123 35 0,-88-17-1,35 17 1,-35 0-16,53 18 15,53 36 1,-71-54-16,-35 0 16,17-17-1,-34-1-15,-1-17 16,-17 0-16,34 0 16,-34 0-1,17 0 1,-17-35-1,35 35-15,-18-17 0,53-19 32,-35 19-32,-17-1 15,-1 0-15,53-17 16,-17 0-16,34 17 16,-16 0-1,-54 18-15,-17 0 16,17 0-16,0 0 15,0 0-15,1 0 16,17 0-16,17 0 16,-35 0-1,-17 0 1,17 0-16,-17 0 31,0 0-31,-1 0 16,19 0-16,-19-17 15,1-1 1,17 18-16,-17 0 0,-1 0 16,-17-17-1,18 17-15,0 0 16,-1 0 0,1 0-16,17 0 15,-17 0 1,-1 0 15,19 0-15,-19 0-1,1 0-15,0 0 16,-1 0 0,1 0-1,17 0-15,0 0 16,-17 0-16,0 0 15,-1 0 1,1 0 47,0 0-48,17 0 360,18 17-375,-35-17 16,17 0-1,0 0-15,18 0 16,18 0 0,-19 0-1,-16 0 1,-1 0 140,-17 0-156,-1 0 16,1 0 124,0 18-124,-1-18 15</inkml:trace>
  <inkml:trace contextRef="#ctx0" brushRef="#br0" timeOffset="13232.0372">5045 9454 0,'17'0'94,"1"0"-94,17 0 16,-17 0 31,0 0-32,-1 0-15,1 0 16,17 0 0,-17 0-16,17 18 15,-17 0 1,35-1-16,-36-17 15,1 36 1,0-36-16,34 0 16,-52 17-16,53-17 15,-17 0 1,-19 0-16,19 0 31,-1 0-31,-18 0 0,19 0 16,-4093 0-16,8149 0 15,-4057-17-15,1 17 16,52-36 0,-35 36-16,-18 0 15,53-17 1,-35-1-16,-18 18 16,18 0-1,0 0-15,0 0 0,-18 0 16,-4074 0-1,8149 0-15,-4057 0 16,88 0 0,-18 0-1,1-18-15,105 18 16,-123 0 0,0 0-16,-4022 18 15,8061-18 1,-4057 0-16,-35 0 15,53 0 1,-71-18-16,1 18 16,-1 0-1,-17 0 1,17 0 0,-17 0-16,17 0 31,71 0-31,-71 0 15,0 0 1,-17 0-16,17 0 16,18 0-16,70 0 15,-70 0 1,18 0-16,-18 0 16,0 0-1,-36 0-15,19 0 0,-19 0 47,1 0-16,0 0-15,-1 0 62,-17-17-78,18 17 16,17-18-1,-35-17 17,18 17-32,-1-52 31,1 34-31,-18 1 0,0-18 31,0 18-31,0-18 0,0 0 31,0 18-31,0 0 0,-18-71 32,18 88-32,-17-35 31,-1 18-31,1-18 31,17 35-15,-18 1-16,0-1 15,1 0 1,17 1-16,-18-19 31,0 36-15,1-17-1,-1-1 17,0 18-32,-87-35 31,34 0-31,-123-1 31,123 19-31,19 17 16,-37-18-1,54 18-15,-18 0 16,18 0-16,0-18 16,-1 18-16,-17-17 15,-70 17 1,52 0 0,1 0-16,-336-18 31,300 18-31,18 0 15,-35-17-15,34 17 16,-34 0-16,70-18 16,-141 18-1,71-18-15,-1 1 16,-88 17 0,142-18-16,17 18 15,-35 0 1,52 0-16,1 0 15,-35 0 1,34 0-16,-17 0 16,-246 0-1,228 0 1,-70 0 15,106 0-31,-36 0 16,53 0-1,1 0-15,-1 0 16,1 0 0,-1 0-16,-17 18 0,-36-18 31,36 0-31,-18 0 16,0 17-16,-71-17 15,89 0 1,18 18-1,-1-18 1,0 0-16,18 35 16,-17-17-1,-54 52 1,53-52 0,1 0-1,17-1 16,0 1-15,0 0 0,0-1-1,0 1 17,0-1-32,17 1 15,1 35 1,17 0-1,18 141 1,-35-141 0,0 0-16,52 70 15,-70-105 1,18 17-16,-1 1 16,1-36-1,-18 17-15,18 1 16,-1-1-1,-17 1-15,36-106 172</inkml:trace>
  <inkml:trace contextRef="#ctx0" brushRef="#br0" timeOffset="14784.6514">6279 8184 0,'0'-17'78,"0"-36"-78,-52-53 16,34 53-16,0-17 16,-17-1-16,17-35 15,-35-70 1,36 70-16,-18-70 31,17 87-31,0 1 0,1 18 16,-1-89-1,18 124-15,-18-54 32,18 72-32,0-1 15,-17-35 1,17 36-16,0-19 16,0 19-1,0-19-15,0 19 0,0-1 16,0-17-16,0 17 31,0-17-31,0-53 16,0 35-1,0 18-15,17 17 0,-17-35 32,0 35-32,0 1 15,0 34 220,-17 36-220,-19-17-15,19 16 16,-19 1-1,19-17-15,-1-19 0,18 19 32</inkml:trace>
  <inkml:trace contextRef="#ctx0" brushRef="#br0" timeOffset="15792.1903">5944 6174 0,'53'0'250,"0"0"-250,-18 0 15,-17 0-15,17 17 16,-17-17 0,0 0-1,-18 18 16,17-18 94,1 0-93,-18 18-17</inkml:trace>
  <inkml:trace contextRef="#ctx0" brushRef="#br0" timeOffset="21160.7047">3193 12030 0,'17'-18'203,"-17"0"-188,36 18-15,-19 0 16,1-17-16,-1 17 16,19-18-1,-19 18 1,1 0 0,0 0-16,-1 0 31,36 35-31,-18-17 0,18 0 15,18-1 1,-36 1 0,1 0-16,34 17 15,-52-35 1,-18 18-16,35-18 31,-35-18-15,18 18-1,-18-18 1,17 18 0,19 0-16,-36-17 15,70-1 1,-17 0-16,0 1 16,0-1-1,-18 18-15,0 0 0,-17 0 16,35 0-1,-35 0-15,-1 0 16,19 0-16,-1 18 16,0-1-16,0 1 15,36 0 1,-53-18 0,17 0-16,35 17 31,-34-17-31,-19 0 15,36 0 1,-17 0-16,-19 0 16,18 0-1,-17 0-15,0 0 16,52 0 0,-34 0-16,-1 0 15,-18 0-15,19 0 16,-1 0-1,-17 0-15,17 0 16,0 18-16,-17-18 16,70 0 15,-53 18-31,36-18 16,-18 0-1,-18 0-15,18 0 0,35-36 31,-35 36-31,0-17 0,35-19 32,-35 36-32,0 0 15,18-17 1,-18 17-16,-1 0 16,-16 0-16,70-18 15,-54 18 1,72 0-1,-106 0 1,-1 0 47,18 0-48,1 0-15,-19 0 16,19-18-16,34 1 31,-52 17-31,0-18 0,-1 18 16,1 0-16,-1 0 15,19-17-15,-19 17 16,1 0-16,35 0 16,-18 0-16,-17 0 15,17 0-15,-17 0 16,17 0-1,0 0-15,1 0 16,-1 0-16,0 0 16,0 0-16,1 0 15,-1 0-15,-17 0 16,-1 0-16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9-22T06:01:18.3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6227 3828 0,'17'0'188,"1"0"-173,-1 0 1,19 0-1,-19 0 1,1 0 31,0 0-47,-1 0 31,19 0-15,-19 0-16,18 0 15,1 0-15,17 0 16,17 0-16,-17 0 16,35 0-1,-35 0-15,-35 0 16,0 0 31,-1 0-32,1 0 1,17 0-16,0 0 16,18 0-16,106 0 15,-71 0 1,0 0-16,18 0 31,-70 0-31,-1 0 0,-18 0 31,-17-18 1,18 18-32,0 0 0,17 0 31,0 0-31,-17 0 16,17 0-16,18-18 15,-18 18 1,1 0-16,34 0 15,-34 0 1,-1 0-16,18 0 16,-36 0-1,19 0-15,-1-17 16,0 17 0,-17 0-16,88 0 15,-53 0 1,-1 0-16,1 0 15,36 0 1,-54 0-16,-18 0 31</inkml:trace>
  <inkml:trace contextRef="#ctx0" brushRef="#br0" timeOffset="2463.8695">11024 3951 0,'-17'0'141,"-1"0"-125,0 18-1,-17-18-15,-35 0 16,-36 0-16,35 0 16,-17 0-1,-53 0-15,17 0 0,1 0 16,-89 0-1,71-18-15,-18-17 32,142 35-32,-19 0 31,36-18-31,-17 18 16,-1-17-1,-17-1-15,17 0 16,-70-35-1,70 36-15,1 17 16,-1-36 15,18 19-31,-35-36 16,35 18 0,-18 17-16,18-17 15,0-1 1,0 19-16,-17-19 15,17 1 1,0 18-16,0-1 16,0-17-1,0 17-15,0 0 16,0 1 0,17-19-16,-17 19 15,18-1-15,0-17 16,-1 17-16,-17 1 15,18-1 1,-1-17-16,1-1 16,0 19 15,-1-1-31,19-17 16,-19 17-1,1 18-15,0-17 0,34-1 31,-34 0-31,0 1 0,105-19 32,-52 19-32,-18 17 0,70-18 31,-88 18-31,18 0 16,0 0-1,-17-17 1,87 17-1,-70 0 1,0 0-16,70 0 16,-52 35-1,-1-18-15,-34 1 16,-1-18-16,-17 18 16,17-1 62,18 19-63,35-1-15,0 0 16,-4092-17 0,8149 17-16,-4092 0 0,0 1 31,-35-19-31,-18 1 31,17 17-15,1 0-16,-18 1 15,0-1 1,18-17-16,-18-1 16,0 1-1,0 17-15,0-17 16,0-1-1,-18 1-15,0 53 32,1-54-32,-1 1 0,-17 17 15,35-17 1,0 0-16,-18-18 16,1 17-1,-19 18 1,19-17-1,17 0 1,-36-1 0,36 1-1,-17-18 17</inkml:trace>
  <inkml:trace contextRef="#ctx0" brushRef="#br0" timeOffset="25504.7003">5856 9878 0,'18'0'219,"-1"0"-219,1 0 141,0 0-126,-1 0 1,1 0-16,0 0 15,-1-18 1,1 18-16,0 0 16,34 0-1,-34 0 1,17 0-16,36-18 31,-53 18-31,-1 0 16,1 0-1,-1 0 17,1 0-32,35 0 0,-3986 0 31,8113 0-31,-4109 0 16,-19 0-16,54 0 31,-70 0-16,-19 0-15,1 0 16,-1 0 0,1 0-1,0 0-15,35 0 16,-18 0 0,-17 0-16,70 0 15,-71 0 1,1 0-16,0 0 15,35 0 1,-18 0-16,106 0 31,-106 0-31,1 0 16,34 0 0,-52 0-16,17 0 15,-17 0 1,17 0-1,-17 0 1,17 0 0,-18 0-16,36 0 15,-35 0 1,0 0 0,-1 0-1,1 0-15,0 0 16,52 0-1,-17 0-15,0 0 16,88 0 0,-88 0-16,35 0 31,-35 0-31,-35 18 0,35-18 16,0 0-1,-18 0-15,0 0 16,53 0-1,-35 0-15,-35 0 16,105 0 15,-87 0-31,69 0 16,-52 0-16,18 0 16,70 0 15,-106 0-31,-17 0 15,17 0 1,-17 0-16,0 0 16,17 0-16,18 0 15,-36 0-15,36 0 16,-17 0-16,16 18 16,-16-18-16,-1 0 15,0 0-15,18 0 16,0 0-16,-18 0 15,18 0-15,18 0 16,-1 0-16,-17 0 16,-17 0-16,17 0 15,-1 0-15,-16 0 16,17 0-16,-18 0 16,18 0-16,0 0 15,-18 0-15,18 0 16,-35 0-16,17 0 15,-17 0-15,-1 0 16,18 0-16,-17 0 16,0 0-1,17 0-15,-17 0 16,-1 0-16,1 0 16,17 0-1,-17-18 1,17 18-16,0 0 15,1 0-15,-1 0 16,0 0-16,-17 0 16,-1 0-16,1 0 15,0 0 48,-1 0-1,-17-18-62,18 18 16,0 0-16,-1 0 78,1 0-62,0 0-1,-1 0-15,19 0 16,-19 0-16,1 0 16,-1 0-16,19 0 15,-19 0 1,19 0-16,-19 0 15,1 0-15,0 0 16,17-17 0,-18 17-1,-17-18 1,18 18 0,0 0-16,-1 0 15,-17-17-15,18 17 16,0 0-1,-18-18-15,35 0 16,-17 18 0,-1-17-16,1 17 15,0-18-15,-18 0 16,17 1 0,-17-1-1,18 18 1,-18-18-16,0-17 15,0 18 1,0-1-16,0 0 16,0 1-1,0-1 1,0 0-16,0 1 16,0-1-16,0 0 15,0 1-15,0-18 16,-18 17-1,18 0 17,-17 18-17,17-17 32,0-1-31,-18 18-1,0-18 17,1 18-17,-1-17-15,-17-1 32,17 0-32,0 18 15,1 0-15,-1-17 16,0-1-16,1 18 15,-18 0-15,17-17 16,-17 17-16,-1-18 16,1 0-16,0 1 15,-18 17-15,35 0 16,18-18-16,-17 18 16,-1 0-16,0 0 46,1 0-30,-1 0 0,-17 0-1,-1 0-15,19 0 16,-36 0-16,18 0 16,17 0-16,-17 0 15,17 0-15,0 0 16,-17-18-1,0 18-15,-18 0 16,18 0-16,-1 0 16,1 0-16,-18 0 15,18 0-15,0 0 16,-1 0-16,19 0 16,-18 0-16,-1 0 15,19 0-15,-1 0 16,0 0-16,1 0 15,-1 0-15,-17 0 16,17 0-16,-17 0 16,17 0-16,-17 0 15,-18 0-15,18 0 16,-18 0-16,18 0 16,17 0-16,-17 0 15,-1 0-15,1 0 16,0 0-16,-1 0 15,-16 0-15,-19 0 16,18 0-16,0 0 16,0 0-16,-17 18 15,17-18 1,0 0-16,-18 0 16,18 0-16,1 0 15,16 0-15,-17 0 16,36 0-16,-36 0 15,17 0-15,1 0 16,-35 0-16,-1 0 16,1 0-16,-19 0 15,1 0-15,18 0 16,-1 0-16,18 0 16,18 0-16,0 0 15,17 0-15,-17 0 16,17 0-16,0 0 15,1 0-15,-1 0 16,0 0-16,1 0 31,-18 0-15,17 0 0,0 0-1,-17 0 1,17 0-16,1 0 15,-19 0-15,1 0 16,-18 0-16,0 0 16,18 0-1,17 0-15,-17 0 16,17 0-16,1 0 16,-1 0-16,1 0 15,-1 0 1,0-18-1,-17 18-15,17 0 16,1 0-16,-1 0 16,-17-17-16,17 17 15,1 0-15,-36 0 16,35 0-16,-17 0 16,-1-18-16,-34 18 15,17 0-15,0 0 16,18 0-16,-18 0 15,18 0-15,-54-18 16,72 18-16,-1 0 16,0 0-16,-17 0 15,0 0 1,17 0 15,18-17-15,-17 17 31,-1 0-32,0 0 1,1 0 0,-1 0-1,-35 0 1,0 0-16,36 0 15,-19 0-15,1 0 16,0 0-16,17 0 16,0 0-16,1 0 15,-1 0 1,-17 0 0,17 0-1,-17 0 1,17 0-16,1 0 15,-19 0-15,19 0 16,-1 0 0,1 0 15,-1 0-31,0 0 16,1 0-1,-1 0-15,0 0 16,1 0-1,-1 17-15,0-17 16,18 18 0,-17-18 15,-1 18 16,1-18-16,-1 0 0,18 17-31,-18-17 32,18 18-32,0 0 15,-17-18-15,-1 17 16,18 1-1,-18 0-15,18-1 16,-17 1 0,-1-18-16,18 35 15,-18-17 1,18-1 0,-17 1-16,17 0 15,-18-1-15,18 1 16,-18 0-1,18-1-15,0 1 16,-17-1 0,-1 1-1,18 0-15,0-1 16,0 19-16,-17-36 16,17 35-16,0 0 15,-18-35-15,18 18 16,0-1-16,0 1 15,0 0 48,0-1-47,0 1-1,0 0 16,0-1-15,18 19 0,-18-19 15,17 1 0,1-18-15,-18 17-16,0 1 140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9-24T06:04:47.0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15699 12894 0,'17'0'203,"1"0"-203,0 0 16,17 0 0,0 0-16,18 0 15,18 0-15,-4075 0 16,8149 0-16,-4092 0 16,-1 0-16,1 0 15,-17 0-15,17 0 16,0 0-1,-36 0-15,1 0 16,-1 0-16,36 0 16,-35 0-1,17 0-15,36 0 16,-18 0 0,17 0-16,89 0 15,-71 18 1,18-18-16,-35 0 15,-18 0 1,-18 0-16,0 17 0,-17-17 16,-1 0-1,1 0-15,0 0 16,-1 0 0,1 0-16,35 0 0,0 0 15,-18 0 1,18 0-16,-18 0 15,1 0-15,16 0 16,-16 0 0,-19 0-16,19 0 15,17 0-15,-1 0 16,1 0-16,18 0 16,17 0-16,0 0 15,18 0-15,18 0 31,-54-17-31,-17-1 0,88 18 32,-88 0-32,0 0 0,-18 0 15,71 0 1,-18 0-16,-17 0 16,52 0-1,-105 0-15,0 0 16,-1 0-1,-17-53 251,-17 0-266,-1 36 16,0-19-16,18 19 15,-17-19-15,-1 19 16,0-19 0,18 19-1,-17 17-15,-1 0 16,18-18-16,0 1 15,0-1 1,-35 0-16,35-17 16,-35 17-16,35 1 15,-36-1-15,19 0 16,-1-17-16,-17 0 16,0 0-16,-18 17 15,35-17-15,-17-1 16,17 19-1,18-1-15,-18 18 16,1 0-16,-1-18 16,0 1-1,1 17 1,-18-18-16,17 1 16,-35-1-16,35 18 15,1-18-15,-36 1 16,18-1-16,-18 0 15,0-17-15,0 35 16,-35-35-16,35 0 16,0 17-16,0 18 15,18-18-15,-18 18 16,0-17-16,35 17 16,0 0-16,1 0 15,-1 0-15,1 0 16,-19 0-16,-17 0 15,-17 0 1,-1 0-16,-17 0 16,17 0-16,1 0 15,17 0-15,0 0 16,-17 0-16,34 0 16,1 0-16,0 0 15,17 0-15,-35 0 16,36 0-16,-36 0 15,17 0-15,-17 0 16,18 0-16,0 0 16,-18 0-16,18 0 15,-18 0-15,0 0 16,18 0-16,-18 0 16,0 0-16,0 0 15,0 17-15,0-17 16,0 0-16,0 18 15,18 0-15,0-1 16,-1-17-16,-17 0 16,36 18-16,-19-18 15,19 0-15,-1 17 16,1-17-16,-1 0 31,18 18-31,-18 0 16,1-1-16,-1 19 15,0-19-15,-17 1 16,35 0-16,-35 17 16,17-18-16,1 19 15,-1-19-15,18 1 16,-35 35-16,17-18 16,18 0-16,-18 1 15,1-1-15,-1 18 16,18-18-16,-18 1 15,18-19 1,0 1 0,0-1-1,0 1 17,0 0-17,0 17 79,0-17-94</inkml:trace>
  <inkml:trace contextRef="#ctx0" brushRef="#br0" timeOffset="5944.3394">16828 9631 0,'-18'0'15,"18"-18"63,-18 18-62,18-17 0,-17 17-16,17-18 15,0 0-15,-18 18 16,18-17-16,-18 17 15,18-18-15,-35 0 16,35 1-16,-18 17 16,1 0 15,-1 0-31,-17-18 16,35 0-16,-18 18 15,1 0 1,-1 0 31,0 0-16,1 0-31,-1 0 16,0 0-16,-17 0 15,17 18-15,1 0 16,-36 17-16,35-17 15,-17 35-15,0-1 16,17-16-16,-17-1 16,17 18-16,18-18 15,-18 0-15,18 36 16,0-18-16,-17 0 16,17 35-16,0 36 15,0-19-15,17-16 16,19-1-16,-19-35 15,1-18-15,0-17 16,17-18 62,-17 0-62,-1 0 15,19 0-15,-36 17-1,17-17-15,1 0 78,-18-17-62,17-1-16,1 0 16,-18 1-16,18-1 15</inkml:trace>
  <inkml:trace contextRef="#ctx0" brushRef="#br0" timeOffset="6831.1476">16704 10248 0,'-18'0'78,"1"0"-78,17 18 15,-18 17-15,18-17 16,-18 35-16,1 0 16,17-18-1,0 18-15,0 0 16,0-18-16,0-17 15,0-1-15,17-17 32,1 0-17,0 18 17,-1-18-32,1 18 15,17-18-15,-17 0 16,0-18-1,-1 0 1,1-17 0,-18 17-16,18 1 15,-1-19-15,-17 19 16,0-1-16,0 1 16,0-1-1,0 0 1,0 1-16,0-1 15,0 0-15,0-17 16,-35 17-16,17-17 16,1 0-1,-1 35-15,18-18 16,-18 18 31,1 0-32</inkml:trace>
  <inkml:trace contextRef="#ctx0" brushRef="#br0" timeOffset="8536.1417">16951 10566 0,'0'-18'125,"0"-17"-109,0 17-16,0-17 16,0 17-16,0-35 15,0 18-15,18 0 16,-18 17 0,0-17-16,17 17 15,1 18 63,0 18-62,-18-1 0,17 1-16,1 0 15,-18 17-15,0 0 16,17 36-16,-17-36 15,0 0-15,0 18 16,0-35-16,0 17 16,0 1-16,0-1 15,0-53 63,0 1-78,0-1 16,0-35-16,0 18 16,0-1-1,18 1-15,0 18 16,-18-19-16,17 19 16,-17-1-16,0 0 15,18 18 1,0 0-1,-1-17 1,1 17 0,0 0 62,-18 17-78,17 1 15,-17 17-15,0 1 16,0-1-16,0-18 16,0 19-16,0-19 15,0 36-15,0-70 125,0-19-109,0 1-16,0-18 16,18 18-16,-1 0 15,1-18-15,-18 17 16,18 36-16,-18-35 15,17 35 95,-17 18-110,0 17 15,18-17-15,-18 17 16,18 0-16,-18-17 16,0 0-16,0-1 15,0 1 1,0-1 0,0 1-1,0 0 1</inkml:trace>
  <inkml:trace contextRef="#ctx0" brushRef="#br0" timeOffset="9288.4295">17515 10354 0,'18'88'94,"17"0"-94,-17 18 16,0-53-16,-18-18 15,0 1-15,0 17 16,0-36-16,0 1 16,0 0-16,0-1 15,0 18 1,0-17-1,0 0-15,0-1 16,0 19-16,0-89 125</inkml:trace>
  <inkml:trace contextRef="#ctx0" brushRef="#br0" timeOffset="9887.3014">17462 10195 0,'36'0'31,"-19"18"-15,1-18-16,17 18 15,-17-1-15,0-17 16,-18 18-1,35-18-15,-17 17 16,17 19-16,0-1 16,-17 0-1,-1-17-15,-17 17 16,0 1 0,0-19-1,0 1 1,-35-1-16,35 1 15,-18-18-15,18 18 16,-35-1-16,18 1 16</inkml:trace>
  <inkml:trace contextRef="#ctx0" brushRef="#br0" timeOffset="11344.4257">17903 10266 0,'-17'53'219,"17"0"-219,0 0 16,0 17-16,0-35 15,0 1-15,0-19 16,0 1-16,17-18 31,1 0 16,0 0-47,-1 0 16,1-18-16,0-17 15,-1 17-15,1-17 16,-18 18-16,0-1 31,0 0-31,0 1 16,0-1 15,0-17-15,0 17-1,0 0-15,-18 1 16,18 34 343,18 54-343,17-18-16,1 0 15,-36 0-15,17-18 16,1-17-16,-1-18 47,-17-18 94</inkml:trace>
  <inkml:trace contextRef="#ctx0" brushRef="#br0" timeOffset="12263.9865">18186 10231 0,'0'70'94,"17"1"-94,19-18 16,-19-18-16,-17 18 15,0 0-15,18-36 16,0 1-16,-18 0 15,0-1 1,0 1 0,17 0-1,-17-1-15,0 1 16,0-1-16,0 1 16,0-36 77,0-17-77,0 0 0,0 17-16,0 1 15,0-19-15,0 1 16,0 17-16,0 1 15,0-18 1,0 17-16,0 0 16,0 1-16,18-1 15,-1 0 1,1 1-16,0-1 16,17 18-16,-35-18 15</inkml:trace>
  <inkml:trace contextRef="#ctx0" brushRef="#br0" timeOffset="13416.5255">18627 10248 0,'0'-17'16,"0"-1"15,-18 18 0,0 0 1,1 0-32,-1 18 31,18-1-31,-18 1 16,1 17-16,17 0 15,0 1-15,0-1 16,0 18-16,0-18 15,0 0-15,0 1 16,0-19-16,17-17 16,-17 18-16,0 0 15,18-18-15,0 0 16,-1 0 0,1 0-1,0-18-15,-18 0 16,17 1-16,19-19 15,-36 1-15,17 0 16,1 17-16,-18-17 16,0-18-16,0 35 15,0 1-15,0-1 16,-18 18-16,18-18 16,-17 1 15,17 34 63,0 19-94,0-19 15,0 19-15,0-19 16,0 36-16,0-17 15,0-19-15,17 1 16,-17-1-16,18 1 16,-18 0-1,17-18 1,-17 17 0,18 1-1,0-18 63,-18-18-46,17 18-17,-17-17-15,0-1 47</inkml:trace>
  <inkml:trace contextRef="#ctx0" brushRef="#br0" timeOffset="14520.1577">18803 9913 0,'18'53'78,"-1"18"-62,19-1-16,-1 18 15,-35-52-15,18 34 16,-1-35-16,-17 18 15,18-17-15,-18-1 16,17-35-16,-17-18 219,0-17-204,0 17-15,0 1 16,0-19-16,0 19 16,0-1-1,0 0-15,18 18 16,0 0 0,-1 0-1,1 0 1,-18 18-1,18-18 1,-18 18-16,0-1 31,0 19-15,0-19-16,0 36 16,-18 18-1,-17 17-15,35-35 16,-18-18-16,0-17 15,1-1-15,-1-17 16,18 18-16,0-71 94</inkml:trace>
  <inkml:trace contextRef="#ctx0" brushRef="#br0" timeOffset="15231.8064">19403 9860 0,'17'106'93,"1"0"-93,-18-36 16,0 54-16,18-36 16,-18 18-16,17 17 15,-17-70-15,0-35 16,18-18 93</inkml:trace>
  <inkml:trace contextRef="#ctx0" brushRef="#br0" timeOffset="16536.2458">19526 10548 0,'18'0'125,"0"0"-78,-1 0-32,-17-18 1,18 18-16,17 0 16,0 0-16,1-35 15,-1 18-15,-17 17 16,-18-18-16,17 18 16,1 0-16,-1-18 15,19 1 16,-36-1-31,0 0 16,35 1 0,-35-1-16,0-17 15,-18-1 1,1 19 0,17-1-16,-18 18 15,18-17 1,-18 17-1,1 0 17,-1 0-32,1 0 15,-1 0 17,18 17 61,0 18-77,0 1-16,0 17 16,0-18-16,0-17 15,18 17-15,-18 0 16,17-17-1,1-1 1,-18 1 0,0 0-1,17-18-15,1 0 141,17 0 46,1 0-187,-19 0 16,-17-18 0</inkml:trace>
  <inkml:trace contextRef="#ctx0" brushRef="#br0" timeOffset="21960.1496">19191 8749 0,'18'0'0,"-1"-18"15,1 18-15,0 0 16,-1 0-16,1 0 16,0 0-16,-18-17 93,0-1-77,0 0 0,0 1-1,-18-19-15,-17 1 16,-1-18-16,1 0 16,-35 18-16,34 0 15,1-1-15,35 19 16,-18-36-16,1 18 15,-1-18-15,0 17 16,1 1-16,-1-18 16,18 18-16,-17 0 15,-1-18-15,0 18 16,1-18-16,17 0 16,0 0-16,0 0 15,0 18-15,0-18 16,0 17-16,0 1 15,-18 17-15,18 1 16,0-18 0,0 17-16,0-17 15,0-1-15,-18-34 16,18 17-16,0 0 16,0-35-16,-17 35 15,17-18-15,-18 18 16,18-17-16,-18-1 15,-17-35-15,0 1 16,0-1-16,17 18 16,-17-18-16,-1 0 15,36 18-15,-17-18 16,17 18-16,-18-1 16,0 19-16,18-1 15,-35-34-15,0-1 16,0 0-16,-1 18 15,1-36-15,0 18 16,17 1-16,1 34 16,-1 18-16,18-18 15,0 19-15,0-1 16,0 0-16,0 0 16,0 18-16,0-1 15,0 19-15,0-1 16,0-17-16,0 17 15,0-17 1,18 35 0,-1 0-16,1-18 15,17 18-15,18 0 16,18-17-16,-36 17 16,0 0-16,-17 0 15,-1 0-15,1 0 47,0 17-47,17 18 16,0 36-16,18 0 15,0 17-15,0 0 16,0-18-16,17 19 16,-17 17-16,0-18 15,0 18-15,0-36 16,18 71-16,-1-35 15,-34-35-15,16 17 16,-16 0-16,-1-17 16,0 17-16,1-18 15,-19 1-15,1-1 16,-18-17 0,17 18-16,-17-18 15,0 0-15,0 0 16,0-18-16,0 0 15,0 36-15,0-1 16,-35 36-16,35 0 16,0 0-16,0 0 15,0-18-15,0 18 16,0-53-16,-17 17 16,-19-17-16,1 18 15,35-36-15,-35 18 16,17-18-16,18 0 15,-18 18-15,-17-17 16,35-1-16,-17-18 16,-19 36-16,19-17 15,17-19 1,-18-17 0,18 18-16,-18 0 31,1-18-16,17 17 1,-18 1-16,0 0 31,1-18-15,17 17 46</inkml:trace>
  <inkml:trace contextRef="#ctx0" brushRef="#br0" timeOffset="147767.2927">9931 13794 0,'17'-18'156,"36"18"-156,-35 0 15,17 0 1,-17 0-16,35-18 16,17 18-1,1 0-15,52-17 16,-52 17 0,-18 0-16,35 0 15,-53 0 1,-17 0-16,17 0 15,-17 0 1,-1 0-16,1 0 0,0 0 16,105 0-1,-35 0-15,159 17 32,-141-17-32,0 0 31,-88 0-16,-1 0-15,19 0 16,-19 0 0,18 0 62,36 0-78,0 0 15,-36 0-15,18-17 16,70 17 0,-105 0-16,0 0 15,-1 0 1,1 0 15,-1 0-15,1-18-1,0 18-15,-1 0 16,1 0-16,35 0 16,-18 0-16,-17 0 15,17 0-15,-17 0 16,35 0 0,0-18-16,-18 18 0,-18-17 15,19 17 1,-1 0-16,18 0 15,-35 0 1</inkml:trace>
  <inkml:trace contextRef="#ctx0" brushRef="#br0" timeOffset="153439.7851">15452 13723 0,'17'-18'218,"19"1"-218,-19-1 16,19 0-16,-1 1 16,0-1-16,0-17 15,36 17-15,-18 1 16,0 17-16,-18-18 15,-17 18-15,-1 0 16,1 0 62,0 18-62,-18-1-16,17 1 15,1 17-15,-1-17 16,1-1-16,-18 1 16,18 0-16,-1-18 109,1 0-93,0 0-1,-1 0 1,1 0-16,17 0 16,-17-18-16,17 18 15,18 0-15,-18 0 16,1 0-16,-19 0 15,19 0-15,-1 18 16,-18-1 0,19 1-16,-19 0 15,1-1-15,0-17 32,-18 18-17,17-18 1,1 0 15,0 0-31,-1 0 16,1 0-1,-1 0-15,1 0 16,35 0-16,-18 0 16,1 0-16,-1 0 15,-17-18-15,34 18 16,-16 0-16,-1 0 15,0 0-15,-17 0 16,17 0-16,0 0 16,-17 18-16,0-18 15,-1 0 1,19 18 31,-1-18-32,-17 0-15,34 0 16,1 0-16,0 0 16,-17-18-16,-1 18 15,-18-18-15,19 1 16,-19 17-16,1 0 16,17 0-16,18 0 15,-17 0-15,16 0 16,-34 0-16,17 35 15,18-35-15,-35 0 16,0 0 31,34 0-47,1 0 16,36 0-16,-36 0 15,17-35-15,-35 17 16,18 0-16,-35 18 15,0 0-15,-18-17 32,17 17-1,18 0-15,-17 0-1,0 0 1,-1 17-16,1-17 15,-18 18 1,18-18-16,-1 0 16,1 0-1,0 0-15,-1 0 16,1 0 0,-1 0-1,1 0 1,0 0-16,17 0 15,0 0-15,1 0 16,16 35-16,-16-35 16,-1 18-16,-17-18 62,-1 0-62,1 0 16,17 0-16,1 0 15,-1-18-15,0 1 16,-17 17-16,17 0 16,-17 0-16,-1 0 31,-17-18-15,18 18-1,0 0 1,-1 0-16,1 0 15,-1 0-15,1 0 16,17-18-16,-17 18 16,0 0-16,17 0 15,-17-17-15,-1 17 16,1 0 31,17-18 1265,0 18-1296,1 0-16,-1 0 16,-17 0-1,-1 0-15,1 0 1281,0 0-1281,-1 0 16,18 0-16,1 0 16,-19 0-16,1-18 15,0 18-15</inkml:trace>
  <inkml:trace contextRef="#ctx0" brushRef="#br0" timeOffset="160966.3935">12806 4233 0,'0'-17'63,"-35"-1"-63,-18 0 15,17 1-15,1-1 16,17 18 0,-17 0-16,35-17 15,-17 17-15,-19 0 16,36-18-16,-17 18 15,17-18-15,-18 18 16,0-17-16,1-19 16,-36 36-1,17-53-15,1 53 16,18-17-16,-1-1 16,0 18-16,18-18 15,0 1-15,-17-1 16,17 1-16,0-1 15,0 0 1,0 1-16,0-1 16,0 0-16,-18-17 15,18 0-15,0 17 16,0 1-16,0-19 16,0 19-1,-18-36-15,18 35 16,0-17-16,0 17 15,0-17-15,0 17 16,0 1-16,0-1 16,0-17-16,0 17 15,0 0 1,0-17-16,0 0 16,0 0-16,0-1 15,0 19-15,0-19 16,0 19-1,0-1-15,18 0 16,0 1-16,-18-1 16,17 18-1,-17-17 1,36 17 0,-19-18-16,1 18 15,-1 0-15,19 0 16,-19 0-1,1 0 1,0 0 0,17 0-16,-17 0 15,-1 0 1,1 0 78,-18 35-94,18-17 15,-1 35-15,1-18 16,-1 18-16,1 17 16,-18-17-16,0 18 15,0-53-15,18 17 16,-18-18-16,0 1 31,0 0-15,0-1-16,0 36 15,-18 0-15,-17 0 16,0 35-16,17-35 16,0-17-16,1-19 15</inkml:trace>
  <inkml:trace contextRef="#ctx0" brushRef="#br0" timeOffset="165350.6991">12012 13582 0,'0'0'0,"18"0"0,-1 0 16,1 0 15,0 0-31,17 18 16,-17 17-16,-1-35 15,1 0-15,-1 17 16,1 1 15,35 17-31,0-17 16,-18 17-16,0-17 16,18 17-16,-35-35 15,0 18-15,-1-18 16,1 18-16,0-18 15</inkml:trace>
  <inkml:trace contextRef="#ctx0" brushRef="#br0" timeOffset="166606.4387">12577 13794 0,'17'0'204,"-17"17"-189,18 1-15,-1 0 16,-17-1-16,0 1 15,18-18 48,-53 0 140,17 0-187,-17 0-1,17 0-15,1 0 16,-1 0-16,0 0 31,1 0-31,-1 0 47,18 17-31,-18-17-1,1 0 1,-1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9-21T01:25:02.9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10160 2540 0,'0'-18'265,"0"1"-249,0-1-16,35 18 15,-35-18-15,36 18 16,-1-17-16,-18-1 16,1 18-16,17 0 15,-17 0-15,17 0 32,-17 18-32,0-18 15,35 53-15,-18-36 16,0 1-16,0 0 15,1 17-15,-1-17 16,-17-1-16,-1-17 16,1 0-1,-18 18-15,17-18 16,1 0 15,0 0-31,-1 0 16,36-18-16,-17-17 15,-1 35-15,18-35 16,-18 17-16,53-35 16,-35 18-16,0 17 15,35-35-15,-52 18 16,16 35-16,-34 0 16,0 0 15,-1 0 0,-17 18 0,18-18-15,0 17 0,-1-17-16,1 0 15,17 0-15,0 0 16,18-17-1,0-1-15,18 0 16,17 1-16,0-19 16,18 1-16,-18 17 15,-17 1-15,-1 17 16,-52 0-16,17 0 16,-17 0-1,0 0 1,-1 17-1,1-17 1,-1 18 0,-17 0-16,18-18 15,-18 17-15,35-17 16,-17 0 0,17 18-16,1-18 15,-19 0-15,19 0 16,16 0-16,-16 0 15,17 0-15,0-18 16,-1 18-16,-16 0 16,-19 0-16,1 0 15,17 0-15,-17 18 16,17 0 0,-17-1-16,0 1 15,-1-18-15,1 0 16,-1 18-16,1-18 15,17 17-15,1-17 16,17 18-16,35 0 16,-18-18-16,54 17 15,-36-17-15,35 0 16,19 0-16,-1 0 16,-18 0-16,-35 0 15,-35-17-15,-17 17 16,-19 0-16,1 0 15,-1 0 17,1 0-17,0 0 17,-1 0-17,1 0 1,0 0-1,17 0-15,-17-18 16,17 18-16,0 0 16,18 0-1,-35 0-15,-1 0 16,1 0 78</inkml:trace>
  <inkml:trace contextRef="#ctx0" brushRef="#br0" timeOffset="2487.7252">13441 2963 0,'17'0'172,"1"0"-156,0 0 31,-1 0 0,19 0-32,-19 0 1,36 0-16,0 0 16,-18 0-16,1 0 15,-1 0-15,-17 0 16,-1 0-1,1 0-15,0 0 16,-1 0 0,1 0 77,-18 18 17,0 17-110,0-17 15,0 17-15,0 18 16,0 18-16,-35-1 16,17 1-16,-17-1 15,-1 1 1,1-1-16,0 1 0,17-36 16,0 18-1,1-35-15,17-1 16</inkml:trace>
  <inkml:trace contextRef="#ctx0" brushRef="#br0" timeOffset="3336.7306">14093 2699 0,'18'35'125,"0"71"-109,-1-36-16,1 1 15,-18 52-15,0-34 16,0 34-16,0 18 16,0 0-16,0-17 15,0-36-15,0-17 16,0-19-16,0-16 15,0-19-15,0 1 16,0 0-16,0-1 16,0 1-1,0 0 1,18-18 93,-18-18-93,17-17-16,-17-1 16,0-17-1</inkml:trace>
  <inkml:trace contextRef="#ctx0" brushRef="#br0" timeOffset="4264.086">14340 2840 0,'18'0'125,"0"53"-125,17 0 16,-17-18-16,17 18 15,0 0-15,-17-36 16,-1 19-16,1-36 16,0 17-16,-1-17 93,19 0-77,-19 0-16,1 0 16,17 0-16,0 0 15,-17-17-15,0 17 16,-1 0 46,-17-18 79</inkml:trace>
  <inkml:trace contextRef="#ctx0" brushRef="#br0" timeOffset="4984.6533">14446 3422 0,'18'0'141,"70"0"-141,18 18 15,-18-18-15,0 0 16,36 17-16,-18-17 16,-18 0-16,-35 0 15,-18 0-15,-17 0 16</inkml:trace>
  <inkml:trace contextRef="#ctx0" brushRef="#br0" timeOffset="6088.0605">15152 3863 0,'0'0'0,"0"-18"15,-18 18 32,1 0-47,-19-17 16,19 17-1,-1 0-15,0 0 16,-17 0-16,17 0 31,-17 0-15,17 0-1,1 0 1,-1 0 0,1 17 15,-1 19-31,18-1 16,0 0-16,-18 0 15,18 1-15,0-1 16,0-17-16,0-1 31,0 1-31,18 0 31,0-1-15,-1-17-16,18 35 16,-17-17-1,17 17-15,-17-35 16,0 18-16,-1-18 15,1 0 1,0 0 0,-1 0-1,1 0-15,0-18 16,-1-17-16,1 0 16,-1 17-16,1-17 15,-18 17-15,0 1 16,0-19-16,0 19 15,0-1-15,0 0 16,0 1-16,0-19 16,0 19-1,0-1-15,-18-17 16,1 17 0,-1 18-16,18-17 109</inkml:trace>
  <inkml:trace contextRef="#ctx0" brushRef="#br0" timeOffset="8376.2612">19015 2275 0,'0'18'109,"0"0"-93,-36-1-16,1 19 16,-18-19-16,0 1 15,18 17-15,0-35 16,-1 18-16,1-18 15,0 0 1,17 17-16,-17-17 16,0 0-1,-1 0-15,-16 0 0,-1 0 16,-18 0-16,18 0 16,0 0-1,36 0-15,-19-17 16,1-1-16,-18 1 15,-35-19-15,0-17 16,0 18-16,-36 0 16,18-18-16,36 35 15,-1-17-15,53 17 16,1 1-16,-1 17 16,1-18-16,17 0 15,-18 1-15,0-19 16,18 19-16,0-1 15,-17 1-15,17-1 16,-18 0-16,18-17 16,0 0-16,-18-1 15,1 1-15,17-18 16,-18 0-16,18 18 16,0 0-16,0 17 15,0 1-15,0-36 16,0 0-16,0 17 15,0 1-15,18 0 16,17 0-16,-35-18 16,35 17-1,-35 19-15,18-19 16,17 1-16,-35 18 16,35-19-16,-17 1 15,17 0-15,18-1 16,-17 1-16,-19 17 15,19 1-15,-36-1 16,17 18-16,1-17 16,17 17-16,-17-18 15,17 18-15,36-18 16,17 1-16,-18-1 16,1-17-16,-18 35 15,0 0-15,-18 0 16,0 0-16,1-18 15,-1 18-15,0 0 16,18 0-16,-18 0 16,18 0-16,-18 0 15,-17 0-15,0 0 16,-1 0-16,1 18 16,0-1-1,35 19 1,-18-1-1,0-17-15,18 34 16,0-16-16,-18-1 16,1 0-16,-1 1 15,-18-1-15,-17-17 16,18-1-16,0 18 16,-18-17-16,0 0 15,17 35-15,-17-18 16,0 18-16,0 35 15,0 0-15,-35 18 16,17 18-16,-17-1 16,0-17-16,17-18 15,1-17-15,-1-19 16,0-16-16,18-19 16,0 1-16</inkml:trace>
  <inkml:trace contextRef="#ctx0" brushRef="#br0" timeOffset="13983.5267">7902 5256 0,'18'0'250,"17"0"-234,-17 0-1,-1 0 1,1 0-16,17 0 15,-17-17-15,17 17 16,-17 0-16,35 0 16,17 0-16,36 0 15,-35 17-15,-1-17 16,18 0-16,1 0 16,-19 18-1,-17-18-15,0 18 16,-18-18-16,1 0 15,-19 0-15,1 0 16,0 0-16,-1 0 16,1 0-16,17 0 15,-17 0 1,-1 0-16,1 0 16,17 0-16,-17 0 15,0 0-15,17 0 16,0 0-16,0 0 15,1 0-15,-19 0 16,19 0-16,-19 0 16,1 0-1,0 0-15,-1 0 16,1 0 0,17 0-1,0 0-15,18 0 16,-17 0-16,-1 0 15,18 0-15,0 0 16,17 17-16,1-17 16,-36 0-1,0 0-15,-35 18 16,18-18-16,17 0 62,-17 0-46,0 0 15,-1 0 32,1 0 202,-1 0-233,1 0-17,-18-18 32,18 18-16,-1 0-15,1 0-16,0 0 47,-1 0-47,1 0 16,17 0-1,-17 0 1,-1 0-16,1 0 15,17-17-15,-17 17 16,17 0-16,1 0 16,17 0-16,-18 0 15,0 0-15,18 0 16,-18-18-16,1 18 16,-19 0-16,36 0 15,-18 0-15,18 0 16,-17 0-16,34 0 15,18 0-15,-52 0 16,16 0-16,-34 0 16,17 0-16,-17 0 15,0 0-15,-1 0 16</inkml:trace>
  <inkml:trace contextRef="#ctx0" brushRef="#br0" timeOffset="16408.042">4233 7902 0,'18'0'219,"17"0"-219,18 0 15,18-17-15,17 17 16,35 0-16,19 0 16,-19 0-16,0 0 15,-52 0-15,17 0 16,-35 0-16,0 0 16,-18 0-16,-17 0 15,0 0 63</inkml:trace>
  <inkml:trace contextRef="#ctx0" brushRef="#br0" timeOffset="17432.2424">8378 7955 0,'18'0'110,"0"0"-95,-1-17-15,19-1 16,17 18-16,-1 0 15,19-18-15,0 18 16,-18-17-16,-1 17 16,-16 0-16,-19-18 15,19 18-15,-19 0 16,1 0-16,0 0 16,-1 0 15,1 0-16,-1-18 1,1 18 0,0 0-1</inkml:trace>
  <inkml:trace contextRef="#ctx0" brushRef="#br0" timeOffset="18599.7255">13070 7885 0,'18'0'171,"17"-18"-155,-17 18 0,35 0-16,17 0 15,1 0-15,17 0 16,18 0-16,-18 0 16,-17 0-16,-18 0 15,-18 0-15,18 0 16,-18 0-16,-17 0 15,17 0-15,-17 0 16,35 0-16,-36 0 16,1-18-16,17 18 15,0 0-15,-17 0 16,0 0 0,-1 0-1,1 0-15,17 0 16,-17-17-1,0 17 1,17 0-16,-17 0 16</inkml:trace>
  <inkml:trace contextRef="#ctx0" brushRef="#br0" timeOffset="57767.2987">5662 8043 0,'0'18'109,"0"0"-109,0-1 16,-18-17-16,-17 36 16,18-19-16,-36 18 31,17-17-31,-17 0 15,-70 35 1,88-36 0,-36 1-16,18 0 15,-53-18-15,1 17 16,-37-17-16,-122 0 16,-177-35 15,370 0-16,-87-54 17,105 72-32,0-18 0,-18-1 15,36 19 1,-18-36-16,-106-124 16,89 89-1,-19 0-15,19-18 16,-1-53-1,54 89-15,52-301 32,18 248-32,17 35 15,19-36 1,-54 89-16,35-18 16,1 18-1,17-1-15,0 19 16,36-18-16,-1 17 15,19 0-15,-54 18 16,-18-17-16,-34 17 16,-1 0-16,0 0 15,0 0-15,-17 0 16,0 35 0,17 0-1,18 0 1,-36 1-16,36 34 0,-17-17 15,17 18-15,0-18 16,17 17-16,-35-34 16,1 34-16,17-17 15,-53 18-15,35 34 16,-18 19-16,-17-1 16,0-17-16,0 18 15,-17-1-15,-36 1 16,0-19-16,18 1 15,-18 0-15,18-18 16,-1-35-16,-17 0 16,53 0-1,-35-35-15,35-1 16,0 1 0,-18-18-16</inkml:trace>
  <inkml:trace contextRef="#ctx0" brushRef="#br0" timeOffset="58912.1">9119 8220 0,'-35'17'78,"17"1"-78,1-18 16,-19 18-16,1-18 15,0 17-15,-18-17 16,18 0-16,-1 0 16,19 0-16,-1 0 15,1 0-15,-1-35 32,-17 17-32,-1-17 15,-17-35-15,18 34 16,-18-34-16,18 17 15,0 0-15,17 0 16,-17 0-16,17 0 16,0 18-16,18-18 15,0 18-15,0-1 16,0-17-16,0 1 16,0 16-16,18-17 15,0 0-15,-1 0 16,1 18-16,0 0 15,-1 0-15,1 17 16,0-35-16,17 18 16,-18 17-16,19-17 15,-1 0-15,0 17 16,1-17-16,17 17 16,-18 18-16,-18 0 15,1-18-15,0 18 16,17 0-16,0-17 15,36 17-15,17 0 16,-17 0-16,-1 0 16,-35 0-1,-17 0-15,-18 17 47,35 19-31,-35 17-16,0 0 15,18 17-15,-18 36 16,0 35-16,0 0 16,0 0-16,-35 0 15,-1 36-15,-16-36 16,16 0-16,19-35 16,-36-18-16,0-35 15,53 0-15,-36-18 16,19-35-1,-1-53 17</inkml:trace>
  <inkml:trace contextRef="#ctx0" brushRef="#br0" timeOffset="60775.4033">20338 6209 0,'-18'0'109,"-35"0"-109,18-18 16,0 1-16,-36 17 15,0-36-15,18 1 16,-35 0-16,35 17 16,18-17-16,0 17 15,17 1 1,1-1-16,-1 0 15,0 1-15,1-19 16,-19-17-16,19 18 16,-54-18-16,18-35 15,-17 18-15,-1-1 16,18 0-16,0-17 16,18 35-16,0 0 15,35 0-15,-36 1 16,19 16-16,17 1 15,0 0 1,-18-1-16,18 19 16,0-1-1,0 1-15,0-1 16,0 0-16,0 1 16,0-19-16,18 1 15,-1 17 1,-17-17-16,36 17 15,-36-17-15,35 18 16,0-19-16,-17 19 16,35-19-16,0 19 15,17-19-15,1 19 16,-18-18-16,-18 35 16,0-18-16,-17 18 15,-18-18-15,18 18 31,35 0-15,35 0-16,106-17 16,0 17-16,-53 0 15,-53 17-15,-35-17 16,-18 0-16,-17 18 16,0-18 30,-18 35-30,0 0-16,17 18 16,1 18-16,-18-1 15,18 36-15,-18 35 16,0 1-16,0 16 16,0 1-16,0-53 15,-18 17-15,0-52 16,1 35-16,-1-53 15,18 0-15,-18-18 16,1-18-16,-1 1 16,18 0-16,0-1 15,-18-17-15,18 18 16,-17-18 0,-1 0 15</inkml:trace>
  <inkml:trace contextRef="#ctx0" brushRef="#br0" timeOffset="1.11582E6">17410 1464 0,'0'18'94,"0"35"-94,0 17 16,0 36-16,0 17 15,0 1 1,0-1-16,0-17 0,0 35 16,0 124-1,0-124 1,0 35-16,0-34 15,0 157 1,17-158-16,-17 142 31,18-142-31,-18 0 0,17 0 16,-17 124 0,0-142-16,36 371 31,-19-388-16,19 158 1,-36-211 0,17 124 15,-17-107-31,0 265 31,0-211-31,18 282 31,-18-283-31,18 71 16,-18-106 0,17-17-16,-17 17 0,0 0 15,0 0 1,0 18-16,0 18 16,0 105-1,0-88-15,0-17 16,0 105-1,0-123-15,0 17 16,0-35-16,0 36 16,0 17-16,0-35 15,0 70-15,0-17 16,0 35-16,0 35 16,0-17-16,18-18 15,-18 18-15,0-36 16,18 0-16,-18-34 15,17-1-15,-17-18 16,0-35-16,0 36 16,0 17-16,0-18 15,0 19-15,0 16 16,0 1-16,0 53 16,0-54-16,0 1 15,0-71-15,0 36 16,0 17-16,0-53 15,0 18 1,0-18-16,0-17 16,18 35-16,-18-18 15,35 18-15,-17-18 16,-18 18-16,0-18 16,17 18-16,-17-18 15,0-35-15,0 17 16,0 1-16,0 17 15,0-35-15,0 0 16,0 17-16,0-17 16,0 18-16,0 17 15,0 0-15,0 53 16,0-17-16,0 17 16,0 0-16,-17-35 15,-1 0-15,18 0 16,0-1-16,0-16 15,0 34-15,0-35 16,0 18-16,0-18 16,0 18-16,0 0 15,0-18 1,0-53-16,0 1 16,0-1-16,0-17 0,0-1 15,0 1 1,0 0-16,0-1 15,0 1 17,0 0-17,0 17-15,0 0 16,0 0-16,0 1 16,0-1-16,0-17 93,18-1-77,-18 1-16,0-1 16,17-17 30,-17 18-30,-17-36 125,-19-34-126,1-1-15,0-53 16,-36-35-16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9-24T06:05:46.0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5027 7796 0,'18'0'265,"17"0"-249,-17 0-1,-1 0-15,1 0 16,0 0-16,-1 0 16,36 0-1,-18 0-15,-17 0 16,53 0 0,-54 0-16,36 0 15,-35 0-15,17 0 16,-17 0-1,-1 0 1,1 0 0,0 0-16,-1 0 15,1 0-15,0 0 16,-1 0-16,54 0 16,-36 0-1,36 0-15,70 0 31,-124 0-31,1 0 0,0 0 16,-1 0 47,1 0-48,0 0-15,-1 0 16,1 0-1,-1 0 32</inkml:trace>
  <inkml:trace contextRef="#ctx0" brushRef="#br0" timeOffset="1520.6557">10442 7761 0,'18'0'188,"17"0"-172,36 0-1,17 0-15,159 0 16,-106 0-1,0 0-15,229 0 32,-299 0-32,-36 0 15,-17 0 142</inkml:trace>
  <inkml:trace contextRef="#ctx0" brushRef="#br0" timeOffset="2640.8276">16175 7849 0,'35'0'109,"18"0"-93,71 0-16,-19 0 15,-34 0-15,35 0 16,-36 0-16,54 0 16,17 0-1,-106 0-15,-35-17 16,18 17 0</inkml:trace>
  <inkml:trace contextRef="#ctx0" brushRef="#br0" timeOffset="3992.2114">22243 7779 0,'0'-18'172,"17"18"-172,19 0 15,34 0-15,124 0 31,-88 0-31,-35 0 0,34 0 32,-87 0-32,0 0 31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9-24T06:06:02.0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5309 4198 0,'18'0'328,"0"0"-296,-1 0-17,1 0 157,0 0-172,-1 0 31,1 0 63,-1 0-94,36 0 16,-35 0-16,17 0 15,1 0-15,-19 0 16,18 0 0,-17 0-16,17 0 31,1-18-31,-1 18 0,106-17 31,-70 17-31,-18 0 0,-1 0 16,-34 0-1,0 0 48,-1 0-48,19 0 1,-1 0-16,0 0 16,18 17-1,18 1-15,-18-18 16,-18 0-16,0 0 16,0 0-16,-17 0 15,0 0 16,-1 0-15,19 0 15,-19 0-15,19 0-16,-1 0 16,35 0-1,-17 0-15,18 0 16,-18 0-16,17 0 15,1 0-15,-18 0 16,0 18-16,-18-18 16,18 0-16,-35 0 31,-1 0-15,1 0-16,-1 0 31,19 0-31,17 0 0,17 0 15,54 0 1,-71 0-16,-18 0 16,0 0-1,0 0-15,-17 0 16,0 0 0,-1 0-16,19 0 15,-1-18-15,-17 18 16,17 0-16,-18-18 15,36 18-15,-35 0 16,0 0 0,-1-17-16,1 17 15,35 0 1,-18 0-16,0 0 16,1 0-16,-19 0 15,19 0-15,-19 0 16,1 0-1,-1 0-15,1 0 0,0 0 16,-1-18 0,1 18-1,0 0 32,-1 0-47,1 0 16,17-17-1,-17 17 1</inkml:trace>
  <inkml:trace contextRef="#ctx0" brushRef="#br0" timeOffset="3288.0244">16245 4128 0,'-35'0'157,"17"0"-157,-34 0 15,16 0-15,1 17 16,0 1 0,17-1-16,-17-17 15,0 0-15,-1 18 16,1-18-16,0 0 15,-18 0-15,-18 18 16,1-18-16,17 0 16,0 17-16,18-17 15,-1 0-15,19 0 16,-19 0-16,1 0 16,0 0-16,0 0 15,-18 0-15,-18 0 16,1 0-16,-19 0 15,-17 0-15,18 0 16,-35 0-16,-1 0 16,-17 0-16,0-17 15,35-1-15,36 0 16,-36 18-16,18-35 16,-18 0-16,0 17 15,53 1-15,0-1 16,36 0-1,-19 18-15,19 0 16,17-17-16,0-1 63,-36 0-63,36 1 15,0-1 1,0 0-1,0 1 1,0-1-16,0 1 16,0-1-16,0 0 15,0 1 1,0-1-16,0 0 16,0-17-16,0 17 15,0 1-15,0-18 16,18 35-16,-18-36 15,0 19-15,18 17 16,-18-36-16,17 19 16,-17-1-16,18-17 15,0 17-15,-1-17 16,1 17-16,17-17 16,-17 0-1,17 17-15,-17-17 16,17 17-16,0 0 15,-17 18-15,17-17 16,0-1-16,1 1 16,-1 17-16,-17 0 15,17-18-15,-17 18 16,-1 0 0,-17-18-1,35 1 1,1 17-16,52-18 15,35 0-15,54 18 16,-18 0-16,-1 0 16,-17 0-16,-17 0 15,-54 0-15,-34 0 16,-19 0-16,1 0 16,0 0-16,-1 0 15,1 0 1,0 0-1,17 0-15,18 0 16,17 0-16,54 0 16,52 53-16,-17-17 15,35-1 1,-53-18-16,-17 19 16,-19-19-16,-52 1 15,-35-18-15,0 18 78,-1-1-62,1 1-16,-1 0 16,-17-1-1,0 1 1,18-1-16,0-17 15,-18 36-15,17-1 16,-17-17-16,18 17 16,-18 0-16,0 1 15,0-1-15,0 0 16,0 0-16,0 1 16,-18-1-16,18 0 15,0 0 1,-35-17-16,35 17 0,-18-17 15,1 0-15,-1 17 16,-17-17 0,17-1-16,-17 1 15,0 0-15,17-1 16,0-17-16,18 18 16,-17-18-16</inkml:trace>
  <inkml:trace contextRef="#ctx0" brushRef="#br0" timeOffset="4785.1006">10954 4357 0,'17'0'16,"-17"-18"-1,18 1 1,-18-19-16,18 19 16,-1 17-16,-17-18 15,18 18-15,0 0 32,17 18-32,0 17 15,36 18-15,-18 17 16,17-52-16,-35 17 15,-17-35-15,17 18 16,-35 0-16,18-18 16,0 0 15,-1 0-31,19 0 16,-1 0-16,18-18 15,-36 0-15,1 1 16,35-1-16,18 0 15,-19-17-15,1 17 16,0 1-16,0-1 16,-35 1-16,-1 17 15,1 0 79,17 0-47,1 0-47,-19 0 16,19 0-16,-1 0 15,0 0-15</inkml:trace>
  <inkml:trace contextRef="#ctx0" brushRef="#br0" timeOffset="14920.1617">12947 6297 0,'-18'0'110,"-17"0"-110,0 0 15,-18 0-15,18 18 16,-1-1-16,1 1 15,17-18 1,1 0 31,-1 0-31,0 0-1,1 0-15,-1 0 16,-17 0-16,17 0 15,1 0 1,-19-18-16,19 1 109,-19-19-93,36 1-16,-17 0 16,-19-18-16,-34-53 15,52 88 1,18 1-16,0-1 16,0-17-1,0 17 1,0 1-1,0-1-15,0 0 16,0-17 0,0 17-16,18-17 15,-18 0 1,35 0-16,-17 17 16,-1-17-1,-17 17-15,18 0 16,0 1-16,-1-1 15,1 1-15,0 17 16,-18-18-16,17 18 16,1 0 15,-18-18-15,18 18-16,-1 0 15,19 0 1,-19 0-1,1 0 17,-1 0-32,19 0 15,-19 0-15,1 0 16,0 0-16,-1 18 47,1-18-32,0 18 1,-1-18 0,-17 17-16,-4057-17 15,8149 18 1,-4074-18 0,-18 17-16,0 1 15,0 0-15,18-18 31,-18 17-31,0 1 16,17 0 0,-17-1-16,0 1 0,0 17 15,0 0 1,0 18-16,0-35 16,-17 35-1,17-18-15,-18 0 16,18-17-16,-18 17 15,18 1-15,0-1 16,0-17 0,0-1-1,-17-17 95</inkml:trace>
  <inkml:trace contextRef="#ctx0" brushRef="#br0" timeOffset="16703.5578">17074 6421 0,'-17'0'16,"-1"0"-16,1 0 31,-1 0-31,-17 0 32,-1 0-32,-17 17 15,-17-17-15,17 18 16,0-18-16,18 17 15,-1-17-15,19 0 16,-1 0 0,1 0 15,-19 0-15,19 0-16,-36 0 15,17 0-15,19 0 16,17-17-1,-18-18 48,1 17-47,17 0-16,0-17 15,0 0-15,0 17 16,0-35-16,0 36 15,0-19 1,0 19-16,0-19 16,0 19-16,0-1 15,0-17-15,0-1 16,17 19-16,-17-1 16,0 1-16,18 17 15,-18-18-15,0 0 16,17 18-16,-17-17 15,18-1 1,17-17-16,1 17 16,-19-17-1,1 35-15,0 0 16,-1-18-16,1 18 16,-1 0-16,1 0 15,0 0 48,-1 0-48,19 0-15,17 35 16,0-17-16,-36 0 16,1-18-16,-18 17 15,17 19 32,19-1-47,-36 0 16,35 18-16,-35-35 15,18 17-15,-1 0 16,-17 1-16,0-1 16,0-17-16,0-1 15,0 1-15,0-1 16,0 1-1,-35 0 1,35 17-16,-18-35 16,18 35-16,0-17 31,-17-18 31</inkml:trace>
  <inkml:trace contextRef="#ctx0" brushRef="#br0" timeOffset="39039.5934">8819 8096 0,'18'0'109,"0"0"-93,-1 0-16,19-17 15,-1-1-15,0 0 16,18 1-16,-35-1 16,17 18-16,0 0 62,18 35-46,18 1-16,17-19 15,-53 19-15,1-19 16,-1 1-16,-35-1 16,17-17-16,1 18 15,0-18-15,-1 0 32,-17 18-17,36-18-15,-19 0 16,1 0-1,0 0-15,17 0 16,-18-18-16,19 0 16,-1 18-16,18 0 15,17-17-15,19 17 16,-19 0-16,1-18 16,-18 18-16,-36 0 15,19-17-15,-1 34 63,35 18-48,-17-35-15,18 18 16,0-18 0,-19 0-16,37 0 15,-54-35-15,0 0 16,-17-1-16,17 19 15,-17-1-15,-1 18 141,1-18-125,0 18-16,-1-17 15,1-1-15,0 18 16,-18-18 46</inkml:trace>
  <inkml:trace contextRef="#ctx0" brushRef="#br0" timeOffset="40688.5777">13053 8167 0,'17'0'47,"19"0"0,-1-18-47,36 18 15,-1-35 1,-17 17-16,0 1 16,-18-1-16,-17 18 15,-1 0-15,1 0 31,0 0-15,17 0 0,-17 0-16,35 18 15,-36-18 1,1 0 0,-1 0-1,1 0-15,17 0 16,1 0-16,34 0 15,18 0-15,18 0 16,-18 0-16,18 0 16,-70 0-16,-1 0 15,-17 0-15,-1 0 16,1 0 62,17 0-62,-17 0-16,35 0 15,-18 17-15,35-17 16,1 0-16,35 0 16,-36 0-16,1 0 15,-1 0-15,1 0 16,-18 0-16,-18-17 15,-17 17-15,0 0 16,-1 0-16,18 0 16,1-18-16,17 18 15,0 0-15,17 0 16,-35 0-16,1 0 16,17 0-16,-18 0 15,-17 0 1,-1 0-16,1 0 15,-1 0-15,19 0 16,-1 0-16,18 0 16,17 0-16,19 0 15,34 35-15,1 1 16,-19-1-16,1-18 16,-53-17-16,0 0 15,0 0-15,0 0 16,0 0-1,0 0-15,17-17 16,36-18-16,18-1 16,17 1-16,35 17 15,-52-17-15,-19 17 16,-52 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9-21T01:26:41.7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12859 3845 0,'0'36'32,"0"16"-17,0-16-15,0 17 16,0 0-16,0 0 15,17-1-15,1 37 32,-18-72-32,0 1 15,0 0-15</inkml:trace>
  <inkml:trace contextRef="#ctx0" brushRef="#br0" timeOffset="1119.7145">12894 3898 0,'18'0'141,"17"0"-141,18 0 16,0 0-16,0 0 15,17 0-15,1 0 16,-36 0-16,18 0 15,-18 0-15,-17 0 16,17 0 0,-17 0-1,-1 0-15,36 0 16,0 0-16,0-17 16,0 17-1,0 0-15,-18 0 0,-17 0 16,0 0-1,-1 0 79,-17 35-94,0 0 16,0 18-16,0 0 15,0 0-15,0 0 16,0 0-16,0-36 16,0 1-16,0 17 15,0-17 1,0 0 0,0-1-1,0 1 1,-17-18-1,-1 0 1,0 0-16,1 0 16,-1 0-16,0 0 15,-35 0-15,18 0 16,0 0 0,-18 0-16,0 0 15,-17 0-15,-1 0 16,18 0-16,-17 0 15,-1 0-15,-35-18 16,36 1-16,-1-19 16,36 36-16</inkml:trace>
  <inkml:trace contextRef="#ctx0" brushRef="#br0" timeOffset="1855.279">14270 3845 0,'0'18'0,"0"17"15,0 0-15,0 18 16,0 0-16,0-17 16,0-1-16,0-17 15,0-1-15,0 18 16,0-17-1,0 17 32,0-17-47,0 0 16,0-54 78</inkml:trace>
  <inkml:trace contextRef="#ctx0" brushRef="#br0" timeOffset="2839.5242">14305 3898 0,'18'0'78,"17"0"-63,36 0 1,34 0-16,54 0 16,0 0-16,53 0 15,-18 0-15,-71 0 16,-52 0-16,-18 0 16,-36 0-1,1 0-15,-18 18 172,0 35-172,0 0 16,0-18-16,0 0 15,0 18-15,0-35 16,0-1-16,0 1 16,0 17-1,0-17 1,0 0-16,0-1 15,0 1 32,-18-18-47,-17 0 16,-36 0-16,18 18 16,1-18-16,-19 17 15,0-17-15,1 0 16,-1 18-16,-35-18 15,36 0-15,17 0 16,35 0-16</inkml:trace>
  <inkml:trace contextRef="#ctx0" brushRef="#br0" timeOffset="3702.9951">16228 3881 0,'-18'0'47,"18"35"-47,0 35 15,0 1-15,0 0 16,0-19-16,0-16 16,0-1-16,0 0 15,18-17 1,-18 0-16,0-1 15,17 1 1,-17-1 0,0 1 15</inkml:trace>
  <inkml:trace contextRef="#ctx0" brushRef="#br0" timeOffset="4751.8863">16281 3898 0,'35'0'125,"0"0"-125,1 0 16,34-17-16,1 17 15,-18 0-15,35 0 16,18 0-16,-36 0 15,-17 0-15,-35 0 16,-1 0-16,1 0 16,0-18-16,17 18 15,-17 0-15,-1 0 16,18 0-16,1 0 16,-1 0-16,0 0 15,-17 0-15,35 0 16,-18 0-16,0 0 15,-17 0 1,-18 35 125,0 18-126,0 0-15,0 0 16,0-18-16,0-17 16,0 17-16,0 0 15,0 18-15,0-35 16,0 0-16,0-1 15,0 1-15,0 0 16,-18-1-16,18 1 16,-17-1-1,17 1-15,-36-18 16,36 18-16,-17-1 16,-1-17-1,1 0 1,-1 18-1,-17-18-15,-1 0 16,1 0-16,-18 0 16,0 0-16,0 18 15,-17-18-15,17 0 16,35 0-16,1 0 16</inkml:trace>
  <inkml:trace contextRef="#ctx0" brushRef="#br0" timeOffset="5367.5141">18186 3916 0,'17'88'62,"-17"18"-62,36-18 16,-19 0 0,-17-35-16,18 0 15,-18 0-15,18-18 16</inkml:trace>
  <inkml:trace contextRef="#ctx0" brushRef="#br0" timeOffset="6310.9458">18239 4004 0,'0'-18'125,"70"18"-125,54-17 16,-1 17-16,1-18 15,-54 0-15,-35 18 16,1-17-16,-36-1 16,17 18-1,19 0 16,17 0-15,-18 0-16,18 0 16,-36 0-16,1 0 62,0 0-46,-1 18 31,1 17-47,-18 0 15,35 36-15,-17-18 16,-18 0-16,17 0 16,-17 17-16,0 1 15,0-18-15,0 0 16,0-36-16,0 19 15,0-19-15,0 1 16,0-1 0,0 1-1,-17-18 1,-1 0-16,1 0 16,-19 0-16,1 18 15,0-18-15,17 0 16,0 0-16,1 0 15,-1 0 1,1 0 0,-1 0-16,0 0 78</inkml:trace>
  <inkml:trace contextRef="#ctx0" brushRef="#br0" timeOffset="6791.6662">19932 4180 0,'18'0'125,"17"0"-125,18 0 16,-18 0-16,0 0 16,1 18-16,-19-18 78,1 0-63,0 0-15,-1 0 16,1 0 0,17-18-1,-17 18-15</inkml:trace>
  <inkml:trace contextRef="#ctx0" brushRef="#br0" timeOffset="7080.4878">20690 4145 0,'36'0'94</inkml:trace>
  <inkml:trace contextRef="#ctx0" brushRef="#br0" timeOffset="7280.3651">20955 4110 0</inkml:trace>
  <inkml:trace contextRef="#ctx0" brushRef="#br0" timeOffset="9016.2966">13458 4145 0,'0'18'93,"0"-1"-77,0 19-16,0-19 16,0 1-1,0 0-15,0-1 16,0 1 0</inkml:trace>
  <inkml:trace contextRef="#ctx0" brushRef="#br0" timeOffset="9951.2379">14499 4145 0,'0'0'0,"35"-17"32,-17 17-17,0 0 32,-1 0-31,1 0-16,-18 17 47,0 1-32,0-1-15,0 1 16,0 0-1,-18-1 1,1-17 0,-1 18-1,0-18 17,36 0 93,35 0-125,-35 0 15,-1 0 1,1 0-1,0 0 1</inkml:trace>
  <inkml:trace contextRef="#ctx0" brushRef="#br0" timeOffset="10958.6475">16528 4128 0,'0'0'0,"17"0"16,19 0-16,-19 0 15,1 0-15,-1 0 16,-17 17 93,0 18-109,-17-17 16,17 17-16,-35-17 16,35 0-1,17-18 63,36 0-62,-35 0 15,-18 17-15,0 19-1,0-1-15,0-18 16,0 1-16,-18 17 16,0 1-16,-17-19 15,0 19-15,17-19 16,-17 1 0,17-18 15</inkml:trace>
  <inkml:trace contextRef="#ctx0" brushRef="#br0" timeOffset="11903.0662">18486 4198 0,'0'18'78,"0"35"-78,0-36 16,0 1-16,0 0 16,0 17-16,0-18 15,0 1-15,17 17 16,1-17-16,-18 17 16,17 1-16,1-19 15,-18 1-15,18-18 31,-1 0 1,1 0-32,17 0 15,1 0-15,16 0 16,-34 0-16,17 0 16,-17 0-16,0 0 15,-1 0 1,-17-18 31</inkml:trace>
  <inkml:trace contextRef="#ctx0" brushRef="#br0" timeOffset="12447.2587">18785 4392 0,'0'18'78,"-17"17"-63,17 18-15,-18 0 16,0 35-16,1-17 16,17-1-16,-18 18 15,18-17-15,0-18 16,0-36-16,0 1 15,0 0-15,0-1 16</inkml:trace>
  <inkml:trace contextRef="#ctx0" brushRef="#br0" timeOffset="40183.1908">14464 3228 0,'18'0'171,"52"0"-155,1 0-16,52 0 16,1 0-16,17 0 15,0 0-15,-18 0 16,-52 0-16,-36 0 16,-17 0-16,-1 0 15</inkml:trace>
  <inkml:trace contextRef="#ctx0" brushRef="#br0" timeOffset="41447.4195">14605 3087 0,'-18'0'141,"1"35"-141,-1-35 16,0 35-16,1-17 15,-1 17-15,-17-17 16,17 0 0,18-1-16,-17-17 15,17 18-15,0-1 16,-36-17-16,19 18 15,-1-18 1,0 0-16,18 18 16,18-1 265,17-17-281,-17 18 16,35 0-16,-35-18 15,-1 0 1,1 17-16</inkml:trace>
  <inkml:trace contextRef="#ctx0" brushRef="#br0" timeOffset="52559.0889">3104 4851 0,'53'-18'187,"-17"18"-187,52-18 16,-18 18-16,19 0 15,34 0-15,-52 0 16,-1 0-16,36 0 16,-53 0-16,-18-17 15,-17 17-15,17 0 16,-17 0 0,-1 0-1,1 0 16,-18-18-31</inkml:trace>
  <inkml:trace contextRef="#ctx0" brushRef="#br0" timeOffset="55679.262">11307 5909 0,'35'-18'125,"18"18"-125,17 0 15,1 0-15,17 0 16,18 0-16,-18 0 16,18 0-16,-36 0 15,-17 0-15,0 0 16,-17 0-16,16 0 16,-16-17-16,34 17 15,-17 0-15,35 0 16,18 0-16,0 0 15,18 0-15,-1 0 16,1 0 0,17 0-16,-36 0 15,37 0-15,-1 0 16,35 0-16,-52 0 16,-54 0-16,-17 0 15,-35 0-15,-1 0 16,1 0 31,0 0-32,17 0-15,-18 0 16,1 0-16,17 0 16</inkml:trace>
  <inkml:trace contextRef="#ctx0" brushRef="#br0" timeOffset="60382.6188">14605 4198 0,'-18'35'125,"18"-17"-109,0 0-1,0-1 1,0 1 31,0 0-31,0-1-16,-17-34 171,17-1-155,0 0 0,0-17-1,0 17 17,0 1-17,0-1 1,0 0-16,0-17 15,0 18 17,17 17-1,-17-18-15,0 36 109,0 34-110,0 1-15,0 18 16,0-36-16,0 18 15,0-35-15,0-1 32,0-52 124</inkml:trace>
  <inkml:trace contextRef="#ctx0" brushRef="#br0" timeOffset="60598.4883">14587 4286 0</inkml:trace>
  <inkml:trace contextRef="#ctx0" brushRef="#br0" timeOffset="97055.2921">4145 4833 0,'-17'0'63,"-1"0"-47,-17 0-1,-1 0 1,-17 0-16,18 0 0,-18 18 15,-17-18 1,-1 0-16,-105 0 31,105 0-31,-17-18 16,0 0 0,0-17-16,35 0 0,17 17 15,-69-105 1,34 52-1,0-17 1,36 17-16,35 36 16,0 0-16,0-18 15,0-18-15,18-17 16,17 18-16,0-36 16,1 53-16,140-159 46,-141 177-46,195 0 16,-72 35 0,72 0-16,281 88 31,-352-70-31,-53 34 16,-36-16-1,-52-36 1,-18 53-1,18 0-15,-18-1 16,0 54 0,0-17-16,0 34 15,-53 89 1,17-107-16,1 1 16,-18 0-16,0-35 15,36-1-15,-36-34 16,17 16-16</inkml:trace>
  <inkml:trace contextRef="#ctx0" brushRef="#br0" timeOffset="98022.7011">3616 8114 0,'0'0'0,"-18"18"0,1-18 15,-19 17 1,19-17-16,-19 0 16,1 0-16,0 0 15,-36 0-15,18-35 16,1 0-16,-37 17 16,1-53-16,35 1 15,0 17-15,36 0 16,-1-18-16,18 1 15,0-18-15,18-18 16,-1 35-16,-17 18 16,36-35-16,-1 35 15,18-17-15,0 17 16,35-18-16,35 1 16,18 17-16,-52 35 15,-36-17-15,0 0 16,-1 35-16,37 0 15,-1 0-15,0 0 16,18 17-16,35 1 16,18 35-16,-36 0 15,-35 35-15,-35-35 16,18 35-16,-1 18 16,-17 17-16,0-17 15,-17 0-15,-19 0 16,1-18-1,-18-17-15,0 17 16,-35-18-16,-18 19 16,-18-37-16,-35 19 15,-17-18-15,17-18 16,-35 0-16,17-35 16,54 0-16</inkml:trace>
  <inkml:trace contextRef="#ctx0" brushRef="#br0" timeOffset="99774.6501">3898 10918 0,'-17'0'141,"-19"-17"-125,-17-1-16,0 1 15,-35-19-15,0-34 16,0 17-16,0-18 16,-18 18-16,0 0 15,18 18-15,35-35 16,-18 34-16,36 1 15,-18-18-15,18-17 16,0 34-16,35 1 16,-36-18-16,19 18 15,17 17-15,0-17 16,0-18-16,0 0 16,0 0-16,0 0 15,0 0-15,0 18 16,0 0-16,0-18 15,35 18-15,-35 17 16,18-17-16,-1 17 16,36-17-16,-18 35 15,18-18 1,0 0-16,0 1 16,18-1-16,17 18 15,-35-17-15,35 17 16,0-18-16,0 18 15,1 0-15,34 0 16,1 35-16,34-17 16,19 17-16,34-17 15,-17 52-15,-17-34 16,-89-19-16,-17 1 16,-54 17-16,1-35 15,-1 35-15,19 1 16,-36-1-16,35 18 15,-17-18-15,-18 0 16,0 1-16,0-19 16,0 36-16,0-17 15,0 16-15,-18 54 16,-17 0-16,-1 0 16,1-18-16,-18 0 15,18 1-15,-36-54 16,1 35-16,-1 1 15,18-53-15,0 17 16,18-18 0,18 1-16,-1 0 15,0-18-15,1 0 32,17-18 77</inkml:trace>
  <inkml:trace contextRef="#ctx0" brushRef="#br0" timeOffset="116422.9437">2787 8061 0,'53'0'172,"-18"0"-172,18 0 16,0 0-16,0 0 15,-18 0-15,0 0 16,1 18-1,17-18-15,-18 0 16,18 0-16,-18 0 16,18 0-16,0 0 15,-18 0-15,36 0 16,-18 0-16,35 0 16,-18 0-16,1 0 15,0 0-15,34 0 16,-34 0-16,17 0 15,-35 0-15,0 17 16,-35-17-16,-1 0 16,1 0 46,0 0-46,-36 0 234,0 0-235,-17 0-15,17 0 16,-17 0-16,0 0 16,-18 0-16,0 0 15,-18 0-15,-34 0 16,16 0-16,-16 0 16,-1 0-16,0 0 15,18-17-15,-1-1 16,-34 0-16,0 1 15,34-1-15,1-17 16,35 35-16,36 0 16,-1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9-21T01:29:06.8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19720 4974 0,'18'0'203,"0"0"-203,17 0 15,-18 0-15,36 0 32,-17 0-32,-1 0 15,18 0-15,-18 0 16,0 0-16,18 0 0,-17 0 16,17 0-1,-1 0-15,90 35 16,-90-17-1,1-18-15,0 18 16,0-18-16,0 0 16,-18 0-16,54 17 31,-72-17-15,1 0-16,0 0 15,34 0 1,-16 0-16,17 0 15,0 0-15,17 18 16,-17-18-16,0 0 16,35 18-16,-17-18 15,17 0-15,18 0 16,0 17-16,-18-17 16,-18 0-16,19 0 15,16 0-15,1 0 16,-53 0-16,-18 0 15,18-17-15,-35 17 16,0 0-16,17 0 16,-18 0-16,1 0 15,0 0 1,35 0-16,-18 0 16,0 0-16,0 0 15,1 0-15,-19 0 16,36-18-16,-35 18 15,0 0-15,35 0 16,-18 0-16,18-18 16,-18 18-16,18 0 15,17-17-15,-34 17 16,-1 0-16,18 0 16,0 0-16,-18 0 15,0-18-15,1 18 16,-1 0-16,18 0 15,0 0-15,0 0 16,0 0-16,0 0 16,17 0-16,1 0 15,-1 0-15,1 0 16,-18 0-16,-18 0 16,-17 0-16,-1 0 15,-34 0 516,-1 0-515,0 0 0,1 0-16,-1 0 15,-17 0 1,17 0-16,0 0 16,-34 0-16,34 0 15,0 0-15,-35 0 16,18 0-16,-18 0 15,0 18-15,0-18 16,0 0-16,1 0 16,16 0-16,-17 0 15,18 0 1,17 0-16,-17 0 16,0 0-16,0 0 15,-18 0-15,-18 0 16,1 0-16,-19 0 15,19 0-15,-1 0 16,18 0-16,0 0 16,0 0-16,1 0 15,-1-18-15,17 18 16,-17 0-16,18 0 16,-18 0-16,0 0 15,0 0-15,18-18 16,0 18-16,-18 0 15,18 0-15,-18 0 16,0 0-16,0 0 16,-18-17-16,36 17 15,-18 0-15,18 0 16,-18-18-16,18 18 16,17 0-16,0 0 15,-17 0-15,18 0 16,-1 0-16,-17 0 15,-1 0-15,1 0 16,-18 0 0,0 0-16,0 0 15,18 0-15,-18 0 16,18 0-16,0 0 16,-1 0-16,1 0 15,-18 0-15,0 0 16,0 0-16,18 0 15,0 0-15,-18 0 16,0 0-16,-18 0 16,18 0-16,0 0 15,1 0-15,-1 0 16,17 0-16,1 0 16,-18 0-16,18 0 15,0 0-15,-1-17 16,1 17-16,17 0 15,18-18 1,-17 18-16,-1 0 16,0 0-1,1 0 1,-1 0-16,1 0 16,-19 0-16,19 0 15,-1 0 1,0 0-16,1 0 15,-1 0 1,0 0 125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9-21T01:29:43.6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2346 2434 0,'18'0'250,"-1"-17"-250,36 17 16,0 0-16,-18-36 15,1 19-15,-1-1 16,35 0-16,-17 1 16,53-1-16,-70 18 15,-19 0-15,18 0 16,-17 0 0,0 18-1,17-1-15,36 19 16,-19-1-16,1-17 15,-17-1 1,-19 1-16,1-1 16,0-17-16,-1 18 15,18 0-15,-35-1 16,18 1-16,0-18 78,-1 0-78,19 0 16,17-53-16,35 35 15,18-17-15,-1 0 16,-16-18-16,34 35 16,-17 1-16,0-1 15,-18 0-15,18 18 16,-18 0-16,-17 0 15,-19 0-15,-16 0 16,17 18-16,-36 0 16,1-1 15,0 1-31,-1-18 16,1 18-1,0-18 16,-1 0-15,1 0-16,-1 0 16,19-18-16,34 0 15,1 1-15,17-36 16,53 17-16,-17-16 16,17-1-16,0 17 15,35 36-15,-70 0 16,0 0-16,-36 0 15,-17 36-15,-35-19 16,17 19-16,1-19 16,-36 1-16,17-18 93,18 0-77,-17 0 0,0 0 15,-1 0-15,1 0-1,0 0 1,-1 0-1,1 0 64</inkml:trace>
  <inkml:trace contextRef="#ctx0" brushRef="#br0" timeOffset="9207.5146">18203 5768 0,'18'0'156,"0"0"-140,-1 0-1,1 0 1,0 0-16,-1 0 16,1 0-1,17 0 17,0 0-17,1 0-15,69 0 16,-34 0-1,17 0-15,0 0 16,-4021 0 0,8043 0-16,-4057 0 15,-18 0 1,-17 0-16,-1 0 16,1 0-16,17 0 15,0 0 1,107 0-1,-89 0-15,-1 0 16,142 0 15,-4215 0-31,8201 0 32,-4145 0-32,1 0 31,-1 0-31,18 0 0,0 0 15,106 0 1,-89 0-16,-17 18 16,0-18-1</inkml:trace>
  <inkml:trace contextRef="#ctx0" brushRef="#br0" timeOffset="12512.1273">18944 4128 0,'18'0'79,"17"-18"-64,-17 18 1,-1 0-1,1-18-15,0 18 16,-1 0-16,1 0 16,17 0-16,36 0 15,-18 0-15,17 0 16,-34 0-16,-1 0 16,0 0-16,-17 0 15,-1 0-15,-17 18 94,0 35-94,0-18 16,-17 0-16,-1 1 15,-17 17 1,0-18-16,-1 0 15,19-17-15,-1 17 16,0-35-16,1 18 16</inkml:trace>
  <inkml:trace contextRef="#ctx0" brushRef="#br0" timeOffset="13096.7659">19614 3916 0,'0'17'62,"18"19"-46,0 17-16,-1 17 15,1 18-15,-18-35 16,0 18-16,0-18 16,0-18-16,0-17 15,0-1 1,0 19-16</inkml:trace>
  <inkml:trace contextRef="#ctx0" brushRef="#br0" timeOffset="13552.0142">19703 4269 0,'0'0'15,"17"0"17,1 0-17,17 0 1,-17 0-1,-1 0 1,1 0 31,0 0-31,-1 0-1,1 0 1,0 0 31,-18-18-32,0 0 1,0-17 0</inkml:trace>
  <inkml:trace contextRef="#ctx0" brushRef="#br0" timeOffset="14368.6029">19861 3969 0,'0'17'47,"0"1"-31,0 17-16,0 1 15,0-1-15,0 0 16,0 18-16,0 0 16,0-18-16,0 1 15,-17-1-15,17 0 16,-18 0-16,0 1 15,18-19-15,-35 19 16,18-19-16,-1 1 16,-17-1-1,17-17 1,0 0 31,36 0 62,0 0-109,-1 0 16,36 0-16,-35 0 15,-1 0-15,1 0 16,0 0-16,-1 0 16,1 0 15,-18 18-31,0 0 16,0 17-16,0 0 15,0 1-15,0-1 16,-18-18-16,18 1 15,0 17-15,-17-35 16,17 18-16,-18-18 125</inkml:trace>
  <inkml:trace contextRef="#ctx0" brushRef="#br0" timeOffset="15032.2051">20055 4110 0,'18'0'93,"17"0"-93,-17 18 16,0-1-16,35 1 16,-36-18-16,1 0 15,-1 0-15</inkml:trace>
  <inkml:trace contextRef="#ctx0" brushRef="#br0" timeOffset="15735.7855">19950 4304 0,'17'0'63,"18"0"-47,-17 0 15,35 0-31,-18 0 15,1 0-15,-19 0 16,1 0-16,0 0 16,17 0-1,0 0 1,-17 0-16,-1 0 16,1 0-1,-18 18 48,0-1-63,-18 1 15,18 17-15,-35 0 16,0-17-16,17 17 16,-17-17-16,0 17 15,17 0-15,0-17 16,1 35-16,-19-35 15,36-1-15,0 1 16</inkml:trace>
  <inkml:trace contextRef="#ctx0" brushRef="#br0" timeOffset="16207.501">20285 4427 0,'17'18'125,"-17"0"-125,18 17 16,0-17-16,-18-1 15,17 18-15,-17-17 16,0 0-16,0-1 16,18-17-1,-18 18-15</inkml:trace>
  <inkml:trace contextRef="#ctx0" brushRef="#br0" timeOffset="16688.2207">20355 4516 0,'18'0'140,"0"0"-124,17-18-16,-18 18 16,1 0-16,17 0 15,-17 0 1,-18-18 125,0 1-141,0-1 15</inkml:trace>
  <inkml:trace contextRef="#ctx0" brushRef="#br0" timeOffset="17183.8886">20567 4322 0,'0'17'125,"0"1"-110,0 17-15,0 0 16,0 1-16,0 17 15,0-1 1,0 1-16,-18 0 16,18-17-16,0 16 15,0-34-15,0 0 16,0-36 93,0 0-109,18 1 16,-18-18-16,0 17 16,18-17-16</inkml:trace>
  <inkml:trace contextRef="#ctx0" brushRef="#br0" timeOffset="17887.5791">20726 4075 0,'17'0'125,"-17"17"-125,0 36 15,0 0-15,0 18 16,0-1-16,0 36 15,0-18-15,0 0 16,0-35 0,-17 0-16,17 0 0,0-35 15,0 17 1,0-17-16,0 17 16,0-17-1,0-1-15,0 1 16,0 0 15,0-36 94,0 0-109</inkml:trace>
  <inkml:trace contextRef="#ctx0" brushRef="#br0" timeOffset="19919.4092">21184 5027 0,'-17'0'94,"-19"0"-79,1 0-15,0 18 16,0-1-16,-1-17 16,1 0-16,0 0 15,17 0-15,0 0 16,1 0 0,-18 0-16,17 0 15,-17 0-15,-1 0 16,1 0-16,-35 0 15,17 0-15,-36 0 16,19 0-16,-18 0 16,35 0-16,17 0 15,1 0 1,0-17-16,0 17 16,-1-36-16,1 36 15,-18 0-15,18-17 16,-18 17-16,18-18 15,-18 1-15,0-1 16,18 0-16,17 1 16,-35-1-16,35 0 15,1 1-15,-36-19 16,18 19-16,-1-19 16,-34 1-16,34 0 15,1 0-15,0-1 16,-18-17-16,35 36 15,-17-1-15,17-35 16,1 36-16,17-1 16,-18-17-16,0 17 15,1 0-15,-1-17 16,18 18-16,-17-1 16,17-17-16,0 17 15,0 0 1,0-17-16,-18 0 0,18 0 15,0 17 1,0-17-16,-18-36 16,18 36-16,0 17 15,0-17-15,0 17 16,0-35-16,18 36 16,-18-1-16,0 0 15,35 1-15,-35-1 16,35-35-16,1 36 15,-1-19-15,0 19 16,36-19-16,-18 19 16,0-19-16,35 19 15,-53-1-15,18 0 16,-18 1-16,36-1 16,-1-17-16,-17 35 15,18 0-15,-1-18 16,1 18-16,53 0 15,-1 0-15,-35 0 16,18 0-16,-35 0 16,-18 0-16,-18 0 15,-18 0-15,19 0 16,17 18 0,0 17-16,17-17 0,-17 17 15,-18-17 1,18 17-16,-35-35 15,-18 18 1,17-1-16,1 19 16,0 34-16,17-35 15,-17 18-15,17-17 16,-17 17-16,-1 17 16,-17-35-16,18 1 15,-18 17-15,0-18 16,0 18-16,0 0 15,0 0-15,-18-18 16,1 18-16,-1-18 16,18-17-16,-35 17 15,17 18-15,0-35 16,1-1-16,-1 18 16,-17 1-16,35-19 15,-35 19-15,17-1 16,-17 0-16,17-17 15,0-18 1,1 17 0</inkml:trace>
  <inkml:trace contextRef="#ctx0" brushRef="#br0" timeOffset="50968.4025">4233 8061 0,'0'-18'31,"0"1"-16,0-1 1,18 0-16,0 1 16,17-1-16,0 1 15,0 17-15,1-18 16,-1 18-16,-17 0 16,17 0-1,-17 0-15,-1 0 16,18 18-16,-17-1 15,0-17-15,-18 18 16,17-18 0,-17 17-1,18-17 1,0 18 0,-1-18-1,1 0 1,17 0-1,-17 0-15,0 0 16,-1 0-16,18 0 16,1 0-16,-1-18 15,0 1-15,18-1 16,0 1-16,0-1 16,-18 18-16,1-18 15,16 1-15,-16 17 16,-1 0-16,-17 0 15,-1 0-15,1 17 16,0 1-16,17 0 16,-17-1-16,17 18 15,0-17-15,0 0 32,-17-18-17,0 0-15,-1 0 16,1 0-1,0 0-15,17 0 16,18 0 0,-18-18-16,53 18 15,-17 0-15,35 0 16,-53 0-16,-1 0 16,1 18-16,-17-1 15,-1 1-15,0 0 16,-17-18-16,-1 0 31,1 0-15,0 0-1,-1-18 1,1 18-16,-18-18 16,18 18-16,-18-17 15,35 17-15</inkml:trace>
  <inkml:trace contextRef="#ctx0" brushRef="#br0" timeOffset="58120.1065">7497 935 0,'-18'0'94,"0"0"-94,1 0 15,-1 0 1,0 0 15,1 0-15,-1 17-1,-17 1-15,0 17 16,-1 1-16,-17 17 16,36 0-16,-19-1 15,1 37-15,17-36 16,18-1-16,0-16 15,0-1-15,0-17 16,18 17-16,17-17 16,-35-1-1,36-17-15,-1 0 16,0 0-16,36 0 16,-18 0-16,0 0 15,35-17-15,-53-1 16,18 0-16,-35-35 15,17 18 1,0-18-16,-35 0 16,0 0-16,18 0 15,-18 18-15,0-18 16,0 18-16,0 17 16,0 1-16,0-19 15,-18 19 1,18-1-1,-17 0-15,-1 18 16,0-17-16</inkml:trace>
  <inkml:trace contextRef="#ctx0" brushRef="#br0" timeOffset="58639.7867">7285 1570 0,'0'18'16,"0"-1"0,0 18-1,0 1-15,0 17 16,0 0-16,0-18 16,0 18-16,0-36 15,18-17-15,-18 18 16,0 0-1,0-1 1,17 19 0,1-19-16,-18 1 15,17 17-15,1-35 78,0 0-78,-1-35 16,1 17-16,0 1 16,17-19-16</inkml:trace>
  <inkml:trace contextRef="#ctx0" brushRef="#br0" timeOffset="59088.044">7655 1605 0,'0'53'94,"0"-18"-79,0 36-15,0-18 16,-17 0-16,-1 0 16,0 0-16,18 17 15,-35-35-15,17-17 16,18 0-1,0 17-15,-17-35 94,-18 0-78,17 0-16</inkml:trace>
  <inkml:trace contextRef="#ctx0" brushRef="#br0" timeOffset="59799.1681">7144 2170 0,'-18'0'16,"0"0"93,36 0 0,53 0-93,-36 0-16,18 0 16,-18 0-16,0 0 15,-17 0-15,17 0 16,-17 0-16,17 0 16,18 0-16,0 0 15,0 0-15,35 0 16,-17 0-16,35 0 15,-18 0-15,18 0 16,-53 17-16,-1-17 16,-34 0-1,0 0-15,-1 0 16</inkml:trace>
  <inkml:trace contextRef="#ctx0" brushRef="#br0" timeOffset="60383.8357">8625 1023 0,'-35'18'32,"-18"35"-17,0-18-15,0 35 16,0-17-16,36 0 15,-18 0-15,17 0 16,18-35-16,-18 17 16,18-17-16,0-1 15,-17-17-15</inkml:trace>
  <inkml:trace contextRef="#ctx0" brushRef="#br0" timeOffset="60775.8072">8449 1305 0,'18'0'16,"-1"0"-1,1 0 1,35 18 0,-18-18-16,36 53 15,52-18 1,1 18-16,-19-18 16,-52-17-16,-35-18 15</inkml:trace>
  <inkml:trace contextRef="#ctx0" brushRef="#br0" timeOffset="61239.5354">8572 1588 0,'0'17'79,"36"54"-79,-19-18 15,-17-18-15,0 18 16,18-18-16,-18 18 15,0-18-15,0-17 16,0 0-16,0-1 16,0 1-16,-18-1 62,-17 1-46,0-18-1,17 0 1</inkml:trace>
  <inkml:trace contextRef="#ctx0" brushRef="#br0" timeOffset="61783.2092">8361 2081 0,'53'0'156,"17"0"-140,-17 0-16,18 0 16,-1 0-16,19 0 15,16 0-15,-16 0 16,34 0-16,-35 0 16,18 0-16,-35 0 15,-18 18-15,-1-18 16,-16 18-16,-19-18 15,1 0-15,0 0 47,-1 0-31,1 0-16,0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9-21T01:30:55.1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6844 2346 0,'-35'0'94,"-1"0"-78,1 0-16,-18 0 15,18 0-15,0 0 16,-1 0-16,19 0 15,-19 0-15,19 0 16,-19 0-16,-16 0 16,-1 0-16,-18 0 15,-17 0-15,-36 18 16,19-18-16,-1 0 16,0 0-16,-18 0 15,19 0-15,-36 0 16,-36 0-1,18 0-15,1 0 16,-19 0-16,36 0 16,0 17-16,53-17 15,-36 0-15,1 0 16,17 0-16,-17 0 16,-19 0-16,19 0 15,-18 0-15,0 0 16,17 0-16,18 0 15,18-17-15,35 17 16,0 0-16,18 0 16,0-18-16,0 18 15,-1-18-15,1 18 16,0-17-16,17-1 16,-35 18-16,0-18 15,18 1-15,17-1 16,1 18-16,17-18 15,-18 1 1,0 17 0,18-35-16,0 17 15,-17 0-15,17 1 16,0-1-16,-35-17 16,35-1-1,-18 19-15,0-18 16,1 17-16,17-17 15,0 17 1,0 0-16,0 1 16,0-36-16,0 35 15,0-17-15,17 0 16,-17-1-16,0 1 16,0 17-16,18 1 15,-18-18-15,35 17 16,-35 0-16,18-17 15,35 0-15,-18 17 16,0-17-16,18-1 16,-18 1-16,1 18 15,-19-19-15,36 36 16,0-53-16,0 18 16,35 35-16,-17-35 15,52 0-15,-52 17 16,17 0-16,-17-17 15,-18 17-15,17 18 16,-17-35-16,0 17 16,18 1-16,34-1 15,-16 18 1,34-18-16,-17 18 16,-36-17-16,36 17 15,-35-18-15,-1 18 16,1-17-16,35-1 15,-36 18-15,1 0 16,35-18-16,-36 18 16,18 0-16,36 0 15,-1 0-15,36 0 16,18 0-16,-36 18 16,-36-18-16,-16 18 15,-54-1-15,-17-17 16,-1 0-16,1 0 15,0 0-15,34 18 16,-16-1-16,17 1 16,0 17-16,35-17 15,-53 0-15,0 17 16,1-17-16,-19-18 16,1 35-16,17-17 15,-17 17-15,17 0 16,0-17-16,-17-1 31,0 1-15,-18 17-1,17 1-15,1-19 16,-18 18-16,0 1 16,18-1-16,-18-17 15,0-1-15,0 19 16,0-1-16,0 0 15,-18 0-15,0 18 16,-17 18-16,0-18 16,-18 17-16,17 1 15,1-18-15,18-36 16,-1 19-16,-17-1 16,17 0-16,0-17 15,18 0-15,-17-18 16,17 17-1,-18-17 1,0 0 0,1 0 15,-1 0-15,18 18 15</inkml:trace>
  <inkml:trace contextRef="#ctx0" brushRef="#br0" timeOffset="15776.2021">2028 2258 0,'36'0'422,"-19"0"-422,1 0 15,17 0-15,-17 0 32,0 0-32,-1 0 15,1 0 17,-1 0-32,36 0 31,-17 0-31,70 0 31,-71 0-31,35 0 31,-52 0-31,0 0 16,52 0 0,-17 0-16,0 0 15,88 17 1,-70 1-16,-18-18 15,0 18 1,-18-18-16,0 0 0,-17 0 16,-4075 0-1,8149 0 17,-4074 0-17,-1 0 1,19 0-1,-19 0 1,18 0 0,1 0-16,-1 0 15,18 0-15,53 0 16,-18 0 0,35 0-16,-17 0 15,35 0-15,36 0 16,17 0-16,-35 17 15,-18-17-15,-35 18 16,-18-18-16,18 18 16,-36-18-16,1 17 15,-18-17-15,-18 0 16,0 0-16,18 0 16,-35 0-16,-1 0 15,1 0 1,0 0 15,-1 0-31,1 0 16,0 0-16,17 0 15,0 0-15,0 0 16,-17 0 0,0 0 15,-1 0-16,1 0-15,17 0 16,0 0-16,1 0 16,-1 0-16,0 0 15,1 0-15,-1 0 16,0 0-16,0 0 16,1 0-16,-1 0 15,0 0-15,-17 0 16,0 0-16,-1 0 15,1 0 17,-1 0 30,1 0-31,0 0-15,-1 0 31,1 0-16,0 0-15,-1 0-1,1 0 1,0 0 15,-1 0 1,1 0-32,-1 0 15,1 0 1,0 0-16,-1-17 15,1 17-15,-18-18 16,35 18-16,-17 0 16,0 0-1,-1 0 1,-17-18-16,18 18 47</inkml:trace>
  <inkml:trace contextRef="#ctx0" brushRef="#br0" timeOffset="24127.8057">8026 2346 0,'17'0'125,"1"-18"-125,0-17 16,35 17-16,-18-17 15,35 0-15,1 0 16,-18-1-16,0 19 15,0 17-15,0-18 16,-18 18-16,18 0 16,-18 0-16,0 0 15,18 35-15,18 18 16,-18-18-16,17 18 16,-17-35-16,-18 17 15,18 1-15,-17-19 16,-19 1-1,19-18-15,-1 0 16,-17 0 0,-1 0-16,1 0 15,-1 0-15,19-18 16,-19 18-16,19-17 16,-19-19-16,19 19 15,16-19-15,1 19 16,18-19-16,-18 19 15,-18-1-15,0 18 16,18-17-16,-35 17 16,0 0-1,-1 0-15,1 0 16,-1 0 0,36 0-16,-17 0 15,17 0-15,17 0 16,1 17-16,35 1 15,-1-18-15,-16 17 16,-1-17-16,18 0 16,-18 18-16,-18-18 15,19 0-15,-19 0 16,1 0 0,-18 0-16,-1 0 15,-16 0-15,-1 0 16,0 0-16,-17 0 15,0 0-15,-1 0 16,1 0 0,17 0-16,18 0 15,-18 18-15,18-1 16,0-17-16,18 0 16,-1 0-16,1 0 15,35 0-15,-36 0 16,-17 0-16,0 0 15,-18 0-15,-17 0 16,0 0-16,-1 0 16,1 0 31,0 0-47,-1 0 15,1 0 1,-1 0-16,19 0 15,-19 0-15,36-17 16,-17-1-16,16 0 16,1 1-1,0 17-15,-35 0 16,17 0 0,-17 0-16,0 0 15,-1 0-15,18 0 16,1 0-16,-1 17 15,0-17-15,1 0 16,-19 0 0,1 0-1,-1 0 1,1 0 0,0 0-1,-1 0-15</inkml:trace>
  <inkml:trace contextRef="#ctx0" brushRef="#br0" timeOffset="39919.6527">15769 5856 0,'0'53'78,"0"-18"-62,0 1-1,0 16-15,0-16 16,0 17-16,0-18 15,18-17-15,-18-1 16,17 19-16,1-36 31,0 0 47,-1 0-62,1 0-16,0 0 16,-18-36-1,35 19-15,-35-1 16,35-17-16,-17-18 16,17 17-16,0-16 15,1-19-15,-1 53 16,-17-17-16,-1 17 15,-17 1-15,18-1 16,-18 1 0,0-1 15,0 0 16,0 71 47,0 0-79,0 53-15,0 17 16,-35-34-16,35 16 15,0-34-15,-18 0 16,18-36-16,0 18 16,0-36-16,0-34 109,0-19-109,0 1 16,0 0-16,0-18 15,0-18-15</inkml:trace>
  <inkml:trace contextRef="#ctx0" brushRef="#br0" timeOffset="40352.3864">16175 6032 0,'0'0'0,"17"0"31,1 0-15,0 0-16,17 0 15,18 18-15,0-18 16,-35 0-16,-1 0 16,1 0 124,-18-35-108,17 35-17,-17-18-15,0 1 16</inkml:trace>
  <inkml:trace contextRef="#ctx0" brushRef="#br0" timeOffset="40807.2352">16457 5786 0,'0'35'78,"0"53"-78,0 0 16,0 18-16,0-18 15,0-17-15,0 35 16,0-36-16,0 1 15,0-18-15,0-18 16,0-17-16,0-1 16,0-52 124,0-18-124</inkml:trace>
  <inkml:trace contextRef="#ctx0" brushRef="#br0" timeOffset="41591.7588">16616 5786 0,'17'0'94,"1"17"-79,-18 1-15,18-1 16,-18 19-16,17-36 15,1 17-15,-18 1 16,18-18-16,-18 18 16,17-18-1,-17-18 32,18 0-31,0-17-16,17-18 15,-17 0-15,17 0 16,-35 36-16,35-19 16,-35-16-16,0 34 15,0 0 1,0 1 0,0-1 15,-18 18 16,1 0-32,-1 0 1,1 0-16,-1 0 16,0 0-16,1 18 15</inkml:trace>
  <inkml:trace contextRef="#ctx0" brushRef="#br0" timeOffset="42007.5039">16739 5803 0,'0'0'0,"0"18"0,0-1 16,18-17-16,-18 18 16,0 0-1,18-1 1,-18 1-16,17-18 0,-17 35 16,0-17-1,0 0 1,0-1-16,0 1 0,18 17 15,-18-17 1,0 17-16,0-17 16</inkml:trace>
  <inkml:trace contextRef="#ctx0" brushRef="#br0" timeOffset="42952.3858">16933 5750 0,'0'-17'16,"0"34"46,0 1-46,0 0-16,0 17 15,0 0-15,0-17 16,0 17-16,0 0 16,0 1-16,-17-19 15,17 18-15,-18 1 16,-17-1-16,35-17 16,-18-1-1,1-17 16,-1 0 1,0 0-17,1 0 1,-1 0 0,0-17-16,1 17 15,17-18 1,17 18 156,19 0-157,-1 0-15,18 0 16,-18 0-16,-17 0 16,-1 0-16,1 0 15,0 0 1,-1 0-1,1 0 1,0 0-16,-1 0 16,1 0-16,-1 0 15,1 0-15,-18-18 32,18 18-17,-1 0 1,36 0-16,-17 0 15,-1-17 1,-18 17-16,1 0 16,-18-18-1,-18 18 17</inkml:trace>
  <inkml:trace contextRef="#ctx0" brushRef="#br0" timeOffset="43758.904">17092 6279 0,'0'18'141,"-18"-18"-141,18 18 15,-17-18 1,-1 0 0,1 17-16,17 1 15,-18-18 1,18 18-16,0-1 16,0 1-1,0 17-15,0-17 16,0-1-16,0 19 15,0-1-15,0 0 16,18 1-16,-18-19 16,17 1-16,-17 0 15,18-18 1,-1 0 15,19 0-15,-19-53-16,19 35 15,-36 0-15,0 1 16,0-1 0,17-17-16,-17 17 15,0-17-15,0 17 16,0 1-16,0-1 16,0 0 15,-17 1-16,17-1 1,-18 18 31</inkml:trace>
  <inkml:trace contextRef="#ctx0" brushRef="#br0" timeOffset="45734.7162">17498 6756 0,'-36'0'47,"19"0"-32,-1 17-15,-35-17 16,36 0-16,-36 0 16,17 0-16,-34 18 15,-1-18-15,1 0 16,-36 0-16,35 0 16,-17 0-16,-18 0 15,18 0-15,18 0 16,-54-18-16,54 18 15,-1-17-15,0-1 16,1 18-16,35 0 16,-18-18-16,17-17 15,19 35-15,-18 0 16,17-53-16,-17 36 16,-36-36-16,18 0 15,-17 0-15,-1-18 16,1 18-16,17-17 15,35 17-15,-17 0 16,17 0-16,18 18 16,0-18-16,0 0 15,0 18-15,0-18 16,0 17 0,18-16-16,-1 16 15,1-17-15,17 0 16,1 18-16,16-18 15,19-35-15,17 18 16,0-1-16,18 18 16,35-18-16,-35 36 15,-35 0-15,35 17 16,-36 1-16,36 17 16,-18 0-16,18 0 15,-18 17-15,0 19 16,-35-19-16,-35 1 15,0-18-15,-1 17 16,-17 1 0,18 17-16,17 36 15,0 17-15,18 18 16,0-53-16,-18 17 16,-17-17-16,17-17 15,-35 17-15,18-18 16,0 0-16,-18 18 15,0 18-15,0-1 16,0 18-16,0 18 16,0-35-1,0-18-15,0-18 16,0 0-16,-18 18 16,18-35-16,-18-1 15,1 19-15,17-19 16,-18 19-16,0-19 15,18 1-15,-17 0 16</inkml:trace>
  <inkml:trace contextRef="#ctx0" brushRef="#br0" timeOffset="47167.8509">16563 2152 0,'18'0'125,"-1"0"-125,1 0 16,-1 0-16,19 0 15,34 0-15,-17 0 16,18 0-16,-1 0 15,1 0-15,-18 0 16,-36 0-16,1 0 16</inkml:trace>
  <inkml:trace contextRef="#ctx0" brushRef="#br0" timeOffset="48023.3314">16757 2399 0,'35'0'250,"1"0"-250,-1 0 15,-18 0-15,19 0 16,-1 0-16,0 0 16,-17 0-1,-18 18 1,18-18 15,-1 0-15</inkml:trace>
  <inkml:trace contextRef="#ctx0" brushRef="#br0" timeOffset="48582.9905">17304 2152 0,'17'0'78,"19"-18"-63,17 18 1,-18 0-16,-18 0 16,1 0-1,0 0-15,-1 0 16,1 0 0,0 0-1</inkml:trace>
  <inkml:trace contextRef="#ctx0" brushRef="#br0" timeOffset="49199.1379">17357 2399 0,'35'0'125,"-17"0"-125,17 0 16,0 0-16,0 0 15,18-18-15,-17 18 16,-19 0-16,1 0 16,0 0-16,-1 0 47,-17-17 78</inkml:trace>
  <inkml:trace contextRef="#ctx0" brushRef="#br0" timeOffset="51967.4342">3122 247 0,'18'0'94,"-1"0"-78,19 0-16,17 0 15,-1 0-15,37 0 16,-19 0-16,18-18 16,-52 18-16,-19 0 15,1 0-15,-18 18 63,18 0-63,-18-1 15,0 19-15,0-1 16,-18-18-16,18 19 16,-35 17-16,17 0 15,-17-18-15,17-18 16,0 36-16,1-35 15,17 0 1,-18-18-16,1 17 16,34-34 46</inkml:trace>
  <inkml:trace contextRef="#ctx0" brushRef="#br0" timeOffset="52471.7102">3739 159 0,'0'17'47,"18"1"-47,-18 0 15,0 17-15,0-17 16,0 17-16,0 18 16,0 0-16,0 0 15,0 17-15,0-17 16,0-18-16,0 1 15,0-72 64,0 1-79,0 0 15,0 0-15</inkml:trace>
  <inkml:trace contextRef="#ctx0" brushRef="#br0" timeOffset="52839.4835">3757 406 0,'18'0'0,"-18"-36"15,17 36-15,-17-17 16,18 17 31,17 0-32,-17 0-15,0 0 16,-1 0 0,1 0-1,-1 0 1,1 0-16,0 0 15,-18-18 48,0 1-47,0-1-1,0 0-15</inkml:trace>
  <inkml:trace contextRef="#ctx0" brushRef="#br0" timeOffset="53576.0608">3969 176 0,'0'18'31,"0"35"-15,0-18-16,-18 18 15,18-18-15,0 1 16,0-1-16,0 0 16,-18-17-16,-17 52 15,35-34-15,-17 17 16,-19-18-16,19 0 15,-1 0-15,0-17 16,18 0 15,0-36 32,0 0-48,18-17 1,0 18-16,-1-1 16,19 18-16,-36-18 15,35 1-15,-18 17 63,-17 17-48,0 1-15,0 0 16,0 17-16,0 0 16,0 18-16,0 0 15,-17-18-15,-1 18 16,18-18-16,-17 1 16,-1-1-16,18-17 15,0-1-15,0-34 94,0-19-78,0 19-16</inkml:trace>
  <inkml:trace contextRef="#ctx0" brushRef="#br0" timeOffset="54231.6614">4022 406 0,'0'0'0,"17"0"0,-17-18 15,18 18 1,0 0 62,-1 0-62,1 0-16,0 0 31,-1 0 0,1 0-15,-18 18 62</inkml:trace>
  <inkml:trace contextRef="#ctx0" brushRef="#br0" timeOffset="55064.1804">4004 582 0,'18'0'187,"-1"0"-171,1-18-16,0 18 15,-1 0-15,1-35 16,17 35-16,-17-17 16,-1 17-16,-17-18 15,18 18-15,0 0 16,-1 0 0,1 0-1,-18 18 63,0-1-62,0 1-16,-18 17 16,18-17-16,-17-1 15,-19 36 1,36-17-16,-35-19 15,35 36-15,-17-35 16,-1-1-16,0 19 16,18-19-1,-17-17 1,17 18-16,-18-18 16,18 18-16,0-1 15,0 1-15,-18-18 63,18-18-48,0 1 1,18-19-16</inkml:trace>
  <inkml:trace contextRef="#ctx0" brushRef="#br0" timeOffset="55568.953">4198 653 0,'18'0'62,"-1"0"1,-17 17-48,18 19 1,-18-1-1,18-18-15,-18 19 16,0-19-16,17 36 16,-17-17-16,0-19 15,18 1-15,0-1 16,-18 1 0,17-18 30,-17-18 1,0-17-31,0 0-16,0 17 16</inkml:trace>
  <inkml:trace contextRef="#ctx0" brushRef="#br0" timeOffset="56151.986">4357 776 0,'17'0'157,"19"0"-157,-36-18 15,17 18-15,1 0 16,0-17-16,-1 17 16,1 0 15,-18-18 31,0 1 16,0-1-46</inkml:trace>
  <inkml:trace contextRef="#ctx0" brushRef="#br0" timeOffset="56511.7828">4498 564 0,'18'0'47,"-18"18"-31,0 0-16,0 17 16,0 0-16,0 18 15,0 0-15,0-18 16,-18 1-16,18-19 15,0 19-15,-18-1 16,1-18-16,17 1 16,0 0-16,0-36 62,0-17-46,0 0-1,17-18-15,1 0 16</inkml:trace>
  <inkml:trace contextRef="#ctx0" brushRef="#br0" timeOffset="57119.4242">4657 318 0,'0'35'94,"0"18"-78,0 0-16,0 35 15,0 35-15,-18-35 16,18-17-16,0-18 15,0 0 1,0 0-16,0 0 16,0-36-16,0 1 15,0 0-15,0-1 16,0 1-16,0 0 16,0-1-16,0 1 15</inkml:trace>
  <inkml:trace contextRef="#ctx0" brushRef="#br0" timeOffset="76607.563">3969 2681 0,'0'-18'63,"0"1"-32,0-1-15,-18 1-1,0 17-15,18-18 16,-17 18 15,-18 0 16,17 0-31,0 0-1,1 35 1,17-17-16,-18 52 16,18-34-1,0-1-15,0-17 16,18 17-16,-1 0 15,1-17-15,35 35 16,-18-18 0,0-35-16,18 18 31,0-18-31,0 0 0,0-71 31,-35 36-31,17-18 0,-35-18 31,0 54-31,0-19 16,0-34 0,0 52-1,-18 1 1,1 17 0,-1-18-16,-17 18 15,0 0-15,-18 0 16,0 0-16</inkml:trace>
  <inkml:trace contextRef="#ctx0" brushRef="#br0" timeOffset="77655.9175">3916 2928 0,'17'0'16,"-17"71"77,0-18-93,0-1 16,0 19-16,0-18 16,0 0-16,0 0 15,0-36-15,-35 19 16,35-19-16,0 1 15,-17-18 17,-1 0-17,-17 0 1,17 0-16,0 0 16,1 0-1,-19 0 1,19 0 15,-1 0-15,18-18-1,-17 18-15,-1-17 32,0-1-17,36 18 79,35 0-94,0 0 16,-18 0-16,18 0 15,0 0-15,53 0 16,-36 0-16,1 18 15,-18-18-15,0 0 16,-18 17-16,-17-17 16,17 0-1,-18 0 1,1 0 46,0-35-46,-1-18 0,-17 18-16</inkml:trace>
  <inkml:trace contextRef="#ctx0" brushRef="#br0" timeOffset="78047.1563">4427 2840 0,'0'35'31,"18"18"-15,-18 35-16,0 18 16,18-35-16,-18-1 15,17 1-15,-17-18 16,18-18-16,-18-17 16,0-1-1,18-17-15,-18-17 47,17-19-31,-17 19-16,0-36 15,0-18-15</inkml:trace>
  <inkml:trace contextRef="#ctx0" brushRef="#br0" timeOffset="78783.7354">4692 2805 0,'0'-18'15,"0"53"16,18 1-31,-1-1 16,1 0-16,-18 18 16,0-18-16,0-17 15,0 17-15,0-17 16,0 17-16,0-17 16,0 17-16,0 0 15,-18-17-15,18 0 16,-17-1-16,-1-17 15,0 0-15,-17 18 16,35-1-16,-35-17 16,17 0-1,18-17 32,0-1-47,-18-35 16,18 0-16,0-17 15,0 17-15,0 35 16,0 1 0,18 17 31,0 0-47,-1 0 15,36 0-15,18 0 16,17 0-16,-35 0 15,-18 0-15,-17 17 16,0-17-16,-1 0 16,-17 18-1,18-18 1,-18-18 31,0 1-32,0-1 1,0-17 0,0 17-16</inkml:trace>
  <inkml:trace contextRef="#ctx0" brushRef="#br0" timeOffset="79159.5094">4992 2822 0,'17'18'47,"-17"52"-31,0 36-16,0 18 16,0-1-16,0 1 15,-17-36-15,17-35 16,0 0-16,0-18 15,0 0-15</inkml:trace>
  <inkml:trace contextRef="#ctx0" brushRef="#br0" timeOffset="80358.8005">5186 2963 0,'0'0'0,"35"-35"15,0 35-15,18 0 16,0 0-16,-17-18 15,-19 18-15,1 0 16,-1 71 31,1 17-47,-18 0 16,0 36-16,0-1 15,0-35-15,0-35 16,0 0-16,0-17 15,0-19-15,18-17 16,-1 0 0,1 0-1,17-17-15,-17-19 16,17 1-16,0-18 16,1 0-16,-19-17 15,19 34 1,-1-34-16,-35 17 0,18 0 15,-18 0 1,0 18-16,0 0 16,0-1-16,0 19 15,0-19-15,0 19 16,0-1-16,0 0 16,0 1-16,0-1 15,0 1 1,0 52 93,0 35-93,0 71-16,0 1 15,0-19-15,0 18 16,0-17-16,-18-36 16,18-18-16,-18-17 15,18 0-15,0-35 32,0-1-32,0 1 31,0 0-31,18-36 94,-18 0-94,0 1 15,0-18-15,0-36 16,0 18-16</inkml:trace>
  <inkml:trace contextRef="#ctx0" brushRef="#br0" timeOffset="80799.5383">5803 3298 0,'53'0'62,"-18"0"-46,18 0-16,-35 0 15,0 0-15,-1 0 16,1 0 0,0 0-1,-1 0 17,-17-17 61</inkml:trace>
  <inkml:trace contextRef="#ctx0" brushRef="#br0" timeOffset="81494.908">6121 3246 0,'0'0'0,"0"-18"0,17 18 15,-17-18 32,0 1-16,0-1-15,0 0-16,0 1 16,0 34 77,-17 36-93,17 0 16,0 0-16,0 0 16,0-18-16,0 1 15,0-1-15,0-18 16,0 1 0,17-18 15,1 0-16,0 0-15,17 0 16,0 0-16,0 0 16,1 0-16,-19-35 15,1 0-15,0-1 16,-18 19-16,0-19 16,17 1-16,-17 17 15,0 1-15,0-1 16,-17 1-16,17-1 15,0 0-15,-36 1 16,36-1-16,-17 0 16,-1 1-16,18-1 15,-18 18 48</inkml:trace>
  <inkml:trace contextRef="#ctx0" brushRef="#br0" timeOffset="82111.5273">6491 2875 0,'0'0'0,"18"0"0,-1 0 16,1 0-1,-18 18 32,0 17-31,0-17-1,18 17-15,-18 0 16,0 1-16,0 16 16,0 19-16,-18 17 15,18-17-15,-18-1 16,1 18-1,17-17-15,0-36 16,0-17 0,17-18 62,-17-18 16,0 1-79,0-1-15,0-17 16,0 17-16</inkml:trace>
  <inkml:trace contextRef="#ctx0" brushRef="#br0" timeOffset="82575.2428">6650 3052 0,'18'0'46,"-1"0"-30,1 0-16,-1 0 16,1 0-16,0 0 15,-1 0-15,36 0 16,0 0-16,18 0 16,-1 0-16,-17 0 15,-18 0-15,-17 0 16,0 0-16</inkml:trace>
  <inkml:trace contextRef="#ctx0" brushRef="#br0" timeOffset="83551.684">7038 3052 0,'0'17'47,"0"18"-31,0 1-1,0-1 1,0 0-16,0 1 15,0-19-15,0 18 16,0 1-16,0-19 16,0 1-16,0 0 15,18-18 79,-1-36-78,-17 19-16,18-1 15,-1 18-15,-17-18 16,18 18 109,0 0-78,-1 0-16,1 0 0,0 0 94,-18-17 0,0-1-109</inkml:trace>
  <inkml:trace contextRef="#ctx0" brushRef="#br0" timeOffset="84694.9803">7549 2893 0,'0'-18'219,"0"1"-188,0-1 16,0 0-32,0 1 48,0 34 46,0 19-93,0 16-16,0 1 16,0 0-16,0 0 15,-17 18-15,-1-1 16,18-17-16,-17 0 15,17 0-15,0-18 16,0-17-16,0 0 16,-18-1-1,18 1-15</inkml:trace>
  <inkml:trace contextRef="#ctx0" brushRef="#br0" timeOffset="86439.5535">7461 3475 0,'-17'0'46,"-1"0"48,18 17-94,-18-17 16,1 18-16,17 0 15,0-1 1,0 1 15,-18-18-15,18 18-16,0-1 31,0 1-31,0 0 16,0-1-1,0 1-15,0 0 16,0-1 0,0 1 15,0-1-15,0 1-1,18-18 1,-18 18 31,17-18-32,1 0 17,-18 17-17,18-17 1,-1 0-1,-17 18 1,18-18 15,0 0-15,-1 18 15,1-18 0,-1 0 1,1 0-17,0-18 17,-18 0-17,17 1 1,-17-1-1,0 0-15,0 1 16,18-1-16,-18 1 16,0-1-1,0 0-15,18 18 16,-18-17-16,0-1 16,0 0 30,0 1-30,-18 17 62,0-18-31,18 0 0,-17 18-31,-1-17 62,0 17-47,1 0 47,-1 0-62,1-18 15,-1 18 0,0 0-15,1 0 31</inkml:trace>
  <inkml:trace contextRef="#ctx0" brushRef="#br0" timeOffset="122726.6975">13441 8837 0,'0'-18'31,"0"1"63,17 17-63,19 0-31,17 0 16,-18-18-1,35 18-15,-4003-17 16,8113 17-1,-3986-18 1,-70 18-16,-36 0 16,141 0-1,-123 0-15,-18 0 16,1 0 0,-36 0-16,-36 0 15,18 0 1,-17 0-16,0 0 15,35-18 1,0 18 0,0 0-16,88 0 15,-71 0 1,-17 0-16,0 0 16,71 0-1,-72 0-15,54 0 31,-70 0-31,-19 0 16,1 0 0</inkml:trace>
  <inkml:trace contextRef="#ctx0" brushRef="#br0" timeOffset="124662.9544">17974 8731 0,'0'-17'47,"18"17"94,-1 0-125,36 0-16,-17 0 15,16 0-15,-16 0 16,17 0-16,0 0 15,-18 0-15,18 0 16,0 0-16,0 0 16,35 0-16,-18 0 15,36 0-15,0-18 16,-18 18-16,0 0 16,-17 0-1,-1 0-15,1 0 16,-18 0-16,0 0 15,-18-18-15,0 18 16,1 0-16,-1 0 16,0 0-16,18-17 15,0 17-15,-18 0 16,-17 0-16,17-18 16,18 18-16,18 0 15,-18 0-15,35 0 16,18 0-16,0 0 15,17 0-15,36 0 16,-18 0-16,35 0 16,-17 0-16,-18 0 15,0 0-15,-17 0 16,-54 0-16,-17 0 16,-18 0-16,-17 0 15,0 0-15</inkml:trace>
  <inkml:trace contextRef="#ctx0" brushRef="#br0" timeOffset="133494.5387">17092 11271 0,'18'18'94,"-1"52"-94,1-34 16,0 17-16,-1 0 15,-17 35 1,18-35-16,0 0 16,17 0-16,-18-18 15,1 0-15,0-35 32,-1 0-1,1 0-16,17-18-15,-17-34 16,17 16-16,-17 1 16,-1 0-16,19-18 15,-36 0-15,17 35 16,1-17-16,-18 0 16,0-1-16,0 19 15,0-19-15,0 19 16,0-18-16,0 17 15,0 0 1,0 36 125,0 52-141,0-17 15,18 0-15,-18 18 16,0-1-16,0-17 16,0 18-16,0-18 15,0-18-15,0 18 16,0-35-16,0-1 15,0 1-15,0-36 110,0-17-110,0 0 15</inkml:trace>
  <inkml:trace contextRef="#ctx0" brushRef="#br0" timeOffset="133991.4106">17551 11659 0,'0'-17'16,"0"-1"15,17 18 0,1 0-15,0 0 0,-1 0-1,1 0 1,0 0-1,-1 0 17,1 0-17,-1 0 32,-17-18 31,18 1-62,0-1 0,-18 0 15,0 1-16</inkml:trace>
  <inkml:trace contextRef="#ctx0" brushRef="#br0" timeOffset="134583.0524">17815 11201 0,'0'35'109,"0"0"-93,0 18-16,0 0 15,0 18-15,0-1 16,0 18-16,0 36 16,0-54-16,0 19 15,0-36-15,0-1 16,0 1-16,0-17 15,0-1-15,0 0 16,0-17 0,0-1-16,18 19 15,-18-19 1,0-34 93,18-19-109,-18 1 16,0 18 0,0-19-16,0 1 15</inkml:trace>
  <inkml:trace contextRef="#ctx0" brushRef="#br0" timeOffset="135566.4567">17992 11289 0,'0'0'0,"17"-18"47,-17 1-31,18 17-16,-18-18 15,18 18 79,-18 18-94,17-1 16,1 19-16,-18-19 15,35 18-15,0-17 16,-35 0 0,18-18-1,-18 17-15,18-17 0,-1 0 16,1 0 15,0 0-15,-18-17-1,35-1-15,-35 0 16,18-17-16,-1 18 16,1-19-16,-18 1 15,0 0-15,0-1 16,0 1-16,0 17 16,0-17-16,0 18 15,0-1 1,0 0-16,-18 18 47,1 0-47,-1 0 15,0 0 1,1 0-16,-1 18 16,0 0-16,1-1 15,-1 36-15,0-18 16,1 18-16,17-17 15,0-19-15,0 36 16,0-35 0,0-1-1</inkml:trace>
  <inkml:trace contextRef="#ctx0" brushRef="#br0" timeOffset="135959.2279">18168 11430 0,'0'18'31,"18"-1"-15,-1 19-16,1-1 16,0 0-16,-1-17 15,-17-1 1,18 1 0,-18 17-16,0 1 15,18-19-15,-1 19 16,-17-19-16,18-17 78,-1-35-78,-17 0 16,36-18-16,-19 0 15</inkml:trace>
  <inkml:trace contextRef="#ctx0" brushRef="#br0" timeOffset="137006.6263">18468 11377 0,'0'18'109,"0"17"-109,0 18 16,0 0-16,0-36 15,0 19 1,0-1-16,-18 18 15,-17 0-15,17-18 16,-35 0-16,36 1 16,-1-1-16,1-17 15,-1-1-15,0-17 16,1 0 0,-1 0-1,0 0-15,1 0 16,-1 0-16,0 0 15,1 0 1,-1 0-16,1 0 16,-1 0-16,0 0 15,1 0-15,-1 0 16,36 0 203,-1 0-204,1 0-15,0 0 16,17 0 0,18-17-16,35-1 15,-35 18-15,0-18 16,-18 18-16,0-17 15,-17 17-15,0 0 32,-1 0-17,1 0 1,-1 0-16,1 0 16,-18-18-1,35 18-15,-17 0 16,0 0-16,-1 0 15,19 0 1,-19 0 0,1 0-1,17 0 17</inkml:trace>
  <inkml:trace contextRef="#ctx0" brushRef="#br0" timeOffset="138039.0312">18591 12030 0,'-17'0'110,"-1"0"-110,0 0 15,1 0 1,-1 0 15,1 0-15,17 17-16,-18-17 16,18 18 15,-18 0-31,18 17 15,-17-17-15,17-1 16,0 18-16,0 1 16,17-19-16,-17 1 15,18 17 1,0-17-16,-1 17 16,1-17-1,-18-1-15,17-17 16,-17 18-1,18-18 17,0 0-17,-1 0 1,1 0 0,0 0-1,-1-35-15,1 17 16,0 1-16,-1-19 15,1 1-15,-1 17 16,-17-17-16,0 17 16,0 1-1,0-1 1,0 1 0,0-1-1,0 0 1,-17 1-1,-1 17-15,1 0 16,-1 0 0,0 0-16,-17 0 15,0 0-15,17 0 16,-17 0-16,17 0 16,-35 0-16,36 0 15,-1 0-15</inkml:trace>
  <inkml:trace contextRef="#ctx0" brushRef="#br0" timeOffset="148726.7397">13494 14411 0,'17'0'125,"19"0"-109,-1-18-16,35 1 16,19-36-16,-19 35 15,-17 1-15,18-1 16,17 18-16,-35 0 15,0 0-15,0 0 16,-18 0 0,-17 0-16,17 18 15,0-1-15,-17 1 16,17-1-16,-17 19 16,-1-36-16,19 35 15,-19-35 1,1 18-16,0-18 15,-1 0 1,-17 17 0,35-17-16,1 0 15,34 0-15,1 0 16,17 0-16,35-17 16,1-1-16,17-17 15,-17-1-15,-19 19 16,-34-1-16,-18 1 15,0-1-15,-36 18 16,1 0 0,17 35-16,1 0 15,-1 36-15,35-18 16,-17 17-16,-17-52 16,-1 17-16,0-17 15,-17-18 1,17 0-1,0 0-15,18-18 16,0-17-16,53 0 16,18-36-16,-1 18 15,-35 36-15,-35-19 16,-18 36-16,1-17 16,-19 17-1,1 0 1,0 35-1,-1-17-15,-17-1 16,36-17-16,-19 18 16,1 0-16,35-18 15,0 0-15,17 17 16,-17-17-16,0 18 16,0-18-16,0 0 15,-18 0-15,-17 0 16,17 0-16,36-18 15,-54 1-15,18-1 16,-17 18-16,0-18 16,-1 18-1</inkml:trace>
  <inkml:trace contextRef="#ctx0" brushRef="#br0" timeOffset="155358.221">4904 11077 0,'-18'0'125,"-17"0"-125,-1 18 16,-16-18-16,16 17 16,-34 1-16,17-18 15,17 18-15,1-18 16,0 17-16,0 1 16,-18 0-16,35-18 15,0 0-15,1 0 16,-18 0-16,-1 0 15,-17 0-15,0 0 16,1 0-16,-19 0 16,0 0-16,1 0 15,-1 0-15,-35 0 16,36-18-16,-18 0 16,17 1-1,36-1-15,-18 0 16,-18 1-16,36-1 15,0 1-15,17-1 16,-35 0-16,36 1 16,-19-1-16,1 0 15,0-35-15,17 53 16,1-35-16,-1 35 16,18-35-16,0 17 15,0 1-15,0-19 16,0 1-16,0 0 15,0 0-15,0-1 16,0 19-16,0-19 16,18 1-16,-1 17 15,1-17-15,-1 0 16,1 17-16,17-17 16,-35 17-16,36-17 15,-19 17-15,1 1 16,35-19-16,-18 19 15,0-18-15,1 17 16,-1 0-16,0 1 16,0 17-16,1-18 15,-1 0 1,18-17-16,-18 35 16,18-18-16,18-17 15,-18 35-15,17 0 16,-17-17-16,18 17 15,-1-18-15,1 18 16,-18 0-16,0 0 16,-18 0-16,-17 0 15,-1 0-15,18 0 16,-17 0-16,0 0 16,17 0-16,18 0 15,0 18-15,0-1 16,-18 1-16,0-18 15,-17 17-15,17 1 16,1-18-16,-19 18 16,36-1-16,-18 1 15,-17 0-15,17-1 16,-35 1-16,18-18 16,-18 18-16,0 17 15,35 0-15,-17-17 16,17 17-16,-17 18 15,-1-35-15,1 17 16,-18 0 0,18-17-16,-18-1 15,17 1-15,-17 0 16,0-1-16,0 36 16,18-35-16,-18 0 15,0 17-15,0 0 16,0 0-16,0 1 15,-18-19-15,-17 36 16,0-35-16,-1 17 16,1 18-16,-35-35 15,52 17-15,-17-17 16,17-1-16,0 1 16,1-18-16,-1 17 15,1-17-15,-1 18 16,18 0-16,-18-18 15</inkml:trace>
  <inkml:trace contextRef="#ctx0" brushRef="#br0" timeOffset="161742.3325">2928 13229 0,'18'0'234,"-1"0"-234,1 0 16,0 0 15,-1 0-15,1 0-16,0 0 15,34 0 1,-34 0-16,35 0 15,-18 0-15,18 0 16,0 0-16,-18 0 16,1 18-16,-1-18 15,-17 0-15,17 0 16,-18 0-16,19 17 16,-19-17-16,19 0 15,-1 0 1,0 0-16,36 18 15,-18-18-15,17 0 16,-17 0-16,-18 18 16,-17-18-1,17 0-15,1 0 16,-19 0 0,19 0-1,17 0-15,-36 0 16,18 0-16,1 0 15,-1 0-15,0 0 16,18 0-16,0 17 16,-18-17-16,-17 0 15,17 0-15,1 18 16,-19-18-16,1 0 16,-1 0-16,36 18 15,-35-18-15,17 17 16,1-17-16,-1 0 15,-17 0 64,-1 0-64,18 0-15,1 0 16,17 0-16,-18 0 15,0 0-15,0-17 16,18 17-16,-17 0 16,-1 0-16,18 0 15,0 0-15,17 0 16,19 0-16,34 0 16,-17-18-16,-18 18 15,35 0-15,-17 0 16,0 0-16,-35 0 15,-18 0-15,0 0 16,-18 0-16,0 0 16,18 0-16,-18 0 15,-17 0-15,0 0 16,-1 0-16,1 0 16,-1 0-1,1 0-15,0 0 16,-1 0-16,19 0 15,-1 0-15,18 0 16,0 0-16,-18 0 16,18 0-1,-35 0-15,-1 0 16,1 0-16</inkml:trace>
  <inkml:trace contextRef="#ctx0" brushRef="#br0" timeOffset="167246.4598">2981 10777 0,'-18'0'125,"-17"18"-110,-18 0 1,18 17-16,-18-17 16,-35 34-16,17 1 15,-17 0-15,0 0 16,0 18-16,17-1 15,0-34-15,1 17 16,-1-36-16,36 18 16,0-17-16,0 17 15,17-35-15,0 18 16,-17-18-16,17 0 47,1 18-32,-1-18 1,0 0-16,1 0 31,17 17 94,0 1-109,35 17-16,18 36 16,-18-36-16,53 36 15,-35-18-15,36 35 16,-19 0-16,1 0 15,-1 0-15,1 0 16,17-35-16,-35 36 16,53-19-16,-36-17 15,-34-18-15,-1-17 16,0 0-16</inkml:trace>
  <inkml:trace contextRef="#ctx0" brushRef="#br0" timeOffset="177357.8234">15752 247 0,'0'18'47,"0"17"-31,0 18-16,0 17 15,0-17-15,0 35 16,0-17-1,0 0-15,0 34 0,17 19 16,18-36 0,1-35-1,-19-53 1,1 0 78,0 0-79,17-18-15,-35 1 16,18-1-16,-1 0 16,1-17-16,-1 17 15,-17 1-15,18-18 16,0 17-1,-18-17-15,0 17 16,0 0 15,17 18 47,1 36-62,-18 17-16,35-18 16,-17 0-16,-18 0 15,18 1-15,-1-19 16,-17 1-16,18 0 16,-1-18 77,1-36-93,-18 19 16,18-36-16,-18 35 16,0-17-16,0-18 15,0 18-15,0-1 16,-18 1-16</inkml:trace>
  <inkml:trace contextRef="#ctx0" brushRef="#br0" timeOffset="178254.783">15610 653 0,'36'0'110,"-1"0"-95,0 0-15,1 0 16,-19 0-16,18 0 15,1 0-15,-19 0 47,1 0-31,0 0-16,17 0 16,-17 0-1,-1 0 1,1 0 15</inkml:trace>
  <inkml:trace contextRef="#ctx0" brushRef="#br0" timeOffset="179166.4535">16633 335 0,'0'0'0,"-17"0"0,-1 0 16,-17 0-16,0 0 16,17 0-1,-17 0-15,35 18 16,-36-1-16,1 19 16,18 17-16,17-18 15,0 0-15,0 0 16,17-17-1,-17 0-15,18-1 16,17-17 0,-35 18-1,18 0-15,17-18 16,0 35-16,-17-17 16,17-1-16,-17 1 15,-1-1-15,-17 1 16,0 0-1,0-1 1,0 19-16,0-19 16,0 1-16,-17 17 15,-1-17-15,1-1 16,-1-17 0,18 18-16,-18-18 15,18 18-15,-17-18 16</inkml:trace>
  <inkml:trace contextRef="#ctx0" brushRef="#br0" timeOffset="179774.6826">16880 265 0,'0'17'47,"0"19"-31,0 16-16,18 1 15,-18 18 1,18-1-16,-18 36 16,17-18-16,1 18 15,-18-35-15,0 35 16,0-36-16,0-34 15,18-1-15,-18-18 16,0 1 0,0-36 93,0-34-93</inkml:trace>
  <inkml:trace contextRef="#ctx0" brushRef="#br0" timeOffset="180351.3392">16704 706 0,'18'0'109,"-1"0"-93,1 0-16,17 0 15,-17 0 1,35 0-16,-36 0 16,1 0-16,0 0 15,-1 0 1,1 0-1,0 0 1,-1 0-16,1 0 16,0 0-1,-1 0 1,1 0 0,-1 0-1,19 0-15,-19 0 16</inkml:trace>
  <inkml:trace contextRef="#ctx0" brushRef="#br0" timeOffset="181093.8902">17163 688 0,'0'18'94,"0"-1"-94,17 1 16,1 35-16,17 0 15,0 0-15,-17-18 16,17 18-16,-17 0 16,-18-18-16,0-17 15,0 35-15,0-36 16,0 18-16,18-35 31,-18-17 79,0-1-95,0-17 1,0 0-16,17-1 15,-17 1 1,0 17 0,18 1-16,0-1 15,-18 0 1,17 18 0,1 0-1,17-17 1,-17 17 15</inkml:trace>
  <inkml:trace contextRef="#ctx0" brushRef="#br0" timeOffset="181510.0616">17674 935 0,'18'17'47,"-18"1"-31,17 0-16,-17-1 15,0 1-15,0 0 16,0-1-16,0 1 15,18 0-15</inkml:trace>
  <inkml:trace contextRef="#ctx0" brushRef="#br0" timeOffset="181974.775">17621 723 0,'0'18'125,"18"-18"-109,0 17-16,-18 1 16,17 0-1,1-1 1,-18 1 15</inkml:trace>
  <inkml:trace contextRef="#ctx0" brushRef="#br0" timeOffset="183094.7664">17939 1129 0,'0'-18'110,"0"1"-95,0-1 1,0-17-16,0 17 15,0 0-15,0-17 16,0 0-16,0 0 16,0 17-16,0-17 15,17 35-15,-17-18 16,36 53 62,-36 1-78,35 16 16,-17-16-16,-18-1 15,17-17 1,-17-1-16,0 1 16,0 0-1,0-1 32,0-34 47,0-19-94,0 1 15,0 0-15,0 17 16,18 0-16,-18 1 16,0-1-16,0 1 15,18 17 1,-1 0 15,1 0 0,-18 17 1,0 1-32,0-1 15,17-17-15,-17 36 16,0-1-16,0 0 16,0 1-16,0-1 15,0-17-15,0 17 16</inkml:trace>
  <inkml:trace contextRef="#ctx0" brushRef="#br0" timeOffset="184398.0687">18344 847 0,'0'35'78,"0"-17"-62,0-1-16,0 1 15,0 17 1,18-35 46,-18-18-15,0 1-31,0-1 15,0 1-15,0 52 109,0-18-125,0 1 15,18 0-15,-18 35 16,17-18-16,-17 0 16,0 18-16,0-18 15,0 18-15,0 0 16,-35 0-16,35 0 16,0-18-16,-18-17 15,1 0-15,17-1 16,-18-17 46,1-35-46,17 17 0,0-17-16,-18 0 15,18 0 1,-18-18-16,18 35 15,0 0 1,0 1-16,0-1 78,0 0-62,18 18-16,0-17 15,-18-1-15,17 1 16,-17-1-16,35 0 16</inkml:trace>
  <inkml:trace contextRef="#ctx0" brushRef="#br0" timeOffset="184942.2248">18644 794 0,'0'53'31,"-17"17"-15,17 1-16,0 17 16,0-35-16,0-18 15,0-17-15,17-1 16,1 1-16,0 0 16,-1-18-1,1 0 63,-18-18-62,17 0 0</inkml:trace>
  <inkml:trace contextRef="#ctx0" brushRef="#br0" timeOffset="185573.9681">19226 723 0,'18'0'63,"0"18"-48,-1-1-15,-17 1 16,0 0-16,18 17 16,-18 0-16,18 18 15,-18 0-15,0-18 16,0 18-16,0-17 16,-36-1-16,36 18 15,-35-36-15,35 1 16,-18 0-16,1-1 15,-1-17-15,0 0 47,1 0-15,17-17-32</inkml:trace>
  <inkml:trace contextRef="#ctx0" brushRef="#br0" timeOffset="189294.7129">15981 811 0,'17'0'16,"-17"-17"0,18 17 31,-18-18-32,0 0 16,18 18-15,-18-17 0,17 17-1,1-18 1,0 18 93,-1 0-77,1 0 14,0 0-14,-18 18-17,0-1 1,17 1-16,-17 0 16,18-1-1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F21B0A-ADB1-43C7-B029-A0E11D3EE998}" type="datetimeFigureOut">
              <a:rPr lang="ko-KR" altLang="en-US"/>
              <a:pPr>
                <a:defRPr/>
              </a:pPr>
              <a:t>2020-09-21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983BA5A-0148-4C5D-9082-34A232B8A4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2429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249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4A1FF322-D2E3-4957-A966-02719BB41BDA}" type="slidenum">
              <a:rPr kumimoji="0" lang="ko-KR" altLang="en-US" smtClean="0">
                <a:ea typeface="맑은 고딕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kumimoji="0" lang="ko-KR" altLang="en-US" smtClean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5919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2595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A2BDDBB-BDAC-465F-8F6E-549AB27B94A8}" type="slidenum">
              <a:rPr kumimoji="0" lang="ko-KR" altLang="en-US" smtClean="0">
                <a:ea typeface="맑은 고딕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kumimoji="0" lang="ko-KR" altLang="en-US" smtClean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235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사각형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200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612EF5-A3F4-4215-94B4-32949B82EA4A}" type="datetime1">
              <a:rPr lang="ko-KR" altLang="en-US"/>
              <a:pPr>
                <a:defRPr/>
              </a:pPr>
              <a:t>2020-09-21</a:t>
            </a:fld>
            <a:endParaRPr lang="ko-KR" altLang="en-US" dirty="0"/>
          </a:p>
        </p:txBody>
      </p:sp>
      <p:sp>
        <p:nvSpPr>
          <p:cNvPr id="10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b="1">
                <a:solidFill>
                  <a:srgbClr val="FFC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 dirty="0"/>
          </a:p>
        </p:txBody>
      </p:sp>
      <p:sp>
        <p:nvSpPr>
          <p:cNvPr id="11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E8F3351-8646-439A-B32B-90C13010184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890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4E416593-0C1B-46BA-9539-7B02B23AB260}" type="datetime1">
              <a:rPr lang="ko-KR" altLang="en-US"/>
              <a:pPr>
                <a:defRPr/>
              </a:pPr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833C4-F35B-4819-A499-BE18381EB56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58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사각형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94D8B1E0-C8D0-46D0-B5F7-3421436DDD15}" type="datetime1">
              <a:rPr lang="ko-KR" altLang="en-US"/>
              <a:pPr>
                <a:defRPr/>
              </a:pPr>
              <a:t>2020-09-21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ACA67-2A44-40DA-8684-869CFFA095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992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슬라이드 번호 개체 틀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69631-1F30-4F58-ADE1-BB00B786909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435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사각형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7" name="슬라이드 번호 개체 틀 12"/>
          <p:cNvSpPr>
            <a:spLocks noGrp="1"/>
          </p:cNvSpPr>
          <p:nvPr>
            <p:ph type="sldNum" sz="quarter" idx="10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8D1E315-10B3-4DD4-AD5B-8C93BA61D6A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011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9D950B91-25D8-457A-B982-8322B90C9F24}" type="datetime1">
              <a:rPr lang="ko-KR" altLang="en-US"/>
              <a:pPr>
                <a:defRPr/>
              </a:pPr>
              <a:t>2020-09-21</a:t>
            </a:fld>
            <a:endParaRPr lang="ko-KR" altLang="en-US"/>
          </a:p>
        </p:txBody>
      </p:sp>
      <p:sp>
        <p:nvSpPr>
          <p:cNvPr id="6" name="슬라이드 번호 개체 틀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29ABFE1-BDE1-4A65-B8D9-FF48DE47C3F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5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11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B89352F-7E92-4200-B151-5DC54B68F69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22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슬라이드 번호 개체 틀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CF19C-FFCF-4074-986C-BDDFB114027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496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C1A89CA-40D1-450C-81ED-683DA538A9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8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688E9CC9-D356-4793-9951-7C73197D39B8}" type="datetime1">
              <a:rPr lang="ko-KR" altLang="en-US"/>
              <a:pPr>
                <a:defRPr/>
              </a:pPr>
              <a:t>2020-09-21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B2886C2-9AA8-4B73-AF8F-8B81AF349A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81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사각형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직사각형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9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420D62AB-DDE0-4553-B97C-6F94E729C9CF}" type="datetime1">
              <a:rPr lang="ko-KR" altLang="en-US"/>
              <a:pPr>
                <a:defRPr/>
              </a:pPr>
              <a:t>2020-09-21</a:t>
            </a:fld>
            <a:endParaRPr lang="ko-KR" altLang="en-US"/>
          </a:p>
        </p:txBody>
      </p:sp>
      <p:sp>
        <p:nvSpPr>
          <p:cNvPr id="10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4348EE8D-6108-4B69-825C-B0628BA1DEB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306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590550" y="1393825"/>
            <a:ext cx="81534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7938" y="1052513"/>
            <a:ext cx="533401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513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7938" y="1036638"/>
            <a:ext cx="533401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4977728-D8E5-420E-8B1B-B3B435431CE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28" r:id="rId2"/>
    <p:sldLayoutId id="2147484031" r:id="rId3"/>
    <p:sldLayoutId id="2147484032" r:id="rId4"/>
    <p:sldLayoutId id="2147484033" r:id="rId5"/>
    <p:sldLayoutId id="2147484029" r:id="rId6"/>
    <p:sldLayoutId id="2147484034" r:id="rId7"/>
    <p:sldLayoutId id="2147484035" r:id="rId8"/>
    <p:sldLayoutId id="2147484036" r:id="rId9"/>
    <p:sldLayoutId id="2147484037" r:id="rId10"/>
    <p:sldLayoutId id="2147484038" r:id="rId11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맑은 고딕" pitchFamily="50" charset="-127"/>
          <a:ea typeface="맑은 고딕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맑은 고딕" pitchFamily="50" charset="-127"/>
          <a:ea typeface="맑은 고딕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맑은 고딕" pitchFamily="50" charset="-127"/>
          <a:ea typeface="맑은 고딕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19088" indent="-319088" algn="l" rtl="0" eaLnBrk="1" fontAlgn="base" latinLnBrk="1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latinLnBrk="1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latinLnBrk="1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latinLnBrk="1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latinLnBrk="1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customXml" Target="../ink/ink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emf"/><Relationship Id="rId4" Type="http://schemas.openxmlformats.org/officeDocument/2006/relationships/customXml" Target="../ink/ink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emf"/><Relationship Id="rId4" Type="http://schemas.openxmlformats.org/officeDocument/2006/relationships/customXml" Target="../ink/ink2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emf"/><Relationship Id="rId4" Type="http://schemas.openxmlformats.org/officeDocument/2006/relationships/customXml" Target="../ink/ink3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.xm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customXml" Target="../ink/ink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customXml" Target="../ink/ink4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emf"/><Relationship Id="rId4" Type="http://schemas.openxmlformats.org/officeDocument/2006/relationships/customXml" Target="../ink/ink4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19672" y="252418"/>
            <a:ext cx="6477000" cy="1828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/>
              <a:t>제 </a:t>
            </a:r>
            <a:r>
              <a:rPr lang="en-US" altLang="ko-KR" dirty="0" smtClean="0"/>
              <a:t>7 </a:t>
            </a:r>
            <a:r>
              <a:rPr lang="ko-KR" altLang="en-US" dirty="0" smtClean="0"/>
              <a:t>장 </a:t>
            </a:r>
            <a:r>
              <a:rPr lang="ko-KR" altLang="en-US" dirty="0" err="1" smtClean="0"/>
              <a:t>제네릭과</a:t>
            </a:r>
            <a:r>
              <a:rPr lang="ko-KR" altLang="en-US" dirty="0"/>
              <a:t> </a:t>
            </a:r>
            <a:r>
              <a:rPr lang="ko-KR" altLang="en-US" dirty="0" smtClean="0"/>
              <a:t>컬렉션</a:t>
            </a:r>
            <a:endParaRPr lang="ko-KR" altLang="en-US" dirty="0"/>
          </a:p>
        </p:txBody>
      </p:sp>
      <p:sp>
        <p:nvSpPr>
          <p:cNvPr id="48131" name="부제목 8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8133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C4AA849-E516-48CD-AC46-60F0EDFF2749}" type="slidenum">
              <a:rPr kumimoji="0" lang="ko-KR" altLang="en-US" smtClean="0">
                <a:solidFill>
                  <a:schemeClr val="tx2"/>
                </a:solidFill>
                <a:ea typeface="맑은 고딕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kumimoji="0" lang="ko-KR" altLang="en-US" smtClean="0">
              <a:solidFill>
                <a:schemeClr val="tx2"/>
              </a:solidFill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627" y="2643581"/>
            <a:ext cx="78081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/>
              <a:t>자바의 </a:t>
            </a:r>
            <a:r>
              <a:rPr lang="en-US" altLang="ko-KR" sz="4800" dirty="0" smtClean="0"/>
              <a:t>Collections</a:t>
            </a:r>
          </a:p>
          <a:p>
            <a:r>
              <a:rPr lang="ko-KR" altLang="en-US" sz="4800" dirty="0" smtClean="0"/>
              <a:t>자료구조</a:t>
            </a:r>
            <a:endParaRPr lang="en-US" altLang="ko-KR" sz="4800" dirty="0" smtClean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-127080" y="3524400"/>
              <a:ext cx="3486600" cy="82584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36440" y="3515040"/>
                <a:ext cx="3505320" cy="844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D1372F3-C2F1-4C5B-9073-01223349493B}" type="slidenum">
              <a:rPr lang="ko-KR" altLang="en-US"/>
              <a:pPr>
                <a:defRPr/>
              </a:pPr>
              <a:t>10</a:t>
            </a:fld>
            <a:endParaRPr lang="ko-KR" altLang="en-US" dirty="0"/>
          </a:p>
        </p:txBody>
      </p: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79450"/>
          </a:xfrm>
        </p:spPr>
        <p:txBody>
          <a:bodyPr/>
          <a:lstStyle/>
          <a:p>
            <a:r>
              <a:rPr lang="en-US" altLang="ko-KR" dirty="0"/>
              <a:t>Set </a:t>
            </a:r>
            <a:r>
              <a:rPr lang="ko-KR" altLang="en-US" dirty="0"/>
              <a:t>계열</a:t>
            </a:r>
            <a:endParaRPr lang="ko-KR" altLang="en-US" dirty="0" smtClean="0"/>
          </a:p>
        </p:txBody>
      </p:sp>
      <p:sp>
        <p:nvSpPr>
          <p:cNvPr id="32" name="내용 개체 틀 2"/>
          <p:cNvSpPr>
            <a:spLocks noGrp="1"/>
          </p:cNvSpPr>
          <p:nvPr>
            <p:ph idx="4294967295"/>
          </p:nvPr>
        </p:nvSpPr>
        <p:spPr>
          <a:xfrm>
            <a:off x="612775" y="1484784"/>
            <a:ext cx="8229600" cy="4530725"/>
          </a:xfrm>
        </p:spPr>
        <p:txBody>
          <a:bodyPr/>
          <a:lstStyle/>
          <a:p>
            <a:pPr eaLnBrk="1" hangingPunct="1"/>
            <a:r>
              <a:rPr lang="ko-KR" altLang="en-US" sz="2400" dirty="0" smtClean="0"/>
              <a:t>특징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순서가 없고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중복을 허용하지 않음 </a:t>
            </a:r>
          </a:p>
          <a:p>
            <a:pPr eaLnBrk="1" hangingPunct="1"/>
            <a:r>
              <a:rPr lang="ko-KR" altLang="en-US" sz="2400" dirty="0" smtClean="0"/>
              <a:t>장점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빠른 속도 </a:t>
            </a:r>
          </a:p>
          <a:p>
            <a:pPr eaLnBrk="1" hangingPunct="1"/>
            <a:r>
              <a:rPr lang="ko-KR" altLang="en-US" sz="2400" dirty="0" smtClean="0"/>
              <a:t>단점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단순 집합의 개념으로 정렬하려면 별도의 처리가 필요하다</a:t>
            </a:r>
            <a:r>
              <a:rPr lang="en-US" altLang="ko-KR" sz="2400" dirty="0" smtClean="0"/>
              <a:t>. </a:t>
            </a:r>
          </a:p>
          <a:p>
            <a:pPr eaLnBrk="1" hangingPunct="1"/>
            <a:r>
              <a:rPr lang="ko-KR" altLang="en-US" sz="2400" dirty="0" smtClean="0"/>
              <a:t>구현 클래스</a:t>
            </a:r>
          </a:p>
          <a:p>
            <a:pPr lvl="1" eaLnBrk="1" hangingPunct="1"/>
            <a:r>
              <a:rPr lang="en-US" altLang="ko-KR" sz="2400" dirty="0" err="1" smtClean="0"/>
              <a:t>HashSet</a:t>
            </a:r>
            <a:endParaRPr lang="en-US" altLang="ko-KR" sz="2400" dirty="0" smtClean="0"/>
          </a:p>
          <a:p>
            <a:pPr lvl="1" eaLnBrk="1" hangingPunct="1"/>
            <a:r>
              <a:rPr lang="en-US" altLang="ko-KR" sz="2400" dirty="0" err="1" smtClean="0"/>
              <a:t>TreeSet</a:t>
            </a:r>
            <a:endParaRPr lang="en-US" altLang="ko-KR" sz="2400" dirty="0" smtClean="0"/>
          </a:p>
          <a:p>
            <a:pPr eaLnBrk="1" hangingPunct="1"/>
            <a:endParaRPr lang="en-US" altLang="ko-KR" dirty="0" smtClean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806400" y="349200"/>
              <a:ext cx="3511800" cy="421668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7040" y="339840"/>
                <a:ext cx="3530520" cy="423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711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FC969631-1F30-4F58-ADE1-BB00B7869091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04664"/>
            <a:ext cx="74168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import </a:t>
            </a:r>
            <a:r>
              <a:rPr lang="en-US" altLang="ko-KR" b="1" dirty="0" err="1"/>
              <a:t>java.util.HashSet</a:t>
            </a:r>
            <a:r>
              <a:rPr lang="en-US" altLang="ko-KR" b="1" dirty="0"/>
              <a:t>;</a:t>
            </a:r>
          </a:p>
          <a:p>
            <a:endParaRPr lang="ko-KR" altLang="en-US" dirty="0"/>
          </a:p>
          <a:p>
            <a:pPr lvl="1"/>
            <a:r>
              <a:rPr lang="en-US" altLang="ko-KR" b="1" dirty="0"/>
              <a:t>public class HashSetEx1 {</a:t>
            </a:r>
          </a:p>
          <a:p>
            <a:pPr lvl="1"/>
            <a:r>
              <a:rPr lang="en-US" altLang="ko-KR" b="1" dirty="0"/>
              <a:t>public static void main(String[] </a:t>
            </a:r>
            <a:r>
              <a:rPr lang="en-US" altLang="ko-KR" b="1" dirty="0" err="1"/>
              <a:t>args</a:t>
            </a:r>
            <a:r>
              <a:rPr lang="en-US" altLang="ko-KR" b="1" dirty="0"/>
              <a:t>) {</a:t>
            </a:r>
          </a:p>
          <a:p>
            <a:pPr lvl="1"/>
            <a:r>
              <a:rPr lang="en-US" altLang="ko-KR" u="sng" dirty="0" err="1"/>
              <a:t>HashSet</a:t>
            </a:r>
            <a:r>
              <a:rPr lang="en-US" altLang="ko-KR" u="sng" dirty="0"/>
              <a:t> set = </a:t>
            </a:r>
            <a:r>
              <a:rPr lang="en-US" altLang="ko-KR" b="1" u="sng" dirty="0"/>
              <a:t>new </a:t>
            </a:r>
            <a:r>
              <a:rPr lang="en-US" altLang="ko-KR" b="1" u="sng" dirty="0" err="1"/>
              <a:t>HashSet</a:t>
            </a:r>
            <a:r>
              <a:rPr lang="en-US" altLang="ko-KR" b="1" u="sng" dirty="0"/>
              <a:t>();</a:t>
            </a:r>
          </a:p>
          <a:p>
            <a:pPr lvl="1"/>
            <a:endParaRPr lang="ko-KR" altLang="en-US" dirty="0"/>
          </a:p>
          <a:p>
            <a:pPr lvl="1"/>
            <a:r>
              <a:rPr lang="en-US" altLang="ko-KR" u="sng" dirty="0" err="1"/>
              <a:t>set.add</a:t>
            </a:r>
            <a:r>
              <a:rPr lang="en-US" altLang="ko-KR" u="sng" dirty="0"/>
              <a:t>("Kim");</a:t>
            </a:r>
          </a:p>
          <a:p>
            <a:pPr lvl="1"/>
            <a:r>
              <a:rPr lang="en-US" altLang="ko-KR" u="sng" dirty="0" err="1"/>
              <a:t>set.add</a:t>
            </a:r>
            <a:r>
              <a:rPr lang="en-US" altLang="ko-KR" u="sng" dirty="0"/>
              <a:t>("Lee");</a:t>
            </a:r>
          </a:p>
          <a:p>
            <a:pPr lvl="1"/>
            <a:r>
              <a:rPr lang="en-US" altLang="ko-KR" u="sng" dirty="0" err="1"/>
              <a:t>set.add</a:t>
            </a:r>
            <a:r>
              <a:rPr lang="en-US" altLang="ko-KR" u="sng" dirty="0"/>
              <a:t>("Kim");</a:t>
            </a:r>
          </a:p>
          <a:p>
            <a:pPr lvl="1"/>
            <a:r>
              <a:rPr lang="en-US" altLang="ko-KR" u="sng" dirty="0" err="1"/>
              <a:t>set.add</a:t>
            </a:r>
            <a:r>
              <a:rPr lang="en-US" altLang="ko-KR" u="sng" dirty="0"/>
              <a:t>("Park");</a:t>
            </a:r>
          </a:p>
          <a:p>
            <a:pPr lvl="1"/>
            <a:r>
              <a:rPr lang="en-US" altLang="ko-KR" u="sng" dirty="0" err="1"/>
              <a:t>set.add</a:t>
            </a:r>
            <a:r>
              <a:rPr lang="en-US" altLang="ko-KR" u="sng" dirty="0"/>
              <a:t>("Choi");</a:t>
            </a:r>
          </a:p>
          <a:p>
            <a:pPr lvl="1"/>
            <a:endParaRPr lang="ko-KR" altLang="en-US" dirty="0"/>
          </a:p>
          <a:p>
            <a:pPr lvl="1"/>
            <a:r>
              <a:rPr lang="en-US" altLang="ko-KR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(set);</a:t>
            </a:r>
          </a:p>
          <a:p>
            <a:r>
              <a:rPr lang="en-US" altLang="ko-KR" dirty="0" smtClean="0"/>
              <a:t>   }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5229200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[Lee, Kim, Park, Choi]</a:t>
            </a:r>
          </a:p>
          <a:p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-457200" y="419040"/>
              <a:ext cx="5810760" cy="532800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66560" y="409680"/>
                <a:ext cx="5829480" cy="534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297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D1372F3-C2F1-4C5B-9073-01223349493B}" type="slidenum">
              <a:rPr lang="ko-KR" altLang="en-US"/>
              <a:pPr>
                <a:defRPr/>
              </a:pPr>
              <a:t>12</a:t>
            </a:fld>
            <a:endParaRPr lang="ko-KR" altLang="en-US" dirty="0"/>
          </a:p>
        </p:txBody>
      </p: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79450"/>
          </a:xfrm>
        </p:spPr>
        <p:txBody>
          <a:bodyPr/>
          <a:lstStyle/>
          <a:p>
            <a:r>
              <a:rPr lang="en-US" altLang="ko-KR" dirty="0"/>
              <a:t>List </a:t>
            </a:r>
            <a:r>
              <a:rPr lang="ko-KR" altLang="en-US" dirty="0"/>
              <a:t>계열</a:t>
            </a:r>
            <a:endParaRPr lang="ko-KR" altLang="en-US" dirty="0" smtClean="0"/>
          </a:p>
        </p:txBody>
      </p:sp>
      <p:sp>
        <p:nvSpPr>
          <p:cNvPr id="5" name="내용 개체 틀 2"/>
          <p:cNvSpPr>
            <a:spLocks noGrp="1"/>
          </p:cNvSpPr>
          <p:nvPr>
            <p:ph idx="4294967295"/>
          </p:nvPr>
        </p:nvSpPr>
        <p:spPr>
          <a:xfrm>
            <a:off x="612775" y="1556792"/>
            <a:ext cx="8424862" cy="4530725"/>
          </a:xfrm>
        </p:spPr>
        <p:txBody>
          <a:bodyPr/>
          <a:lstStyle/>
          <a:p>
            <a:pPr eaLnBrk="1" hangingPunct="1"/>
            <a:r>
              <a:rPr lang="ko-KR" altLang="en-US" sz="2400" dirty="0" smtClean="0"/>
              <a:t>특징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순서가 있고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중복을 허용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배열과 유사</a:t>
            </a:r>
            <a:r>
              <a:rPr lang="en-US" altLang="ko-KR" sz="2400" dirty="0" smtClean="0"/>
              <a:t>)</a:t>
            </a:r>
          </a:p>
          <a:p>
            <a:pPr eaLnBrk="1" hangingPunct="1"/>
            <a:r>
              <a:rPr lang="ko-KR" altLang="en-US" sz="2400" dirty="0" smtClean="0"/>
              <a:t>장점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가변적인 배열</a:t>
            </a:r>
          </a:p>
          <a:p>
            <a:pPr eaLnBrk="1" hangingPunct="1"/>
            <a:r>
              <a:rPr lang="ko-KR" altLang="en-US" sz="2400" dirty="0" smtClean="0"/>
              <a:t>단점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원하는 데이터가 뒤쪽에 위치하는 경우 속도의 문제 </a:t>
            </a:r>
          </a:p>
          <a:p>
            <a:pPr eaLnBrk="1" hangingPunct="1"/>
            <a:r>
              <a:rPr lang="ko-KR" altLang="en-US" sz="2400" dirty="0" smtClean="0"/>
              <a:t>방식</a:t>
            </a:r>
            <a:r>
              <a:rPr lang="en-US" altLang="ko-KR" sz="2400" dirty="0" smtClean="0"/>
              <a:t>: equals( )</a:t>
            </a:r>
            <a:r>
              <a:rPr lang="ko-KR" altLang="en-US" sz="2400" dirty="0" smtClean="0"/>
              <a:t>를 이용한 데이터 검색 </a:t>
            </a:r>
          </a:p>
          <a:p>
            <a:pPr eaLnBrk="1" hangingPunct="1"/>
            <a:r>
              <a:rPr lang="ko-KR" altLang="en-US" sz="2400" dirty="0" smtClean="0"/>
              <a:t>구현 클래스</a:t>
            </a:r>
          </a:p>
          <a:p>
            <a:pPr lvl="1" eaLnBrk="1" hangingPunct="1"/>
            <a:r>
              <a:rPr lang="en-US" altLang="ko-KR" sz="2400" dirty="0" err="1" smtClean="0"/>
              <a:t>ArrayList</a:t>
            </a:r>
            <a:endParaRPr lang="en-US" altLang="ko-KR" sz="2400" dirty="0" smtClean="0"/>
          </a:p>
          <a:p>
            <a:pPr lvl="1" eaLnBrk="1" hangingPunct="1"/>
            <a:r>
              <a:rPr lang="en-US" altLang="ko-KR" sz="2400" dirty="0" smtClean="0"/>
              <a:t>Vector</a:t>
            </a:r>
          </a:p>
          <a:p>
            <a:pPr lvl="1" eaLnBrk="1" hangingPunct="1"/>
            <a:r>
              <a:rPr lang="en-US" altLang="ko-KR" sz="2400" dirty="0" err="1" smtClean="0"/>
              <a:t>LinkedList</a:t>
            </a:r>
            <a:endParaRPr lang="en-US" altLang="ko-KR" sz="2400" dirty="0" smtClean="0"/>
          </a:p>
          <a:p>
            <a:pPr lvl="1" eaLnBrk="1" hangingPunct="1"/>
            <a:r>
              <a:rPr lang="en-US" altLang="ko-KR" sz="2400" dirty="0" smtClean="0"/>
              <a:t>Stack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1930320" y="146160"/>
              <a:ext cx="6915600" cy="469296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0960" y="136800"/>
                <a:ext cx="6934320" cy="471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321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FC969631-1F30-4F58-ADE1-BB00B7869091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32656"/>
            <a:ext cx="77048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import </a:t>
            </a:r>
            <a:r>
              <a:rPr lang="en-US" altLang="ko-KR" b="1" dirty="0" err="1"/>
              <a:t>java.util.ArrayList</a:t>
            </a:r>
            <a:r>
              <a:rPr lang="en-US" altLang="ko-KR" b="1" dirty="0"/>
              <a:t>;</a:t>
            </a:r>
          </a:p>
          <a:p>
            <a:endParaRPr lang="ko-KR" altLang="en-US" dirty="0"/>
          </a:p>
          <a:p>
            <a:r>
              <a:rPr lang="en-US" altLang="ko-KR" b="1" dirty="0"/>
              <a:t>public class ArrayListEx1 {</a:t>
            </a:r>
          </a:p>
          <a:p>
            <a:pPr lvl="1"/>
            <a:r>
              <a:rPr lang="en-US" altLang="ko-KR" b="1" dirty="0"/>
              <a:t>public static void main(String[] </a:t>
            </a:r>
            <a:r>
              <a:rPr lang="en-US" altLang="ko-KR" b="1" dirty="0" err="1"/>
              <a:t>args</a:t>
            </a:r>
            <a:r>
              <a:rPr lang="en-US" altLang="ko-KR" b="1" dirty="0"/>
              <a:t>) {</a:t>
            </a:r>
          </a:p>
          <a:p>
            <a:pPr lvl="1"/>
            <a:r>
              <a:rPr lang="en-US" altLang="ko-KR" u="sng" dirty="0" err="1"/>
              <a:t>ArrayList</a:t>
            </a:r>
            <a:r>
              <a:rPr lang="en-US" altLang="ko-KR" u="sng" dirty="0"/>
              <a:t> list = </a:t>
            </a:r>
            <a:r>
              <a:rPr lang="en-US" altLang="ko-KR" b="1" u="sng" dirty="0"/>
              <a:t>new </a:t>
            </a:r>
            <a:r>
              <a:rPr lang="en-US" altLang="ko-KR" b="1" u="sng" dirty="0" err="1"/>
              <a:t>ArrayList</a:t>
            </a:r>
            <a:r>
              <a:rPr lang="en-US" altLang="ko-KR" b="1" u="sng" dirty="0"/>
              <a:t>();</a:t>
            </a:r>
          </a:p>
          <a:p>
            <a:pPr lvl="1"/>
            <a:endParaRPr lang="ko-KR" altLang="en-US" dirty="0"/>
          </a:p>
          <a:p>
            <a:pPr lvl="1"/>
            <a:r>
              <a:rPr lang="en-US" altLang="ko-KR" u="sng" dirty="0" err="1"/>
              <a:t>list.add</a:t>
            </a:r>
            <a:r>
              <a:rPr lang="en-US" altLang="ko-KR" u="sng" dirty="0"/>
              <a:t>("Kim");</a:t>
            </a:r>
          </a:p>
          <a:p>
            <a:pPr lvl="1"/>
            <a:r>
              <a:rPr lang="en-US" altLang="ko-KR" u="sng" dirty="0" err="1"/>
              <a:t>list.add</a:t>
            </a:r>
            <a:r>
              <a:rPr lang="en-US" altLang="ko-KR" u="sng" dirty="0"/>
              <a:t>("Lee");</a:t>
            </a:r>
          </a:p>
          <a:p>
            <a:pPr lvl="1"/>
            <a:r>
              <a:rPr lang="en-US" altLang="ko-KR" u="sng" dirty="0" err="1"/>
              <a:t>list.add</a:t>
            </a:r>
            <a:r>
              <a:rPr lang="en-US" altLang="ko-KR" u="sng" dirty="0"/>
              <a:t>("Kim");</a:t>
            </a:r>
          </a:p>
          <a:p>
            <a:pPr lvl="1"/>
            <a:r>
              <a:rPr lang="en-US" altLang="ko-KR" u="sng" dirty="0" err="1"/>
              <a:t>list.add</a:t>
            </a:r>
            <a:r>
              <a:rPr lang="en-US" altLang="ko-KR" u="sng" dirty="0"/>
              <a:t>("Park");</a:t>
            </a:r>
          </a:p>
          <a:p>
            <a:pPr lvl="1"/>
            <a:r>
              <a:rPr lang="en-US" altLang="ko-KR" u="sng" dirty="0" err="1"/>
              <a:t>list.add</a:t>
            </a:r>
            <a:r>
              <a:rPr lang="en-US" altLang="ko-KR" u="sng" dirty="0"/>
              <a:t>("Choi");</a:t>
            </a:r>
          </a:p>
          <a:p>
            <a:pPr lvl="1"/>
            <a:endParaRPr lang="ko-KR" altLang="en-US" dirty="0"/>
          </a:p>
          <a:p>
            <a:pPr lvl="1"/>
            <a:r>
              <a:rPr lang="en-US" altLang="ko-KR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(list);</a:t>
            </a:r>
          </a:p>
          <a:p>
            <a:r>
              <a:rPr lang="en-US" altLang="ko-KR" dirty="0" smtClean="0"/>
              <a:t>  }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5157192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ko-KR" dirty="0"/>
              <a:t>[Kim, Lee, Kim, Park, Choi]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565200" y="330120"/>
              <a:ext cx="5791680" cy="530280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840" y="320760"/>
                <a:ext cx="5810400" cy="532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367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D1372F3-C2F1-4C5B-9073-01223349493B}" type="slidenum">
              <a:rPr lang="ko-KR" altLang="en-US"/>
              <a:pPr>
                <a:defRPr/>
              </a:pPr>
              <a:t>14</a:t>
            </a:fld>
            <a:endParaRPr lang="ko-KR" altLang="en-US" dirty="0"/>
          </a:p>
        </p:txBody>
      </p: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79450"/>
          </a:xfrm>
        </p:spPr>
        <p:txBody>
          <a:bodyPr/>
          <a:lstStyle/>
          <a:p>
            <a:r>
              <a:rPr lang="en-US" altLang="ko-KR" dirty="0"/>
              <a:t>Map</a:t>
            </a:r>
            <a:r>
              <a:rPr lang="ko-KR" altLang="en-US" dirty="0"/>
              <a:t>계열</a:t>
            </a:r>
            <a:endParaRPr lang="ko-KR" altLang="en-US" dirty="0" smtClean="0"/>
          </a:p>
        </p:txBody>
      </p:sp>
      <p:sp>
        <p:nvSpPr>
          <p:cNvPr id="5" name="내용 개체 틀 2"/>
          <p:cNvSpPr>
            <a:spLocks noGrp="1"/>
          </p:cNvSpPr>
          <p:nvPr>
            <p:ph idx="4294967295"/>
          </p:nvPr>
        </p:nvSpPr>
        <p:spPr>
          <a:xfrm>
            <a:off x="683568" y="1412776"/>
            <a:ext cx="8374063" cy="4530725"/>
          </a:xfrm>
        </p:spPr>
        <p:txBody>
          <a:bodyPr/>
          <a:lstStyle/>
          <a:p>
            <a:pPr eaLnBrk="1" hangingPunct="1"/>
            <a:r>
              <a:rPr lang="ko-KR" altLang="en-US" sz="2400" dirty="0" smtClean="0"/>
              <a:t>특징</a:t>
            </a:r>
            <a:r>
              <a:rPr lang="en-US" altLang="ko-KR" sz="2400" dirty="0" smtClean="0"/>
              <a:t>: Key(</a:t>
            </a:r>
            <a:r>
              <a:rPr lang="ko-KR" altLang="en-US" sz="2400" dirty="0" smtClean="0"/>
              <a:t>키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Value(</a:t>
            </a:r>
            <a:r>
              <a:rPr lang="ko-KR" altLang="en-US" sz="2400" dirty="0" smtClean="0"/>
              <a:t>값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으로 나누어 데이터 관리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순서는 없으며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키에 대한 중복은 없음</a:t>
            </a:r>
          </a:p>
          <a:p>
            <a:pPr eaLnBrk="1" hangingPunct="1"/>
            <a:r>
              <a:rPr lang="ko-KR" altLang="en-US" sz="2400" dirty="0" smtClean="0"/>
              <a:t>장점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빠른 속도</a:t>
            </a:r>
          </a:p>
          <a:p>
            <a:pPr eaLnBrk="1" hangingPunct="1"/>
            <a:r>
              <a:rPr lang="ko-KR" altLang="en-US" sz="2400" dirty="0" smtClean="0"/>
              <a:t>단점</a:t>
            </a:r>
            <a:r>
              <a:rPr lang="en-US" altLang="ko-KR" sz="2400" dirty="0" smtClean="0"/>
              <a:t>: Key</a:t>
            </a:r>
            <a:r>
              <a:rPr lang="ko-KR" altLang="en-US" sz="2400" dirty="0" smtClean="0"/>
              <a:t>의 검색 속도가 검색 속도를 좌우</a:t>
            </a:r>
          </a:p>
          <a:p>
            <a:pPr eaLnBrk="1" hangingPunct="1"/>
            <a:r>
              <a:rPr lang="ko-KR" altLang="en-US" sz="2400" dirty="0" smtClean="0"/>
              <a:t>구현 클래스</a:t>
            </a:r>
          </a:p>
          <a:p>
            <a:pPr lvl="1" eaLnBrk="1" hangingPunct="1"/>
            <a:r>
              <a:rPr lang="en-US" altLang="ko-KR" sz="2400" dirty="0" err="1" smtClean="0"/>
              <a:t>HashMap</a:t>
            </a:r>
            <a:endParaRPr lang="en-US" altLang="ko-KR" sz="2400" dirty="0" smtClean="0"/>
          </a:p>
          <a:p>
            <a:pPr lvl="1" eaLnBrk="1" hangingPunct="1"/>
            <a:r>
              <a:rPr lang="en-US" altLang="ko-KR" sz="2400" dirty="0" err="1" smtClean="0"/>
              <a:t>TreeMap</a:t>
            </a:r>
            <a:endParaRPr lang="en-US" altLang="ko-KR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altLang="ko-KR" sz="2400" dirty="0" smtClean="0"/>
          </a:p>
        </p:txBody>
      </p:sp>
      <p:pic>
        <p:nvPicPr>
          <p:cNvPr id="6" name="개체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61" b="-269"/>
          <a:stretch>
            <a:fillRect/>
          </a:stretch>
        </p:blipFill>
        <p:spPr bwMode="auto">
          <a:xfrm>
            <a:off x="3105765" y="3573016"/>
            <a:ext cx="5688012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196920" y="44280"/>
              <a:ext cx="8458560" cy="650304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560" y="34920"/>
                <a:ext cx="8477280" cy="652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312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FC969631-1F30-4F58-ADE1-BB00B7869091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476672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import </a:t>
            </a:r>
            <a:r>
              <a:rPr lang="en-US" altLang="ko-KR" b="1" dirty="0" err="1"/>
              <a:t>java.util.HashMap</a:t>
            </a:r>
            <a:r>
              <a:rPr lang="en-US" altLang="ko-KR" b="1" dirty="0"/>
              <a:t>;</a:t>
            </a:r>
          </a:p>
          <a:p>
            <a:endParaRPr lang="ko-KR" altLang="en-US" dirty="0"/>
          </a:p>
          <a:p>
            <a:r>
              <a:rPr lang="en-US" altLang="ko-KR" b="1" dirty="0"/>
              <a:t>public class HashMapEx1 {</a:t>
            </a:r>
          </a:p>
          <a:p>
            <a:pPr lvl="1"/>
            <a:r>
              <a:rPr lang="en-US" altLang="ko-KR" b="1" dirty="0"/>
              <a:t>public static void main(String[] </a:t>
            </a:r>
            <a:r>
              <a:rPr lang="en-US" altLang="ko-KR" b="1" dirty="0" err="1"/>
              <a:t>args</a:t>
            </a:r>
            <a:r>
              <a:rPr lang="en-US" altLang="ko-KR" b="1" dirty="0"/>
              <a:t>) {</a:t>
            </a:r>
          </a:p>
          <a:p>
            <a:pPr lvl="1"/>
            <a:r>
              <a:rPr lang="en-US" altLang="ko-KR" u="sng" dirty="0" err="1"/>
              <a:t>HashMap</a:t>
            </a:r>
            <a:r>
              <a:rPr lang="en-US" altLang="ko-KR" u="sng" dirty="0"/>
              <a:t> map = </a:t>
            </a:r>
            <a:r>
              <a:rPr lang="en-US" altLang="ko-KR" b="1" u="sng" dirty="0"/>
              <a:t>new </a:t>
            </a:r>
            <a:r>
              <a:rPr lang="en-US" altLang="ko-KR" b="1" u="sng" dirty="0" err="1"/>
              <a:t>HashMap</a:t>
            </a:r>
            <a:r>
              <a:rPr lang="en-US" altLang="ko-KR" b="1" u="sng" dirty="0"/>
              <a:t>();</a:t>
            </a:r>
          </a:p>
          <a:p>
            <a:pPr lvl="1"/>
            <a:endParaRPr lang="ko-KR" altLang="en-US" dirty="0"/>
          </a:p>
          <a:p>
            <a:pPr lvl="1"/>
            <a:r>
              <a:rPr lang="en-US" altLang="ko-KR" u="sng" dirty="0" err="1"/>
              <a:t>map.put</a:t>
            </a:r>
            <a:r>
              <a:rPr lang="en-US" altLang="ko-KR" u="sng" dirty="0"/>
              <a:t>("1", "apple");</a:t>
            </a:r>
          </a:p>
          <a:p>
            <a:pPr lvl="1"/>
            <a:r>
              <a:rPr lang="en-US" altLang="ko-KR" u="sng" dirty="0" err="1"/>
              <a:t>map.put</a:t>
            </a:r>
            <a:r>
              <a:rPr lang="en-US" altLang="ko-KR" u="sng" dirty="0"/>
              <a:t>("2", "banana");</a:t>
            </a:r>
          </a:p>
          <a:p>
            <a:pPr lvl="1"/>
            <a:r>
              <a:rPr lang="en-US" altLang="ko-KR" u="sng" dirty="0" err="1"/>
              <a:t>map.put</a:t>
            </a:r>
            <a:r>
              <a:rPr lang="en-US" altLang="ko-KR" u="sng" dirty="0"/>
              <a:t>("3", "peach");</a:t>
            </a:r>
          </a:p>
          <a:p>
            <a:pPr lvl="1"/>
            <a:r>
              <a:rPr lang="en-US" altLang="ko-KR" u="sng" dirty="0" err="1"/>
              <a:t>map.put</a:t>
            </a:r>
            <a:r>
              <a:rPr lang="en-US" altLang="ko-KR" u="sng" dirty="0"/>
              <a:t>("2", "mango");</a:t>
            </a:r>
          </a:p>
          <a:p>
            <a:pPr lvl="1"/>
            <a:r>
              <a:rPr lang="en-US" altLang="ko-KR" u="sng" dirty="0" err="1"/>
              <a:t>map.put</a:t>
            </a:r>
            <a:r>
              <a:rPr lang="en-US" altLang="ko-KR" u="sng" dirty="0"/>
              <a:t>("4", "apple");</a:t>
            </a:r>
          </a:p>
          <a:p>
            <a:pPr lvl="1"/>
            <a:endParaRPr lang="ko-KR" altLang="en-US" dirty="0"/>
          </a:p>
          <a:p>
            <a:pPr lvl="1"/>
            <a:r>
              <a:rPr lang="en-US" altLang="ko-KR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(map</a:t>
            </a:r>
            <a:r>
              <a:rPr lang="en-US" altLang="ko-KR" b="1" i="1" dirty="0" smtClean="0"/>
              <a:t>);</a:t>
            </a:r>
          </a:p>
          <a:p>
            <a:pPr lvl="1"/>
            <a:endParaRPr lang="en-US" altLang="ko-KR" b="1" i="1" dirty="0"/>
          </a:p>
          <a:p>
            <a:pPr lvl="1"/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5373216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{1=apple, 2=mango, 3=peach, 4=apple}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53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79450"/>
          </a:xfrm>
        </p:spPr>
        <p:txBody>
          <a:bodyPr/>
          <a:lstStyle/>
          <a:p>
            <a:pPr eaLnBrk="1" hangingPunct="1"/>
            <a:r>
              <a:rPr lang="ko-KR" altLang="en-US" smtClean="0"/>
              <a:t>컬렉션과 제네릭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775" y="1341438"/>
            <a:ext cx="8153400" cy="5040312"/>
          </a:xfrm>
        </p:spPr>
        <p:txBody>
          <a:bodyPr>
            <a:normAutofit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ko-KR" altLang="en-US" dirty="0" smtClean="0"/>
              <a:t>컬렉션은 </a:t>
            </a:r>
            <a:r>
              <a:rPr lang="ko-KR" altLang="en-US" dirty="0" err="1" smtClean="0"/>
              <a:t>제네릭</a:t>
            </a:r>
            <a:r>
              <a:rPr lang="en-US" altLang="ko-KR" dirty="0" smtClean="0"/>
              <a:t>(generics)</a:t>
            </a:r>
            <a:r>
              <a:rPr lang="ko-KR" altLang="en-US" dirty="0" smtClean="0"/>
              <a:t> 기법으로 구현됨</a:t>
            </a:r>
            <a:endParaRPr lang="en-US" altLang="ko-KR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ko-KR" altLang="en-US" dirty="0" smtClean="0">
                <a:sym typeface="Wingdings" pitchFamily="2" charset="2"/>
              </a:rPr>
              <a:t>컬렉션의 요소는 객체만 사용 가능</a:t>
            </a:r>
            <a:endParaRPr lang="en-US" altLang="ko-KR" dirty="0" smtClean="0">
              <a:sym typeface="Wingdings" pitchFamily="2" charset="2"/>
            </a:endParaRP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ko-KR" altLang="en-US" dirty="0" smtClean="0">
                <a:sym typeface="Wingdings" pitchFamily="2" charset="2"/>
              </a:rPr>
              <a:t>기본적으로 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, char, double </a:t>
            </a:r>
            <a:r>
              <a:rPr lang="ko-KR" altLang="en-US" dirty="0" smtClean="0">
                <a:sym typeface="Wingdings" pitchFamily="2" charset="2"/>
              </a:rPr>
              <a:t>등의 기본 타입 사용 불가</a:t>
            </a:r>
            <a:endParaRPr lang="en-US" altLang="ko-KR" dirty="0" smtClean="0">
              <a:sym typeface="Wingdings" pitchFamily="2" charset="2"/>
            </a:endParaRPr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en-US" altLang="ko-KR" dirty="0" smtClean="0">
                <a:sym typeface="Wingdings" pitchFamily="2" charset="2"/>
              </a:rPr>
              <a:t>JDK 1.5</a:t>
            </a:r>
            <a:r>
              <a:rPr lang="ko-KR" altLang="en-US" dirty="0" smtClean="0">
                <a:sym typeface="Wingdings" pitchFamily="2" charset="2"/>
              </a:rPr>
              <a:t>부터 자동 </a:t>
            </a:r>
            <a:r>
              <a:rPr lang="ko-KR" altLang="en-US" dirty="0" err="1" smtClean="0">
                <a:sym typeface="Wingdings" pitchFamily="2" charset="2"/>
              </a:rPr>
              <a:t>박싱</a:t>
            </a:r>
            <a:r>
              <a:rPr lang="en-US" altLang="ko-KR" dirty="0" smtClean="0">
                <a:sym typeface="Wingdings" pitchFamily="2" charset="2"/>
              </a:rPr>
              <a:t>/</a:t>
            </a:r>
            <a:r>
              <a:rPr lang="ko-KR" altLang="en-US" dirty="0" err="1" smtClean="0">
                <a:sym typeface="Wingdings" pitchFamily="2" charset="2"/>
              </a:rPr>
              <a:t>언박싱</a:t>
            </a:r>
            <a:r>
              <a:rPr lang="ko-KR" altLang="en-US" dirty="0" smtClean="0">
                <a:sym typeface="Wingdings" pitchFamily="2" charset="2"/>
              </a:rPr>
              <a:t> 기능으로 기본 타입 사용 가능</a:t>
            </a:r>
            <a:endParaRPr lang="en-US" altLang="ko-KR" dirty="0" smtClean="0">
              <a:sym typeface="Wingdings" pitchFamily="2" charset="2"/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ko-KR" altLang="en-US" dirty="0" err="1"/>
              <a:t>제네릭</a:t>
            </a:r>
            <a:endParaRPr lang="en-US" altLang="ko-KR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ko-KR" altLang="en-US" dirty="0"/>
              <a:t>특정 타입만 다루지 않고</a:t>
            </a:r>
            <a:r>
              <a:rPr lang="en-US" altLang="ko-KR" dirty="0"/>
              <a:t>,</a:t>
            </a:r>
            <a:r>
              <a:rPr lang="ko-KR" altLang="en-US" dirty="0"/>
              <a:t> 여러 종류의 타입으로 변신할 수 있도록 클래스나 </a:t>
            </a:r>
            <a:r>
              <a:rPr lang="ko-KR" altLang="en-US" dirty="0" err="1"/>
              <a:t>메소드를</a:t>
            </a:r>
            <a:r>
              <a:rPr lang="ko-KR" altLang="en-US" dirty="0"/>
              <a:t> 일반화시키는 기법</a:t>
            </a:r>
            <a:endParaRPr lang="en-US" altLang="ko-KR" dirty="0"/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en-US" altLang="ko-KR" dirty="0"/>
              <a:t>&lt;E&gt;, &lt;K&gt;, &lt;V&gt; : </a:t>
            </a:r>
            <a:r>
              <a:rPr lang="ko-KR" altLang="en-US" dirty="0"/>
              <a:t>타입 매개 변수</a:t>
            </a:r>
            <a:endParaRPr lang="en-US" altLang="ko-KR" dirty="0"/>
          </a:p>
          <a:p>
            <a:pPr lvl="3" eaLnBrk="1" fontAlgn="auto" hangingPunct="1">
              <a:spcAft>
                <a:spcPts val="0"/>
              </a:spcAft>
              <a:buClr>
                <a:schemeClr val="accent3"/>
              </a:buClr>
              <a:buFont typeface="Wingdings"/>
              <a:buChar char=""/>
              <a:defRPr/>
            </a:pPr>
            <a:r>
              <a:rPr lang="ko-KR" altLang="en-US" dirty="0" smtClean="0"/>
              <a:t>요소 타입을 일반화한 타입</a:t>
            </a:r>
            <a:endParaRPr lang="en-US" altLang="ko-KR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ko-KR" altLang="en-US" dirty="0" err="1" smtClean="0"/>
              <a:t>제네릭</a:t>
            </a:r>
            <a:r>
              <a:rPr lang="ko-KR" altLang="en-US" dirty="0" smtClean="0"/>
              <a:t> 클래스 사례</a:t>
            </a:r>
            <a:endParaRPr lang="en-US" altLang="ko-KR" dirty="0" smtClean="0"/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ko-KR" altLang="en-US" dirty="0" err="1" smtClean="0"/>
              <a:t>제네릭</a:t>
            </a:r>
            <a:r>
              <a:rPr lang="ko-KR" altLang="en-US" dirty="0" smtClean="0"/>
              <a:t> 벡터 </a:t>
            </a:r>
            <a:r>
              <a:rPr lang="en-US" altLang="ko-KR" dirty="0" smtClean="0"/>
              <a:t>: Vector&lt;E&gt;</a:t>
            </a:r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en-US" altLang="ko-KR" dirty="0" smtClean="0"/>
              <a:t>E</a:t>
            </a:r>
            <a:r>
              <a:rPr lang="ko-KR" altLang="en-US" dirty="0"/>
              <a:t>에 특정 타입으로 구체화</a:t>
            </a:r>
            <a:endParaRPr lang="en-US" altLang="ko-KR" dirty="0"/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ko-KR" altLang="en-US" dirty="0" smtClean="0"/>
              <a:t>정수만 </a:t>
            </a:r>
            <a:r>
              <a:rPr lang="ko-KR" altLang="en-US" dirty="0"/>
              <a:t>다루는 벡터 </a:t>
            </a:r>
            <a:r>
              <a:rPr lang="en-US" altLang="ko-KR" dirty="0">
                <a:sym typeface="Wingdings" pitchFamily="2" charset="2"/>
              </a:rPr>
              <a:t>Vector&lt;Integer</a:t>
            </a:r>
            <a:r>
              <a:rPr lang="en-US" altLang="ko-KR" dirty="0" smtClean="0">
                <a:sym typeface="Wingdings" pitchFamily="2" charset="2"/>
              </a:rPr>
              <a:t>&gt;</a:t>
            </a:r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ko-KR" altLang="en-US" dirty="0" smtClean="0">
                <a:sym typeface="Wingdings" pitchFamily="2" charset="2"/>
              </a:rPr>
              <a:t>문자열만 </a:t>
            </a:r>
            <a:r>
              <a:rPr lang="ko-KR" altLang="en-US" dirty="0">
                <a:sym typeface="Wingdings" pitchFamily="2" charset="2"/>
              </a:rPr>
              <a:t>다루는 벡터 </a:t>
            </a:r>
            <a:r>
              <a:rPr lang="en-US" altLang="ko-KR" dirty="0">
                <a:sym typeface="Wingdings" pitchFamily="2" charset="2"/>
              </a:rPr>
              <a:t>Vector&lt;String&gt;</a:t>
            </a:r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4446198-4E88-402B-847D-4DD190EF9E45}" type="slidenum">
              <a:rPr lang="ko-KR" altLang="en-US"/>
              <a:pPr>
                <a:defRPr/>
              </a:pPr>
              <a:t>16</a:t>
            </a:fld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2635200" y="799920"/>
              <a:ext cx="6439320" cy="580428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5840" y="790560"/>
                <a:ext cx="6458040" cy="582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975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794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제네릭의 기본 개념</a:t>
            </a:r>
          </a:p>
        </p:txBody>
      </p:sp>
      <p:sp>
        <p:nvSpPr>
          <p:cNvPr id="54275" name="내용 개체 틀 2"/>
          <p:cNvSpPr>
            <a:spLocks noGrp="1"/>
          </p:cNvSpPr>
          <p:nvPr>
            <p:ph sz="quarter" idx="1"/>
          </p:nvPr>
        </p:nvSpPr>
        <p:spPr>
          <a:xfrm>
            <a:off x="612775" y="1341438"/>
            <a:ext cx="8153400" cy="5040312"/>
          </a:xfrm>
        </p:spPr>
        <p:txBody>
          <a:bodyPr/>
          <a:lstStyle/>
          <a:p>
            <a:pPr eaLnBrk="1" hangingPunct="1"/>
            <a:r>
              <a:rPr lang="en-US" altLang="ko-KR" smtClean="0"/>
              <a:t>JDK 1.5</a:t>
            </a:r>
            <a:r>
              <a:rPr lang="ko-KR" altLang="en-US" smtClean="0"/>
              <a:t>에서 도입</a:t>
            </a:r>
            <a:r>
              <a:rPr lang="en-US" altLang="ko-KR" smtClean="0"/>
              <a:t>(2004</a:t>
            </a:r>
            <a:r>
              <a:rPr lang="ko-KR" altLang="en-US" smtClean="0"/>
              <a:t>년 기점</a:t>
            </a:r>
            <a:r>
              <a:rPr lang="en-US" altLang="ko-KR" smtClean="0"/>
              <a:t>)</a:t>
            </a:r>
          </a:p>
          <a:p>
            <a:pPr eaLnBrk="1" hangingPunct="1"/>
            <a:r>
              <a:rPr lang="ko-KR" altLang="en-US" smtClean="0"/>
              <a:t>모든 종류의 데이터 타입을 다룰 수 있도록 일반화된 타입 매개 변수로 클래스나 메소드를 작성하는 기법</a:t>
            </a:r>
            <a:endParaRPr lang="en-US" altLang="ko-KR" smtClean="0"/>
          </a:p>
          <a:p>
            <a:pPr lvl="1" eaLnBrk="1" hangingPunct="1"/>
            <a:r>
              <a:rPr lang="en-US" altLang="ko-KR" smtClean="0"/>
              <a:t>C++</a:t>
            </a:r>
            <a:r>
              <a:rPr lang="ko-KR" altLang="en-US" smtClean="0"/>
              <a:t>의 템플리트</a:t>
            </a:r>
            <a:r>
              <a:rPr lang="en-US" altLang="ko-KR" smtClean="0"/>
              <a:t>(template)</a:t>
            </a:r>
            <a:r>
              <a:rPr lang="ko-KR" altLang="en-US" smtClean="0"/>
              <a:t>와 동일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D1372F3-C2F1-4C5B-9073-01223349493B}" type="slidenum">
              <a:rPr lang="ko-KR" altLang="en-US"/>
              <a:pPr>
                <a:defRPr/>
              </a:pPr>
              <a:t>17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8313" y="3956050"/>
            <a:ext cx="2447925" cy="13843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defTabSz="180000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ea typeface="맑은 고딕" pitchFamily="50" charset="-127"/>
              </a:rPr>
              <a:t>class Stack&lt;</a:t>
            </a:r>
            <a:r>
              <a:rPr kumimoji="0" lang="en-US" altLang="ko-KR" sz="1400" b="1" dirty="0">
                <a:ea typeface="맑은 고딕" pitchFamily="50" charset="-127"/>
              </a:rPr>
              <a:t>E</a:t>
            </a:r>
            <a:r>
              <a:rPr kumimoji="0" lang="en-US" altLang="ko-KR" sz="1400" dirty="0">
                <a:ea typeface="맑은 고딕" pitchFamily="50" charset="-127"/>
              </a:rPr>
              <a:t>&gt; {</a:t>
            </a:r>
          </a:p>
          <a:p>
            <a:pPr defTabSz="180000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ea typeface="맑은 고딕" pitchFamily="50" charset="-127"/>
              </a:rPr>
              <a:t>	...</a:t>
            </a:r>
          </a:p>
          <a:p>
            <a:pPr defTabSz="180000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ea typeface="맑은 고딕" pitchFamily="50" charset="-127"/>
              </a:rPr>
              <a:t>	void push(</a:t>
            </a:r>
            <a:r>
              <a:rPr kumimoji="0" lang="en-US" altLang="ko-KR" sz="1400" b="1" dirty="0">
                <a:ea typeface="맑은 고딕" pitchFamily="50" charset="-127"/>
              </a:rPr>
              <a:t>E</a:t>
            </a:r>
            <a:r>
              <a:rPr kumimoji="0" lang="en-US" altLang="ko-KR" sz="1400" dirty="0">
                <a:ea typeface="맑은 고딕" pitchFamily="50" charset="-127"/>
              </a:rPr>
              <a:t> element) { ... }</a:t>
            </a:r>
          </a:p>
          <a:p>
            <a:pPr defTabSz="180000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ea typeface="맑은 고딕" pitchFamily="50" charset="-127"/>
              </a:rPr>
              <a:t>	</a:t>
            </a:r>
            <a:r>
              <a:rPr kumimoji="0" lang="en-US" altLang="ko-KR" sz="1400" b="1" dirty="0">
                <a:ea typeface="맑은 고딕" pitchFamily="50" charset="-127"/>
              </a:rPr>
              <a:t>E</a:t>
            </a:r>
            <a:r>
              <a:rPr kumimoji="0" lang="en-US" altLang="ko-KR" sz="1400" dirty="0">
                <a:ea typeface="맑은 고딕" pitchFamily="50" charset="-127"/>
              </a:rPr>
              <a:t> pop() { ... }</a:t>
            </a:r>
          </a:p>
          <a:p>
            <a:pPr defTabSz="180000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ea typeface="맑은 고딕" pitchFamily="50" charset="-127"/>
              </a:rPr>
              <a:t>	...</a:t>
            </a:r>
          </a:p>
          <a:p>
            <a:pPr defTabSz="180000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ea typeface="맑은 고딕" pitchFamily="50" charset="-127"/>
              </a:rPr>
              <a:t>}</a:t>
            </a:r>
          </a:p>
        </p:txBody>
      </p:sp>
      <p:sp>
        <p:nvSpPr>
          <p:cNvPr id="54278" name="TextBox 5"/>
          <p:cNvSpPr txBox="1">
            <a:spLocks noChangeArrowheads="1"/>
          </p:cNvSpPr>
          <p:nvPr/>
        </p:nvSpPr>
        <p:spPr bwMode="auto">
          <a:xfrm>
            <a:off x="900113" y="5370513"/>
            <a:ext cx="1144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r>
              <a:rPr kumimoji="0" lang="ko-KR" altLang="en-US" sz="1400">
                <a:ea typeface="맑은 고딕" pitchFamily="50" charset="-127"/>
              </a:rPr>
              <a:t>제네릭 스택</a:t>
            </a:r>
            <a:endParaRPr kumimoji="0" lang="en-US" altLang="ko-KR" sz="1400"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43438" y="3476625"/>
            <a:ext cx="2592387" cy="8318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ea typeface="맑은 고딕" pitchFamily="50" charset="-127"/>
              </a:rPr>
              <a:t>	...</a:t>
            </a:r>
          </a:p>
          <a:p>
            <a:pPr defTabSz="180000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ea typeface="맑은 고딕" pitchFamily="50" charset="-127"/>
              </a:rPr>
              <a:t>	void push</a:t>
            </a:r>
            <a:r>
              <a:rPr kumimoji="0" lang="en-US" altLang="ko-KR" sz="1200" b="1" dirty="0">
                <a:ea typeface="맑은 고딕" pitchFamily="50" charset="-127"/>
              </a:rPr>
              <a:t>(Integer</a:t>
            </a:r>
            <a:r>
              <a:rPr kumimoji="0" lang="en-US" altLang="ko-KR" sz="1200" dirty="0">
                <a:ea typeface="맑은 고딕" pitchFamily="50" charset="-127"/>
              </a:rPr>
              <a:t> element) { ... }</a:t>
            </a:r>
          </a:p>
          <a:p>
            <a:pPr defTabSz="180000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ea typeface="맑은 고딕" pitchFamily="50" charset="-127"/>
              </a:rPr>
              <a:t>	</a:t>
            </a:r>
            <a:r>
              <a:rPr kumimoji="0" lang="en-US" altLang="ko-KR" sz="1200" b="1" dirty="0">
                <a:ea typeface="맑은 고딕" pitchFamily="50" charset="-127"/>
              </a:rPr>
              <a:t>Integer</a:t>
            </a:r>
            <a:r>
              <a:rPr kumimoji="0" lang="en-US" altLang="ko-KR" sz="1200" dirty="0">
                <a:ea typeface="맑은 고딕" pitchFamily="50" charset="-127"/>
              </a:rPr>
              <a:t> pop() { ... }</a:t>
            </a:r>
          </a:p>
          <a:p>
            <a:pPr defTabSz="180000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ea typeface="맑은 고딕" pitchFamily="50" charset="-127"/>
              </a:rPr>
              <a:t>	...</a:t>
            </a:r>
          </a:p>
        </p:txBody>
      </p:sp>
      <p:cxnSp>
        <p:nvCxnSpPr>
          <p:cNvPr id="8" name="직선 화살표 연결선 7"/>
          <p:cNvCxnSpPr>
            <a:stCxn id="5" idx="3"/>
            <a:endCxn id="7" idx="1"/>
          </p:cNvCxnSpPr>
          <p:nvPr/>
        </p:nvCxnSpPr>
        <p:spPr>
          <a:xfrm flipV="1">
            <a:off x="2916238" y="3892550"/>
            <a:ext cx="1727200" cy="755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/>
          <p:cNvSpPr/>
          <p:nvPr/>
        </p:nvSpPr>
        <p:spPr>
          <a:xfrm>
            <a:off x="7740650" y="4121150"/>
            <a:ext cx="935038" cy="287338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solidFill>
                  <a:schemeClr val="tx1"/>
                </a:solidFill>
              </a:rPr>
              <a:t>10</a:t>
            </a:r>
            <a:endParaRPr kumimoji="0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7740650" y="3954463"/>
            <a:ext cx="935038" cy="287337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solidFill>
                  <a:schemeClr val="tx1"/>
                </a:solidFill>
              </a:rPr>
              <a:t>123</a:t>
            </a:r>
            <a:endParaRPr kumimoji="0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순서도: 연결자 10"/>
          <p:cNvSpPr/>
          <p:nvPr/>
        </p:nvSpPr>
        <p:spPr>
          <a:xfrm>
            <a:off x="7740650" y="3811588"/>
            <a:ext cx="935038" cy="288925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solidFill>
                  <a:schemeClr val="tx1"/>
                </a:solidFill>
              </a:rPr>
              <a:t>-345</a:t>
            </a:r>
            <a:endParaRPr kumimoji="0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순서도: 연결자 11"/>
          <p:cNvSpPr/>
          <p:nvPr/>
        </p:nvSpPr>
        <p:spPr>
          <a:xfrm>
            <a:off x="7740650" y="3662363"/>
            <a:ext cx="935038" cy="288925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solidFill>
                  <a:schemeClr val="tx1"/>
                </a:solidFill>
              </a:rPr>
              <a:t>20</a:t>
            </a:r>
            <a:endParaRPr kumimoji="0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순서도: 자기 디스크 12"/>
          <p:cNvSpPr/>
          <p:nvPr/>
        </p:nvSpPr>
        <p:spPr>
          <a:xfrm>
            <a:off x="7740650" y="3233738"/>
            <a:ext cx="935038" cy="1196975"/>
          </a:xfrm>
          <a:prstGeom prst="flowChartMagneticDisk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643438" y="4852988"/>
            <a:ext cx="2592387" cy="8318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ea typeface="맑은 고딕" pitchFamily="50" charset="-127"/>
              </a:rPr>
              <a:t>	...</a:t>
            </a:r>
          </a:p>
          <a:p>
            <a:pPr defTabSz="180000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ea typeface="맑은 고딕" pitchFamily="50" charset="-127"/>
              </a:rPr>
              <a:t>	void push(</a:t>
            </a:r>
            <a:r>
              <a:rPr kumimoji="0" lang="en-US" altLang="ko-KR" sz="1200" b="1" dirty="0">
                <a:ea typeface="맑은 고딕" pitchFamily="50" charset="-127"/>
              </a:rPr>
              <a:t>String</a:t>
            </a:r>
            <a:r>
              <a:rPr kumimoji="0" lang="en-US" altLang="ko-KR" sz="1200" dirty="0">
                <a:ea typeface="맑은 고딕" pitchFamily="50" charset="-127"/>
              </a:rPr>
              <a:t> element) { ... }</a:t>
            </a:r>
          </a:p>
          <a:p>
            <a:pPr defTabSz="180000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ea typeface="맑은 고딕" pitchFamily="50" charset="-127"/>
              </a:rPr>
              <a:t>	</a:t>
            </a:r>
            <a:r>
              <a:rPr kumimoji="0" lang="en-US" altLang="ko-KR" sz="1200" b="1" dirty="0">
                <a:ea typeface="맑은 고딕" pitchFamily="50" charset="-127"/>
              </a:rPr>
              <a:t>String</a:t>
            </a:r>
            <a:r>
              <a:rPr kumimoji="0" lang="en-US" altLang="ko-KR" sz="1200" dirty="0">
                <a:ea typeface="맑은 고딕" pitchFamily="50" charset="-127"/>
              </a:rPr>
              <a:t> pop() { ... }</a:t>
            </a:r>
          </a:p>
          <a:p>
            <a:pPr defTabSz="180000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ea typeface="맑은 고딕" pitchFamily="50" charset="-127"/>
              </a:rPr>
              <a:t>	...</a:t>
            </a:r>
          </a:p>
        </p:txBody>
      </p:sp>
      <p:sp>
        <p:nvSpPr>
          <p:cNvPr id="15" name="순서도: 연결자 14"/>
          <p:cNvSpPr/>
          <p:nvPr/>
        </p:nvSpPr>
        <p:spPr>
          <a:xfrm>
            <a:off x="7740650" y="5556250"/>
            <a:ext cx="935038" cy="288925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solidFill>
                  <a:schemeClr val="tx1"/>
                </a:solidFill>
              </a:rPr>
              <a:t>“Java”</a:t>
            </a:r>
            <a:endParaRPr kumimoji="0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순서도: 연결자 15"/>
          <p:cNvSpPr/>
          <p:nvPr/>
        </p:nvSpPr>
        <p:spPr>
          <a:xfrm>
            <a:off x="7740650" y="5389563"/>
            <a:ext cx="935038" cy="288925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solidFill>
                  <a:schemeClr val="tx1"/>
                </a:solidFill>
              </a:rPr>
              <a:t>“C++”</a:t>
            </a:r>
            <a:endParaRPr kumimoji="0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순서도: 연결자 16"/>
          <p:cNvSpPr/>
          <p:nvPr/>
        </p:nvSpPr>
        <p:spPr>
          <a:xfrm>
            <a:off x="7740650" y="5248275"/>
            <a:ext cx="935038" cy="287338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solidFill>
                  <a:schemeClr val="tx1"/>
                </a:solidFill>
              </a:rPr>
              <a:t>“C#”</a:t>
            </a:r>
            <a:endParaRPr kumimoji="0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순서도: 연결자 17"/>
          <p:cNvSpPr/>
          <p:nvPr/>
        </p:nvSpPr>
        <p:spPr>
          <a:xfrm>
            <a:off x="7740650" y="5099050"/>
            <a:ext cx="935038" cy="287338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solidFill>
                  <a:schemeClr val="tx1"/>
                </a:solidFill>
              </a:rPr>
              <a:t>“Good”</a:t>
            </a:r>
            <a:endParaRPr kumimoji="0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순서도: 자기 디스크 18"/>
          <p:cNvSpPr/>
          <p:nvPr/>
        </p:nvSpPr>
        <p:spPr>
          <a:xfrm>
            <a:off x="7740650" y="4670425"/>
            <a:ext cx="935038" cy="1196975"/>
          </a:xfrm>
          <a:prstGeom prst="flowChartMagneticDisk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0" name="직선 화살표 연결선 19"/>
          <p:cNvCxnSpPr>
            <a:stCxn id="5" idx="3"/>
            <a:endCxn id="14" idx="1"/>
          </p:cNvCxnSpPr>
          <p:nvPr/>
        </p:nvCxnSpPr>
        <p:spPr>
          <a:xfrm>
            <a:off x="2916238" y="4648200"/>
            <a:ext cx="1727200" cy="620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93" name="TextBox 20"/>
          <p:cNvSpPr txBox="1">
            <a:spLocks noChangeArrowheads="1"/>
          </p:cNvSpPr>
          <p:nvPr/>
        </p:nvSpPr>
        <p:spPr bwMode="auto">
          <a:xfrm rot="-1356582">
            <a:off x="2968625" y="4057650"/>
            <a:ext cx="14351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kumimoji="0" lang="en-US" altLang="ko-KR" sz="1400">
                <a:solidFill>
                  <a:srgbClr val="FF0000"/>
                </a:solidFill>
                <a:ea typeface="맑은 고딕" pitchFamily="50" charset="-127"/>
              </a:rPr>
              <a:t>Stack&lt;Integer&gt;</a:t>
            </a:r>
          </a:p>
        </p:txBody>
      </p:sp>
      <p:sp>
        <p:nvSpPr>
          <p:cNvPr id="54294" name="TextBox 21"/>
          <p:cNvSpPr txBox="1">
            <a:spLocks noChangeArrowheads="1"/>
          </p:cNvSpPr>
          <p:nvPr/>
        </p:nvSpPr>
        <p:spPr bwMode="auto">
          <a:xfrm rot="1152469">
            <a:off x="3054350" y="4945063"/>
            <a:ext cx="1333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kumimoji="0" lang="en-US" altLang="ko-KR" sz="1400">
                <a:solidFill>
                  <a:srgbClr val="FF0000"/>
                </a:solidFill>
                <a:ea typeface="맑은 고딕" pitchFamily="50" charset="-127"/>
              </a:rPr>
              <a:t>Stack&lt;String&gt;</a:t>
            </a:r>
          </a:p>
        </p:txBody>
      </p:sp>
      <p:sp>
        <p:nvSpPr>
          <p:cNvPr id="54295" name="TextBox 22"/>
          <p:cNvSpPr txBox="1">
            <a:spLocks noChangeArrowheads="1"/>
          </p:cNvSpPr>
          <p:nvPr/>
        </p:nvSpPr>
        <p:spPr bwMode="auto">
          <a:xfrm>
            <a:off x="5364163" y="3108325"/>
            <a:ext cx="965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r>
              <a:rPr kumimoji="0" lang="ko-KR" altLang="en-US" sz="1400">
                <a:ea typeface="맑은 고딕" pitchFamily="50" charset="-127"/>
              </a:rPr>
              <a:t>정수 스택</a:t>
            </a:r>
          </a:p>
        </p:txBody>
      </p:sp>
      <p:sp>
        <p:nvSpPr>
          <p:cNvPr id="54296" name="TextBox 23"/>
          <p:cNvSpPr txBox="1">
            <a:spLocks noChangeArrowheads="1"/>
          </p:cNvSpPr>
          <p:nvPr/>
        </p:nvSpPr>
        <p:spPr bwMode="auto">
          <a:xfrm>
            <a:off x="5249863" y="5713413"/>
            <a:ext cx="1144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r>
              <a:rPr kumimoji="0" lang="ko-KR" altLang="en-US" sz="1400">
                <a:ea typeface="맑은 고딕" pitchFamily="50" charset="-127"/>
              </a:rPr>
              <a:t>문자열 스택</a:t>
            </a:r>
          </a:p>
        </p:txBody>
      </p:sp>
      <p:sp>
        <p:nvSpPr>
          <p:cNvPr id="54297" name="TextBox 24"/>
          <p:cNvSpPr txBox="1">
            <a:spLocks noChangeArrowheads="1"/>
          </p:cNvSpPr>
          <p:nvPr/>
        </p:nvSpPr>
        <p:spPr bwMode="auto">
          <a:xfrm>
            <a:off x="3117850" y="5368925"/>
            <a:ext cx="1323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400">
                <a:ea typeface="맑은 고딕" pitchFamily="50" charset="-127"/>
              </a:rPr>
              <a:t>특정 타입으로</a:t>
            </a:r>
            <a:endParaRPr kumimoji="0" lang="en-US" altLang="ko-KR" sz="1400">
              <a:ea typeface="맑은 고딕" pitchFamily="50" charset="-127"/>
            </a:endParaRPr>
          </a:p>
          <a:p>
            <a:pPr algn="ctr" eaLnBrk="1" hangingPunct="1"/>
            <a:r>
              <a:rPr kumimoji="0" lang="ko-KR" altLang="en-US" sz="1400">
                <a:ea typeface="맑은 고딕" pitchFamily="50" charset="-127"/>
              </a:rPr>
              <a:t>구체화</a:t>
            </a:r>
            <a:endParaRPr kumimoji="0" lang="en-US" altLang="ko-KR" sz="1400">
              <a:ea typeface="맑은 고딕" pitchFamily="50" charset="-127"/>
            </a:endParaRP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7061200" y="2844800"/>
            <a:ext cx="890588" cy="273050"/>
          </a:xfrm>
          <a:prstGeom prst="wedgeRoundRectCallout">
            <a:avLst>
              <a:gd name="adj1" fmla="val 39064"/>
              <a:gd name="adj2" fmla="val 10792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ea typeface="맑은 고딕" pitchFamily="50" charset="-127"/>
              </a:rPr>
              <a:t>정수만 저장</a:t>
            </a:r>
            <a:endParaRPr kumimoji="0" lang="en-US" altLang="ko-KR" sz="1000" dirty="0">
              <a:ea typeface="맑은 고딕" pitchFamily="50" charset="-127"/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6948488" y="6035675"/>
            <a:ext cx="1116012" cy="271463"/>
          </a:xfrm>
          <a:prstGeom prst="wedgeRoundRectCallout">
            <a:avLst>
              <a:gd name="adj1" fmla="val 30839"/>
              <a:gd name="adj2" fmla="val -14382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ea typeface="맑은 고딕" pitchFamily="50" charset="-127"/>
              </a:rPr>
              <a:t>문자열만 </a:t>
            </a:r>
            <a:r>
              <a:rPr kumimoji="0" lang="ko-KR" altLang="en-US" sz="1000" dirty="0">
                <a:ea typeface="맑은 고딕" pitchFamily="50" charset="-127"/>
              </a:rPr>
              <a:t>저장</a:t>
            </a:r>
            <a:endParaRPr kumimoji="0" lang="en-US" altLang="ko-KR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987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79450"/>
          </a:xfrm>
        </p:spPr>
        <p:txBody>
          <a:bodyPr/>
          <a:lstStyle/>
          <a:p>
            <a:pPr eaLnBrk="1" hangingPunct="1"/>
            <a:r>
              <a:rPr lang="ko-KR" altLang="en-US" smtClean="0"/>
              <a:t>제네릭 </a:t>
            </a:r>
            <a:r>
              <a:rPr lang="en-US" altLang="ko-KR" smtClean="0"/>
              <a:t>Stack&lt;E&gt; </a:t>
            </a:r>
            <a:r>
              <a:rPr lang="ko-KR" altLang="en-US" smtClean="0"/>
              <a:t>클래스의 </a:t>
            </a:r>
            <a:r>
              <a:rPr lang="en-US" altLang="ko-KR" smtClean="0"/>
              <a:t>JDK </a:t>
            </a:r>
            <a:r>
              <a:rPr lang="ko-KR" altLang="en-US" smtClean="0"/>
              <a:t>매뉴얼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97EF46E-15BA-494B-ADFC-974518FDECCD}" type="slidenum">
              <a:rPr lang="ko-KR" altLang="en-US"/>
              <a:pPr>
                <a:defRPr/>
              </a:pPr>
              <a:t>18</a:t>
            </a:fld>
            <a:endParaRPr lang="ko-KR" altLang="en-US"/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38" y="1484313"/>
            <a:ext cx="642620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79450"/>
          </a:xfrm>
        </p:spPr>
        <p:txBody>
          <a:bodyPr/>
          <a:lstStyle/>
          <a:p>
            <a:pPr eaLnBrk="1" hangingPunct="1"/>
            <a:r>
              <a:rPr lang="en-US" altLang="ko-KR" smtClean="0"/>
              <a:t>Vector&lt;E&gt;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775" y="1341438"/>
            <a:ext cx="8153400" cy="5040312"/>
          </a:xfrm>
        </p:spPr>
        <p:txBody>
          <a:bodyPr>
            <a:normAutofit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ko-KR" dirty="0" smtClean="0"/>
              <a:t>Vector&lt;E&gt;</a:t>
            </a:r>
            <a:r>
              <a:rPr lang="ko-KR" altLang="en-US" dirty="0" smtClean="0"/>
              <a:t>의 특성</a:t>
            </a:r>
            <a:endParaRPr lang="en-US" altLang="ko-KR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altLang="ko-KR" dirty="0" err="1" smtClean="0"/>
              <a:t>java.util.Vector</a:t>
            </a:r>
            <a:endParaRPr lang="en-US" altLang="ko-KR" dirty="0" smtClean="0"/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en-US" altLang="ko-KR" dirty="0" smtClean="0"/>
              <a:t>&lt;E&gt;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E </a:t>
            </a:r>
            <a:r>
              <a:rPr lang="ko-KR" altLang="en-US" dirty="0" smtClean="0"/>
              <a:t>대신 요소로 사용할 특정 타입으로 구체화</a:t>
            </a:r>
            <a:endParaRPr lang="en-US" altLang="ko-KR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ko-KR" altLang="en-US" dirty="0" smtClean="0"/>
              <a:t>여러 객체들을 삽입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삭제</a:t>
            </a:r>
            <a:r>
              <a:rPr lang="en-US" altLang="ko-KR" dirty="0" smtClean="0"/>
              <a:t>,</a:t>
            </a:r>
            <a:r>
              <a:rPr lang="ko-KR" altLang="en-US" dirty="0" smtClean="0"/>
              <a:t> 검색하는 컨테이너 클래스</a:t>
            </a:r>
            <a:endParaRPr lang="en-US" altLang="ko-KR" dirty="0" smtClean="0"/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ko-KR" altLang="en-US" dirty="0" smtClean="0"/>
              <a:t>배열의 길이 제한 극복</a:t>
            </a:r>
            <a:endParaRPr lang="en-US" altLang="ko-KR" dirty="0" smtClean="0"/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ko-KR" altLang="en-US" dirty="0" smtClean="0"/>
              <a:t>원소의 개수가 넘쳐나면 자동으로 길이 조절</a:t>
            </a:r>
            <a:endParaRPr lang="en-US" altLang="ko-KR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altLang="ko-KR" dirty="0" smtClean="0"/>
              <a:t>Vector</a:t>
            </a:r>
            <a:r>
              <a:rPr lang="ko-KR" altLang="en-US" dirty="0" smtClean="0"/>
              <a:t>에 삽입 가능한  것</a:t>
            </a:r>
            <a:endParaRPr lang="en-US" altLang="ko-KR" dirty="0" smtClean="0"/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ko-KR" altLang="en-US" dirty="0" smtClean="0"/>
              <a:t>객체</a:t>
            </a:r>
            <a:r>
              <a:rPr lang="en-US" altLang="ko-KR" dirty="0" smtClean="0"/>
              <a:t>, null</a:t>
            </a:r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ko-KR" altLang="en-US" dirty="0" smtClean="0"/>
              <a:t>기본 타입</a:t>
            </a:r>
            <a:r>
              <a:rPr lang="en-US" altLang="ko-KR" dirty="0" smtClean="0"/>
              <a:t>(Wrapper </a:t>
            </a:r>
            <a:r>
              <a:rPr lang="ko-KR" altLang="en-US" dirty="0" smtClean="0"/>
              <a:t>객체로 만들든지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자동박싱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언박싱</a:t>
            </a:r>
            <a:r>
              <a:rPr lang="ko-KR" altLang="en-US" dirty="0" smtClean="0"/>
              <a:t> 사용하든지</a:t>
            </a:r>
            <a:r>
              <a:rPr lang="en-US" altLang="ko-KR" dirty="0" smtClean="0"/>
              <a:t>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altLang="ko-KR" dirty="0" smtClean="0"/>
              <a:t>Vector</a:t>
            </a:r>
            <a:r>
              <a:rPr lang="ko-KR" altLang="en-US" dirty="0" smtClean="0"/>
              <a:t>에 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삽입</a:t>
            </a:r>
            <a:endParaRPr lang="en-US" altLang="ko-KR" dirty="0" smtClean="0"/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ko-KR" altLang="en-US" dirty="0" smtClean="0"/>
              <a:t>벡터의 맨 뒤에 객체 추가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공간이 모자라면 자동 늘림</a:t>
            </a:r>
            <a:endParaRPr lang="en-US" altLang="ko-KR" dirty="0" smtClean="0"/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ko-KR" altLang="en-US" dirty="0" smtClean="0"/>
              <a:t>벡터 중간에 객체 삽입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삽입된 뒤의 객체는 뒤로 하나씩 이동</a:t>
            </a:r>
            <a:endParaRPr lang="en-US" altLang="ko-KR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altLang="ko-KR" dirty="0" smtClean="0"/>
              <a:t>Vector</a:t>
            </a:r>
            <a:r>
              <a:rPr lang="ko-KR" altLang="en-US" dirty="0" smtClean="0"/>
              <a:t>에서 객체 삭제</a:t>
            </a:r>
            <a:endParaRPr lang="en-US" altLang="ko-KR" dirty="0" smtClean="0"/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ko-KR" altLang="en-US" dirty="0" smtClean="0"/>
              <a:t>임의의 위치에 있는 객체 삭제 가능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 삭제 후 자동 자리 이동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D68657E-C2E7-4717-B48D-6DBF82316174}" type="slidenum">
              <a:rPr lang="ko-KR" altLang="en-US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7504" y="11663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395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1612800" y="279360"/>
              <a:ext cx="7353720" cy="532188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3440" y="270000"/>
                <a:ext cx="7372440" cy="5340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</a:t>
            </a:r>
            <a:r>
              <a:rPr lang="en-US" altLang="ko-KR" dirty="0"/>
              <a:t>(collection)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ko-KR" altLang="en-US" dirty="0"/>
              <a:t>여러 객체를 보관할 구 있게 만들어진 클래스</a:t>
            </a:r>
            <a:endParaRPr lang="en-US" altLang="ko-KR" dirty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ko-KR" dirty="0" err="1" smtClean="0"/>
              <a:t>java.util</a:t>
            </a:r>
            <a:r>
              <a:rPr lang="en-US" altLang="ko-KR" dirty="0" smtClean="0"/>
              <a:t> </a:t>
            </a:r>
            <a:r>
              <a:rPr lang="ko-KR" altLang="en-US" dirty="0"/>
              <a:t>패키지에 있는 이런 </a:t>
            </a:r>
            <a:r>
              <a:rPr lang="ko-KR" altLang="en-US" dirty="0" smtClean="0"/>
              <a:t>자료구조</a:t>
            </a:r>
            <a:endParaRPr lang="en-US" altLang="ko-KR" dirty="0" smtClean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ko-KR" dirty="0" smtClean="0"/>
              <a:t>Container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ko-KR" altLang="en-US" dirty="0" smtClean="0"/>
              <a:t>컬렉션 프레임워크</a:t>
            </a:r>
            <a:r>
              <a:rPr lang="en-US" altLang="ko-KR" dirty="0" smtClean="0"/>
              <a:t>(Framework)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C969631-1F30-4F58-ADE1-BB00B7869091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1117440" y="1346040"/>
              <a:ext cx="5976000" cy="188028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8080" y="1336680"/>
                <a:ext cx="5994720" cy="189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830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8" y="2781300"/>
            <a:ext cx="658177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683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79450"/>
          </a:xfrm>
        </p:spPr>
        <p:txBody>
          <a:bodyPr/>
          <a:lstStyle/>
          <a:p>
            <a:pPr eaLnBrk="1" hangingPunct="1"/>
            <a:r>
              <a:rPr lang="en-US" altLang="ko-KR" smtClean="0"/>
              <a:t>Vector&lt;Integer&gt; </a:t>
            </a:r>
            <a:r>
              <a:rPr lang="ko-KR" altLang="en-US" smtClean="0"/>
              <a:t>컬렉션 내부 구성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F4B891B-49AF-4B13-A8F0-171F7EF9AF01}" type="slidenum">
              <a:rPr lang="ko-KR" altLang="en-US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41" name="모서리가 둥근 사각형 설명선 40"/>
          <p:cNvSpPr/>
          <p:nvPr/>
        </p:nvSpPr>
        <p:spPr>
          <a:xfrm>
            <a:off x="900113" y="2303463"/>
            <a:ext cx="2376487" cy="442912"/>
          </a:xfrm>
          <a:prstGeom prst="wedgeRoundRectCallout">
            <a:avLst>
              <a:gd name="adj1" fmla="val 17567"/>
              <a:gd name="adj2" fmla="val 110239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+mn-lt"/>
                <a:ea typeface="+mn-ea"/>
              </a:rPr>
              <a:t>add()</a:t>
            </a:r>
            <a:r>
              <a:rPr kumimoji="0" lang="ko-KR" altLang="en-US" sz="1000" dirty="0">
                <a:latin typeface="+mn-lt"/>
                <a:ea typeface="+mn-ea"/>
              </a:rPr>
              <a:t>를 이용하여 요소를 삽입하고 </a:t>
            </a:r>
            <a:r>
              <a:rPr kumimoji="0" lang="en-US" altLang="ko-KR" sz="1000" dirty="0">
                <a:latin typeface="+mn-lt"/>
                <a:ea typeface="+mn-ea"/>
              </a:rPr>
              <a:t>get()</a:t>
            </a:r>
            <a:r>
              <a:rPr kumimoji="0" lang="ko-KR" altLang="en-US" sz="1000" dirty="0">
                <a:latin typeface="+mn-lt"/>
                <a:ea typeface="+mn-ea"/>
              </a:rPr>
              <a:t>을 이용하여 요소를 검색합니다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41550" y="1557338"/>
            <a:ext cx="4954588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+mn-lt"/>
                <a:ea typeface="+mn-ea"/>
              </a:rPr>
              <a:t>Vector&lt;Integer&gt; v = new Vector&lt;Integer&gt;();</a:t>
            </a:r>
            <a:endParaRPr kumimoji="0" lang="ko-KR" altLang="en-US" dirty="0">
              <a:latin typeface="+mn-lt"/>
              <a:ea typeface="+mn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3156120" y="1644480"/>
              <a:ext cx="4489560" cy="407088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46760" y="1635120"/>
                <a:ext cx="4508280" cy="4089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794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/>
              <a:t>타입 매개 변수 </a:t>
            </a:r>
            <a:r>
              <a:rPr lang="ko-KR" altLang="en-US" smtClean="0"/>
              <a:t>사용하지 않는 경우 경고 발생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27F7B16-659E-4776-BFD9-8604182344D5}" type="slidenum">
              <a:rPr lang="ko-KR" altLang="en-US"/>
              <a:pPr>
                <a:defRPr/>
              </a:pPr>
              <a:t>21</a:t>
            </a:fld>
            <a:endParaRPr lang="ko-KR" altLang="en-US" dirty="0"/>
          </a:p>
        </p:txBody>
      </p:sp>
      <p:sp>
        <p:nvSpPr>
          <p:cNvPr id="72708" name="TextBox 6"/>
          <p:cNvSpPr txBox="1">
            <a:spLocks noChangeArrowheads="1"/>
          </p:cNvSpPr>
          <p:nvPr/>
        </p:nvSpPr>
        <p:spPr bwMode="auto">
          <a:xfrm>
            <a:off x="1849438" y="6351588"/>
            <a:ext cx="58975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z="1400">
                <a:ea typeface="맑은 고딕" pitchFamily="50" charset="-127"/>
              </a:rPr>
              <a:t>Vector&lt;</a:t>
            </a:r>
            <a:r>
              <a:rPr kumimoji="0" lang="en-US" altLang="ko-KR" sz="1400">
                <a:solidFill>
                  <a:srgbClr val="FF0000"/>
                </a:solidFill>
                <a:ea typeface="맑은 고딕" pitchFamily="50" charset="-127"/>
              </a:rPr>
              <a:t>Integer</a:t>
            </a:r>
            <a:r>
              <a:rPr kumimoji="0" lang="en-US" altLang="ko-KR" sz="1400">
                <a:ea typeface="맑은 고딕" pitchFamily="50" charset="-127"/>
              </a:rPr>
              <a:t>&gt;</a:t>
            </a:r>
            <a:r>
              <a:rPr kumimoji="0" lang="ko-KR" altLang="en-US" sz="1400">
                <a:ea typeface="맑은 고딕" pitchFamily="50" charset="-127"/>
              </a:rPr>
              <a:t>나 </a:t>
            </a:r>
            <a:r>
              <a:rPr kumimoji="0" lang="en-US" altLang="ko-KR" sz="1400">
                <a:ea typeface="맑은 고딕" pitchFamily="50" charset="-127"/>
              </a:rPr>
              <a:t>Vector&lt;</a:t>
            </a:r>
            <a:r>
              <a:rPr kumimoji="0" lang="en-US" altLang="ko-KR" sz="1400">
                <a:solidFill>
                  <a:srgbClr val="FF0000"/>
                </a:solidFill>
                <a:ea typeface="맑은 고딕" pitchFamily="50" charset="-127"/>
              </a:rPr>
              <a:t>String</a:t>
            </a:r>
            <a:r>
              <a:rPr kumimoji="0" lang="en-US" altLang="ko-KR" sz="1400">
                <a:ea typeface="맑은 고딕" pitchFamily="50" charset="-127"/>
              </a:rPr>
              <a:t>&gt; </a:t>
            </a:r>
            <a:r>
              <a:rPr kumimoji="0" lang="ko-KR" altLang="en-US" sz="1400">
                <a:ea typeface="맑은 고딕" pitchFamily="50" charset="-127"/>
              </a:rPr>
              <a:t>등 타입 매개 변수를 사용하여야 함</a:t>
            </a:r>
          </a:p>
        </p:txBody>
      </p:sp>
      <p:pic>
        <p:nvPicPr>
          <p:cNvPr id="727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298575"/>
            <a:ext cx="6934200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3592513"/>
            <a:ext cx="459105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사각형 설명선 5"/>
          <p:cNvSpPr/>
          <p:nvPr/>
        </p:nvSpPr>
        <p:spPr>
          <a:xfrm>
            <a:off x="1403350" y="3986213"/>
            <a:ext cx="1223963" cy="442912"/>
          </a:xfrm>
          <a:prstGeom prst="wedgeRoundRectCallout">
            <a:avLst>
              <a:gd name="adj1" fmla="val 91794"/>
              <a:gd name="adj2" fmla="val -15776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a typeface="맑은 고딕" pitchFamily="50" charset="-127"/>
              </a:rPr>
              <a:t>Vector</a:t>
            </a:r>
            <a:r>
              <a:rPr kumimoji="0" lang="ko-KR" altLang="en-US" sz="1000" dirty="0">
                <a:ea typeface="맑은 고딕" pitchFamily="50" charset="-127"/>
              </a:rPr>
              <a:t>로만 사용하면 경고 발생</a:t>
            </a:r>
            <a:endParaRPr kumimoji="0" lang="en-US" altLang="ko-KR" sz="1000" dirty="0">
              <a:ea typeface="맑은 고딕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987675" y="3454400"/>
            <a:ext cx="720725" cy="1651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211638" y="3444875"/>
            <a:ext cx="720725" cy="16351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4562475" y="3829050"/>
            <a:ext cx="3286125" cy="85725"/>
          </a:xfrm>
          <a:custGeom>
            <a:avLst/>
            <a:gdLst>
              <a:gd name="connsiteX0" fmla="*/ 0 w 3286125"/>
              <a:gd name="connsiteY0" fmla="*/ 28575 h 85725"/>
              <a:gd name="connsiteX1" fmla="*/ 200025 w 3286125"/>
              <a:gd name="connsiteY1" fmla="*/ 9525 h 85725"/>
              <a:gd name="connsiteX2" fmla="*/ 314325 w 3286125"/>
              <a:gd name="connsiteY2" fmla="*/ 19050 h 85725"/>
              <a:gd name="connsiteX3" fmla="*/ 352425 w 3286125"/>
              <a:gd name="connsiteY3" fmla="*/ 28575 h 85725"/>
              <a:gd name="connsiteX4" fmla="*/ 885825 w 3286125"/>
              <a:gd name="connsiteY4" fmla="*/ 38100 h 85725"/>
              <a:gd name="connsiteX5" fmla="*/ 923925 w 3286125"/>
              <a:gd name="connsiteY5" fmla="*/ 57150 h 85725"/>
              <a:gd name="connsiteX6" fmla="*/ 952500 w 3286125"/>
              <a:gd name="connsiteY6" fmla="*/ 76200 h 85725"/>
              <a:gd name="connsiteX7" fmla="*/ 990600 w 3286125"/>
              <a:gd name="connsiteY7" fmla="*/ 85725 h 85725"/>
              <a:gd name="connsiteX8" fmla="*/ 1114425 w 3286125"/>
              <a:gd name="connsiteY8" fmla="*/ 76200 h 85725"/>
              <a:gd name="connsiteX9" fmla="*/ 1152525 w 3286125"/>
              <a:gd name="connsiteY9" fmla="*/ 57150 h 85725"/>
              <a:gd name="connsiteX10" fmla="*/ 1200150 w 3286125"/>
              <a:gd name="connsiteY10" fmla="*/ 47625 h 85725"/>
              <a:gd name="connsiteX11" fmla="*/ 1238250 w 3286125"/>
              <a:gd name="connsiteY11" fmla="*/ 28575 h 85725"/>
              <a:gd name="connsiteX12" fmla="*/ 1381125 w 3286125"/>
              <a:gd name="connsiteY12" fmla="*/ 47625 h 85725"/>
              <a:gd name="connsiteX13" fmla="*/ 1409700 w 3286125"/>
              <a:gd name="connsiteY13" fmla="*/ 57150 h 85725"/>
              <a:gd name="connsiteX14" fmla="*/ 1447800 w 3286125"/>
              <a:gd name="connsiteY14" fmla="*/ 66675 h 85725"/>
              <a:gd name="connsiteX15" fmla="*/ 1590675 w 3286125"/>
              <a:gd name="connsiteY15" fmla="*/ 57150 h 85725"/>
              <a:gd name="connsiteX16" fmla="*/ 1676400 w 3286125"/>
              <a:gd name="connsiteY16" fmla="*/ 19050 h 85725"/>
              <a:gd name="connsiteX17" fmla="*/ 1714500 w 3286125"/>
              <a:gd name="connsiteY17" fmla="*/ 9525 h 85725"/>
              <a:gd name="connsiteX18" fmla="*/ 1771650 w 3286125"/>
              <a:gd name="connsiteY18" fmla="*/ 19050 h 85725"/>
              <a:gd name="connsiteX19" fmla="*/ 1809750 w 3286125"/>
              <a:gd name="connsiteY19" fmla="*/ 47625 h 85725"/>
              <a:gd name="connsiteX20" fmla="*/ 1943100 w 3286125"/>
              <a:gd name="connsiteY20" fmla="*/ 38100 h 85725"/>
              <a:gd name="connsiteX21" fmla="*/ 2000250 w 3286125"/>
              <a:gd name="connsiteY21" fmla="*/ 28575 h 85725"/>
              <a:gd name="connsiteX22" fmla="*/ 2238375 w 3286125"/>
              <a:gd name="connsiteY22" fmla="*/ 47625 h 85725"/>
              <a:gd name="connsiteX23" fmla="*/ 2381250 w 3286125"/>
              <a:gd name="connsiteY23" fmla="*/ 28575 h 85725"/>
              <a:gd name="connsiteX24" fmla="*/ 2438400 w 3286125"/>
              <a:gd name="connsiteY24" fmla="*/ 9525 h 85725"/>
              <a:gd name="connsiteX25" fmla="*/ 2514600 w 3286125"/>
              <a:gd name="connsiteY25" fmla="*/ 38100 h 85725"/>
              <a:gd name="connsiteX26" fmla="*/ 2571750 w 3286125"/>
              <a:gd name="connsiteY26" fmla="*/ 47625 h 85725"/>
              <a:gd name="connsiteX27" fmla="*/ 2695575 w 3286125"/>
              <a:gd name="connsiteY27" fmla="*/ 38100 h 85725"/>
              <a:gd name="connsiteX28" fmla="*/ 2752725 w 3286125"/>
              <a:gd name="connsiteY28" fmla="*/ 19050 h 85725"/>
              <a:gd name="connsiteX29" fmla="*/ 2800350 w 3286125"/>
              <a:gd name="connsiteY29" fmla="*/ 9525 h 85725"/>
              <a:gd name="connsiteX30" fmla="*/ 2847975 w 3286125"/>
              <a:gd name="connsiteY30" fmla="*/ 19050 h 85725"/>
              <a:gd name="connsiteX31" fmla="*/ 2886075 w 3286125"/>
              <a:gd name="connsiteY31" fmla="*/ 47625 h 85725"/>
              <a:gd name="connsiteX32" fmla="*/ 2914650 w 3286125"/>
              <a:gd name="connsiteY32" fmla="*/ 57150 h 85725"/>
              <a:gd name="connsiteX33" fmla="*/ 3009900 w 3286125"/>
              <a:gd name="connsiteY33" fmla="*/ 47625 h 85725"/>
              <a:gd name="connsiteX34" fmla="*/ 3181350 w 3286125"/>
              <a:gd name="connsiteY34" fmla="*/ 38100 h 85725"/>
              <a:gd name="connsiteX35" fmla="*/ 3286125 w 3286125"/>
              <a:gd name="connsiteY35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286125" h="85725">
                <a:moveTo>
                  <a:pt x="0" y="28575"/>
                </a:moveTo>
                <a:cubicBezTo>
                  <a:pt x="66675" y="22225"/>
                  <a:pt x="133079" y="11554"/>
                  <a:pt x="200025" y="9525"/>
                </a:cubicBezTo>
                <a:cubicBezTo>
                  <a:pt x="238240" y="8367"/>
                  <a:pt x="276388" y="14308"/>
                  <a:pt x="314325" y="19050"/>
                </a:cubicBezTo>
                <a:cubicBezTo>
                  <a:pt x="327315" y="20674"/>
                  <a:pt x="339341" y="28139"/>
                  <a:pt x="352425" y="28575"/>
                </a:cubicBezTo>
                <a:cubicBezTo>
                  <a:pt x="530155" y="34499"/>
                  <a:pt x="708025" y="34925"/>
                  <a:pt x="885825" y="38100"/>
                </a:cubicBezTo>
                <a:cubicBezTo>
                  <a:pt x="898525" y="44450"/>
                  <a:pt x="911597" y="50105"/>
                  <a:pt x="923925" y="57150"/>
                </a:cubicBezTo>
                <a:cubicBezTo>
                  <a:pt x="933864" y="62830"/>
                  <a:pt x="941978" y="71691"/>
                  <a:pt x="952500" y="76200"/>
                </a:cubicBezTo>
                <a:cubicBezTo>
                  <a:pt x="964532" y="81357"/>
                  <a:pt x="977900" y="82550"/>
                  <a:pt x="990600" y="85725"/>
                </a:cubicBezTo>
                <a:cubicBezTo>
                  <a:pt x="1031875" y="82550"/>
                  <a:pt x="1073658" y="83394"/>
                  <a:pt x="1114425" y="76200"/>
                </a:cubicBezTo>
                <a:cubicBezTo>
                  <a:pt x="1128408" y="73732"/>
                  <a:pt x="1139055" y="61640"/>
                  <a:pt x="1152525" y="57150"/>
                </a:cubicBezTo>
                <a:cubicBezTo>
                  <a:pt x="1167884" y="52030"/>
                  <a:pt x="1184275" y="50800"/>
                  <a:pt x="1200150" y="47625"/>
                </a:cubicBezTo>
                <a:cubicBezTo>
                  <a:pt x="1212850" y="41275"/>
                  <a:pt x="1224051" y="28575"/>
                  <a:pt x="1238250" y="28575"/>
                </a:cubicBezTo>
                <a:cubicBezTo>
                  <a:pt x="1286296" y="28575"/>
                  <a:pt x="1333732" y="39726"/>
                  <a:pt x="1381125" y="47625"/>
                </a:cubicBezTo>
                <a:cubicBezTo>
                  <a:pt x="1391029" y="49276"/>
                  <a:pt x="1400046" y="54392"/>
                  <a:pt x="1409700" y="57150"/>
                </a:cubicBezTo>
                <a:cubicBezTo>
                  <a:pt x="1422287" y="60746"/>
                  <a:pt x="1435100" y="63500"/>
                  <a:pt x="1447800" y="66675"/>
                </a:cubicBezTo>
                <a:cubicBezTo>
                  <a:pt x="1495425" y="63500"/>
                  <a:pt x="1543236" y="62421"/>
                  <a:pt x="1590675" y="57150"/>
                </a:cubicBezTo>
                <a:cubicBezTo>
                  <a:pt x="1612723" y="54700"/>
                  <a:pt x="1666978" y="22819"/>
                  <a:pt x="1676400" y="19050"/>
                </a:cubicBezTo>
                <a:cubicBezTo>
                  <a:pt x="1688555" y="14188"/>
                  <a:pt x="1701800" y="12700"/>
                  <a:pt x="1714500" y="9525"/>
                </a:cubicBezTo>
                <a:cubicBezTo>
                  <a:pt x="1733550" y="12700"/>
                  <a:pt x="1753719" y="11877"/>
                  <a:pt x="1771650" y="19050"/>
                </a:cubicBezTo>
                <a:cubicBezTo>
                  <a:pt x="1786390" y="24946"/>
                  <a:pt x="1793972" y="45872"/>
                  <a:pt x="1809750" y="47625"/>
                </a:cubicBezTo>
                <a:cubicBezTo>
                  <a:pt x="1854041" y="52546"/>
                  <a:pt x="1898650" y="41275"/>
                  <a:pt x="1943100" y="38100"/>
                </a:cubicBezTo>
                <a:cubicBezTo>
                  <a:pt x="1962150" y="34925"/>
                  <a:pt x="1980937" y="28575"/>
                  <a:pt x="2000250" y="28575"/>
                </a:cubicBezTo>
                <a:cubicBezTo>
                  <a:pt x="2172760" y="28575"/>
                  <a:pt x="2143478" y="23901"/>
                  <a:pt x="2238375" y="47625"/>
                </a:cubicBezTo>
                <a:cubicBezTo>
                  <a:pt x="2286000" y="41275"/>
                  <a:pt x="2334052" y="37565"/>
                  <a:pt x="2381250" y="28575"/>
                </a:cubicBezTo>
                <a:cubicBezTo>
                  <a:pt x="2400976" y="24818"/>
                  <a:pt x="2418419" y="11523"/>
                  <a:pt x="2438400" y="9525"/>
                </a:cubicBezTo>
                <a:cubicBezTo>
                  <a:pt x="2467845" y="6580"/>
                  <a:pt x="2489120" y="30456"/>
                  <a:pt x="2514600" y="38100"/>
                </a:cubicBezTo>
                <a:cubicBezTo>
                  <a:pt x="2533098" y="43649"/>
                  <a:pt x="2552700" y="44450"/>
                  <a:pt x="2571750" y="47625"/>
                </a:cubicBezTo>
                <a:cubicBezTo>
                  <a:pt x="2613025" y="44450"/>
                  <a:pt x="2654685" y="44556"/>
                  <a:pt x="2695575" y="38100"/>
                </a:cubicBezTo>
                <a:cubicBezTo>
                  <a:pt x="2715410" y="34968"/>
                  <a:pt x="2733352" y="24334"/>
                  <a:pt x="2752725" y="19050"/>
                </a:cubicBezTo>
                <a:cubicBezTo>
                  <a:pt x="2768344" y="14790"/>
                  <a:pt x="2784475" y="12700"/>
                  <a:pt x="2800350" y="9525"/>
                </a:cubicBezTo>
                <a:cubicBezTo>
                  <a:pt x="2816225" y="12700"/>
                  <a:pt x="2833181" y="12475"/>
                  <a:pt x="2847975" y="19050"/>
                </a:cubicBezTo>
                <a:cubicBezTo>
                  <a:pt x="2862482" y="25497"/>
                  <a:pt x="2872292" y="39749"/>
                  <a:pt x="2886075" y="47625"/>
                </a:cubicBezTo>
                <a:cubicBezTo>
                  <a:pt x="2894792" y="52606"/>
                  <a:pt x="2905125" y="53975"/>
                  <a:pt x="2914650" y="57150"/>
                </a:cubicBezTo>
                <a:cubicBezTo>
                  <a:pt x="2946400" y="53975"/>
                  <a:pt x="2978073" y="49898"/>
                  <a:pt x="3009900" y="47625"/>
                </a:cubicBezTo>
                <a:cubicBezTo>
                  <a:pt x="3066993" y="43547"/>
                  <a:pt x="3124730" y="46488"/>
                  <a:pt x="3181350" y="38100"/>
                </a:cubicBezTo>
                <a:cubicBezTo>
                  <a:pt x="3225147" y="31612"/>
                  <a:pt x="3251604" y="17260"/>
                  <a:pt x="3286125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/>
              <p14:cNvContentPartPr/>
              <p14:nvPr/>
            </p14:nvContentPartPr>
            <p14:xfrm>
              <a:off x="2495520" y="6553080"/>
              <a:ext cx="2089440" cy="6408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86160" y="6543720"/>
                <a:ext cx="2108160" cy="82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79450"/>
          </a:xfrm>
        </p:spPr>
        <p:txBody>
          <a:bodyPr/>
          <a:lstStyle/>
          <a:p>
            <a:pPr eaLnBrk="1" hangingPunct="1"/>
            <a:r>
              <a:rPr lang="en-US" altLang="ko-KR" smtClean="0"/>
              <a:t>Vector&lt;E&gt; </a:t>
            </a:r>
            <a:r>
              <a:rPr lang="ko-KR" altLang="en-US" smtClean="0"/>
              <a:t>클래스의 주요 메소드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</p:nvPr>
        </p:nvGraphicFramePr>
        <p:xfrm>
          <a:off x="684213" y="1541463"/>
          <a:ext cx="7854950" cy="468172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240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4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5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effectLst/>
                        </a:rPr>
                        <a:t>메소드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1" marR="46801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설명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1" marR="46801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r>
                        <a:rPr lang="en-US" sz="1200" dirty="0">
                          <a:effectLst/>
                        </a:rPr>
                        <a:t> add(E e)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1" marR="46801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벡터의 맨 뒤에 요소 추가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1" marR="46801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void add(</a:t>
                      </a: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index, E element)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1" marR="46801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지정된 인덱스에 지정된 객체를 삽입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1" marR="46801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capacity()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1" marR="46801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벡터의 현재 용량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1" marR="46801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5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addAll</a:t>
                      </a:r>
                      <a:r>
                        <a:rPr lang="en-US" sz="1200" dirty="0">
                          <a:effectLst/>
                        </a:rPr>
                        <a:t>(Collection&lt;? extends E&gt; c)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1" marR="46801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</a:rPr>
                        <a:t>c</a:t>
                      </a:r>
                      <a:r>
                        <a:rPr lang="ko-KR" altLang="en-US" sz="1200" dirty="0">
                          <a:effectLst/>
                        </a:rPr>
                        <a:t>가 지정하는 컬렉션의 모든 요소를 벡터의 맨 뒤에 추가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1" marR="46801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5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void clear()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1" marR="46801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벡터의 모든 요소 삭제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1" marR="46801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5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boolean contains(Object o)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1" marR="46801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벡터가 지정된 객체를 포함하고 있으면 </a:t>
                      </a:r>
                      <a:r>
                        <a:rPr lang="en-US" altLang="ko-KR" sz="1200" dirty="0">
                          <a:effectLst/>
                        </a:rPr>
                        <a:t>true </a:t>
                      </a:r>
                      <a:r>
                        <a:rPr lang="ko-KR" altLang="en-US" sz="1200" dirty="0">
                          <a:effectLst/>
                        </a:rPr>
                        <a:t>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1" marR="46801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5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 elementAt(int index)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1" marR="46801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지정된 인덱스의 요소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1" marR="46801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5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 get(int index)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1" marR="46801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지정된 인덱스의 요소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1" marR="46801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5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indexOf</a:t>
                      </a:r>
                      <a:r>
                        <a:rPr lang="en-US" sz="1200" dirty="0">
                          <a:effectLst/>
                        </a:rPr>
                        <a:t>(Object o)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1" marR="46801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지정된 객체와 같은 첫 번째 요소의 인덱스 반환</a:t>
                      </a:r>
                      <a:r>
                        <a:rPr lang="en-US" altLang="ko-KR" sz="1200" dirty="0">
                          <a:effectLst/>
                        </a:rPr>
                        <a:t>. </a:t>
                      </a:r>
                      <a:r>
                        <a:rPr lang="ko-KR" altLang="en-US" sz="1200" dirty="0">
                          <a:effectLst/>
                        </a:rPr>
                        <a:t>없으면 </a:t>
                      </a:r>
                      <a:r>
                        <a:rPr lang="en-US" altLang="ko-KR" sz="1200" dirty="0">
                          <a:effectLst/>
                        </a:rPr>
                        <a:t>-1 </a:t>
                      </a:r>
                      <a:r>
                        <a:rPr lang="ko-KR" altLang="en-US" sz="1200" dirty="0">
                          <a:effectLst/>
                        </a:rPr>
                        <a:t>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1" marR="46801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5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isEmpty</a:t>
                      </a:r>
                      <a:r>
                        <a:rPr lang="en-US" sz="1200" dirty="0">
                          <a:effectLst/>
                        </a:rPr>
                        <a:t>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1" marR="46801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벡터가 비어있으면 </a:t>
                      </a:r>
                      <a:r>
                        <a:rPr lang="en-US" altLang="ko-KR" sz="1200" dirty="0">
                          <a:effectLst/>
                        </a:rPr>
                        <a:t>true </a:t>
                      </a:r>
                      <a:r>
                        <a:rPr lang="ko-KR" altLang="en-US" sz="1200" dirty="0">
                          <a:effectLst/>
                        </a:rPr>
                        <a:t>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1" marR="46801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5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 remove(int index)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1" marR="46801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지정된 인덱스의 요소 삭제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1" marR="46801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5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boolean remove(Object o)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1" marR="46801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지정된 객체와 같은 첫 번째 요소를 벡터에서 삭제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1" marR="46801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5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void removeAllElements()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1" marR="46801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벡터의 모든 요소를 삭제하고 크기를 </a:t>
                      </a:r>
                      <a:r>
                        <a:rPr lang="en-US" altLang="ko-KR" sz="1200" dirty="0">
                          <a:effectLst/>
                        </a:rPr>
                        <a:t>0</a:t>
                      </a:r>
                      <a:r>
                        <a:rPr lang="ko-KR" altLang="en-US" sz="1200" dirty="0">
                          <a:effectLst/>
                        </a:rPr>
                        <a:t>으로 </a:t>
                      </a:r>
                      <a:r>
                        <a:rPr lang="ko-KR" altLang="en-US" sz="1200" dirty="0" err="1">
                          <a:effectLst/>
                        </a:rPr>
                        <a:t>만듬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1" marR="46801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25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 size()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1" marR="46801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벡터가 포함하는 요소의 개수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1" marR="46801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25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Object[] </a:t>
                      </a:r>
                      <a:r>
                        <a:rPr lang="en-US" sz="1200" dirty="0" err="1">
                          <a:effectLst/>
                        </a:rPr>
                        <a:t>toArray</a:t>
                      </a:r>
                      <a:r>
                        <a:rPr lang="en-US" sz="1200" dirty="0">
                          <a:effectLst/>
                        </a:rPr>
                        <a:t>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1" marR="46801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벡터의 모든 요소를 포함하는 배열을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1" marR="46801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3784" name="Rectangle 1"/>
          <p:cNvSpPr>
            <a:spLocks noChangeArrowheads="1"/>
          </p:cNvSpPr>
          <p:nvPr/>
        </p:nvSpPr>
        <p:spPr bwMode="auto">
          <a:xfrm>
            <a:off x="2000250" y="15144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kumimoji="0" lang="ko-KR" altLang="en-US"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0D564CE-8B2A-4439-8C1B-5E0224B7746D}" type="slidenum">
              <a:rPr lang="ko-KR" altLang="en-US"/>
              <a:pPr>
                <a:defRPr/>
              </a:pPr>
              <a:t>22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799920" y="888840"/>
              <a:ext cx="1892880" cy="501084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560" y="879480"/>
                <a:ext cx="1911600" cy="5029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슬라이드 번호 개체 틀 69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FFD1626-D8D6-4345-B9CA-4F3BAAF32428}" type="slidenum">
              <a:rPr kumimoji="0" lang="ko-KR" altLang="en-US" smtClean="0">
                <a:solidFill>
                  <a:schemeClr val="tx2"/>
                </a:solidFill>
                <a:ea typeface="맑은 고딕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kumimoji="0" lang="ko-KR" altLang="en-US" smtClean="0">
              <a:solidFill>
                <a:schemeClr val="tx2"/>
              </a:solidFill>
              <a:ea typeface="맑은 고딕" pitchFamily="50" charset="-127"/>
            </a:endParaRPr>
          </a:p>
        </p:txBody>
      </p:sp>
      <p:pic>
        <p:nvPicPr>
          <p:cNvPr id="747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4450"/>
            <a:ext cx="8696325" cy="633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/>
              <p14:cNvContentPartPr/>
              <p14:nvPr/>
            </p14:nvContentPartPr>
            <p14:xfrm>
              <a:off x="1771560" y="539640"/>
              <a:ext cx="6820200" cy="570924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2200" y="530280"/>
                <a:ext cx="6838920" cy="5727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번호 개체 틀 40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7ACEB89-ED34-4150-AB6F-FC3B9E53B627}" type="slidenum">
              <a:rPr kumimoji="0" lang="ko-KR" altLang="en-US" smtClean="0">
                <a:solidFill>
                  <a:schemeClr val="tx2"/>
                </a:solidFill>
                <a:ea typeface="맑은 고딕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kumimoji="0" lang="ko-KR" altLang="en-US" smtClean="0">
              <a:solidFill>
                <a:schemeClr val="tx2"/>
              </a:solidFill>
              <a:ea typeface="맑은 고딕" pitchFamily="50" charset="-127"/>
            </a:endParaRPr>
          </a:p>
        </p:txBody>
      </p:sp>
      <p:pic>
        <p:nvPicPr>
          <p:cNvPr id="757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25538"/>
            <a:ext cx="8532812" cy="326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2120760" y="1600200"/>
              <a:ext cx="4712040" cy="89568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1400" y="1590840"/>
                <a:ext cx="4730760" cy="914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79450"/>
          </a:xfrm>
        </p:spPr>
        <p:txBody>
          <a:bodyPr/>
          <a:lstStyle/>
          <a:p>
            <a:pPr eaLnBrk="1" hangingPunct="1"/>
            <a:r>
              <a:rPr lang="ko-KR" altLang="en-US" smtClean="0"/>
              <a:t>컬렉션과 자동 박싱</a:t>
            </a:r>
            <a:r>
              <a:rPr lang="en-US" altLang="ko-KR" smtClean="0"/>
              <a:t>/</a:t>
            </a:r>
            <a:r>
              <a:rPr lang="ko-KR" altLang="en-US" smtClean="0"/>
              <a:t>언박싱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775" y="1341438"/>
            <a:ext cx="8153400" cy="5040312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ko-KR" sz="2000" dirty="0"/>
              <a:t>JDK 1.5 </a:t>
            </a:r>
            <a:r>
              <a:rPr lang="ko-KR" altLang="en-US" sz="2000" dirty="0" smtClean="0"/>
              <a:t>이전</a:t>
            </a:r>
            <a:endParaRPr lang="en-US" altLang="ko-KR" sz="2000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ko-KR" altLang="en-US" sz="1800" dirty="0" smtClean="0"/>
              <a:t>기본 타입 데이터를 </a:t>
            </a:r>
            <a:r>
              <a:rPr lang="en-US" altLang="ko-KR" sz="1800" dirty="0" smtClean="0"/>
              <a:t>Wrapper </a:t>
            </a:r>
            <a:r>
              <a:rPr lang="ko-KR" altLang="en-US" sz="1800" dirty="0"/>
              <a:t>클래스를 </a:t>
            </a:r>
            <a:r>
              <a:rPr lang="ko-KR" altLang="en-US" sz="1800" dirty="0" smtClean="0"/>
              <a:t>이용하여 객체로 </a:t>
            </a:r>
            <a:r>
              <a:rPr lang="ko-KR" altLang="en-US" sz="1800" dirty="0"/>
              <a:t>만들어 </a:t>
            </a:r>
            <a:r>
              <a:rPr lang="ko-KR" altLang="en-US" sz="1800" dirty="0" smtClean="0"/>
              <a:t>사용</a:t>
            </a:r>
            <a:endParaRPr lang="en-US" altLang="ko-KR" sz="1800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endParaRPr lang="en-US" altLang="ko-KR" sz="1800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endParaRPr lang="en-US" altLang="ko-KR" sz="1800" dirty="0" smtClean="0"/>
          </a:p>
          <a:p>
            <a:pPr marL="36576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altLang="ko-KR" sz="1800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ko-KR" altLang="en-US" sz="1800" dirty="0" smtClean="0"/>
              <a:t>컬렉션으로부터 </a:t>
            </a:r>
            <a:r>
              <a:rPr lang="ko-KR" altLang="en-US" sz="1800" dirty="0"/>
              <a:t>요소를 </a:t>
            </a:r>
            <a:r>
              <a:rPr lang="ko-KR" altLang="en-US" sz="1800" dirty="0" smtClean="0"/>
              <a:t>얻어올 때</a:t>
            </a:r>
            <a:r>
              <a:rPr lang="en-US" altLang="ko-KR" sz="1800" dirty="0" smtClean="0"/>
              <a:t>, Wrapper </a:t>
            </a:r>
            <a:r>
              <a:rPr lang="ko-KR" altLang="en-US" sz="1800" dirty="0" smtClean="0"/>
              <a:t>클래스로 캐스팅 필요</a:t>
            </a:r>
            <a:endParaRPr lang="en-US" altLang="ko-KR" sz="1800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endParaRPr lang="en-US" altLang="ko-KR" sz="1800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endParaRPr lang="en-US" altLang="ko-KR" sz="1800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ko-KR" sz="2000" dirty="0" smtClean="0"/>
              <a:t>JDK 1.5</a:t>
            </a:r>
            <a:r>
              <a:rPr lang="ko-KR" altLang="en-US" sz="2000" dirty="0" smtClean="0"/>
              <a:t>부터</a:t>
            </a:r>
            <a:endParaRPr lang="en-US" altLang="ko-KR" sz="2000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ko-KR" altLang="en-US" sz="1800" dirty="0"/>
              <a:t>자동 </a:t>
            </a:r>
            <a:r>
              <a:rPr lang="ko-KR" altLang="en-US" sz="1800" dirty="0" err="1"/>
              <a:t>박싱</a:t>
            </a:r>
            <a:r>
              <a:rPr lang="en-US" altLang="ko-KR" sz="1800" dirty="0"/>
              <a:t>/</a:t>
            </a:r>
            <a:r>
              <a:rPr lang="ko-KR" altLang="en-US" sz="1800" dirty="0" err="1"/>
              <a:t>언박싱의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기능 추가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1331913" y="2060575"/>
            <a:ext cx="4357687" cy="954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+mn-lt"/>
                <a:ea typeface="+mn-ea"/>
              </a:rPr>
              <a:t>Vector&lt;Integer&gt; v = new Vector&lt;Integer&gt;();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 err="1">
                <a:latin typeface="+mn-lt"/>
                <a:ea typeface="+mn-ea"/>
              </a:rPr>
              <a:t>v.add</a:t>
            </a:r>
            <a:r>
              <a:rPr kumimoji="0" lang="en-US" altLang="ko-KR" sz="1400" dirty="0">
                <a:latin typeface="+mn-lt"/>
                <a:ea typeface="+mn-ea"/>
              </a:rPr>
              <a:t>(</a:t>
            </a:r>
            <a:r>
              <a:rPr kumimoji="0" lang="en-US" altLang="ko-KR" sz="1400" b="1" dirty="0">
                <a:solidFill>
                  <a:srgbClr val="7030A0"/>
                </a:solidFill>
                <a:latin typeface="+mn-lt"/>
                <a:ea typeface="+mn-ea"/>
              </a:rPr>
              <a:t>new Integer(4)</a:t>
            </a:r>
            <a:r>
              <a:rPr kumimoji="0" lang="en-US" altLang="ko-KR" sz="1400" dirty="0">
                <a:latin typeface="+mn-lt"/>
                <a:ea typeface="+mn-ea"/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 err="1">
                <a:latin typeface="+mn-lt"/>
                <a:ea typeface="+mn-ea"/>
              </a:rPr>
              <a:t>v.add</a:t>
            </a:r>
            <a:r>
              <a:rPr kumimoji="0" lang="en-US" altLang="ko-KR" sz="1400" dirty="0">
                <a:latin typeface="+mn-lt"/>
                <a:ea typeface="+mn-ea"/>
              </a:rPr>
              <a:t>(new Character(’r’));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 err="1">
                <a:latin typeface="+mn-lt"/>
                <a:ea typeface="+mn-ea"/>
              </a:rPr>
              <a:t>v.add</a:t>
            </a:r>
            <a:r>
              <a:rPr kumimoji="0" lang="en-US" altLang="ko-KR" sz="1400" dirty="0">
                <a:latin typeface="+mn-lt"/>
                <a:ea typeface="+mn-ea"/>
              </a:rPr>
              <a:t>(new Double(3.14));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331913" y="3573463"/>
            <a:ext cx="4357687" cy="522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+mn-lt"/>
                <a:ea typeface="+mn-ea"/>
              </a:rPr>
              <a:t>Integer n = (</a:t>
            </a:r>
            <a:r>
              <a:rPr kumimoji="0" lang="en-US" altLang="ko-KR" sz="1400" b="1" dirty="0">
                <a:solidFill>
                  <a:srgbClr val="7030A0"/>
                </a:solidFill>
                <a:latin typeface="+mn-lt"/>
                <a:ea typeface="+mn-ea"/>
              </a:rPr>
              <a:t>Integer</a:t>
            </a:r>
            <a:r>
              <a:rPr kumimoji="0" lang="en-US" altLang="ko-KR" sz="1400" dirty="0">
                <a:latin typeface="+mn-lt"/>
                <a:ea typeface="+mn-ea"/>
              </a:rPr>
              <a:t>)</a:t>
            </a:r>
            <a:r>
              <a:rPr kumimoji="0" lang="en-US" altLang="ko-KR" sz="1400" dirty="0" err="1">
                <a:latin typeface="+mn-lt"/>
                <a:ea typeface="+mn-ea"/>
              </a:rPr>
              <a:t>v.get</a:t>
            </a:r>
            <a:r>
              <a:rPr kumimoji="0" lang="en-US" altLang="ko-KR" sz="1400" dirty="0">
                <a:latin typeface="+mn-lt"/>
                <a:ea typeface="+mn-ea"/>
              </a:rPr>
              <a:t>(0);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nn-NO" altLang="ko-KR" sz="1400" dirty="0">
                <a:latin typeface="+mn-lt"/>
                <a:ea typeface="+mn-ea"/>
              </a:rPr>
              <a:t>int k = n.intValue(); // k = 4</a:t>
            </a:r>
            <a:endParaRPr kumimoji="0" lang="en-US" altLang="ko-KR" sz="1400" dirty="0">
              <a:latin typeface="+mn-lt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31913" y="5084763"/>
            <a:ext cx="5616575" cy="739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+mn-lt"/>
                <a:ea typeface="+mn-ea"/>
              </a:rPr>
              <a:t>Vector&lt;Integer&gt; v = new Vector&lt;Integer&gt; 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 err="1">
                <a:latin typeface="+mn-lt"/>
                <a:ea typeface="+mn-ea"/>
              </a:rPr>
              <a:t>v.add</a:t>
            </a:r>
            <a:r>
              <a:rPr kumimoji="0" lang="en-US" altLang="ko-KR" sz="1400" dirty="0">
                <a:latin typeface="+mn-lt"/>
                <a:ea typeface="+mn-ea"/>
              </a:rPr>
              <a:t>(4); // </a:t>
            </a:r>
            <a:r>
              <a:rPr kumimoji="0" lang="en-US" altLang="ko-KR" sz="1400" b="1" dirty="0">
                <a:solidFill>
                  <a:srgbClr val="7030A0"/>
                </a:solidFill>
                <a:latin typeface="+mn-lt"/>
                <a:ea typeface="+mn-ea"/>
              </a:rPr>
              <a:t>4 → new Integer(4)</a:t>
            </a:r>
            <a:r>
              <a:rPr kumimoji="0" lang="ko-KR" altLang="en-US" sz="1400" b="1" dirty="0">
                <a:solidFill>
                  <a:srgbClr val="7030A0"/>
                </a:solidFill>
                <a:latin typeface="+mn-lt"/>
                <a:ea typeface="+mn-ea"/>
              </a:rPr>
              <a:t>로 자동 </a:t>
            </a:r>
            <a:r>
              <a:rPr kumimoji="0" lang="ko-KR" altLang="en-US" sz="1400" b="1" dirty="0" err="1">
                <a:solidFill>
                  <a:srgbClr val="7030A0"/>
                </a:solidFill>
                <a:latin typeface="+mn-lt"/>
                <a:ea typeface="+mn-ea"/>
              </a:rPr>
              <a:t>박싱</a:t>
            </a:r>
            <a:endParaRPr kumimoji="0" lang="ko-KR" altLang="en-US" sz="1400" b="1" dirty="0">
              <a:solidFill>
                <a:srgbClr val="7030A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 err="1">
                <a:latin typeface="+mn-lt"/>
                <a:ea typeface="+mn-ea"/>
              </a:rPr>
              <a:t>int</a:t>
            </a:r>
            <a:r>
              <a:rPr kumimoji="0" lang="en-US" altLang="ko-KR" sz="1400" dirty="0">
                <a:latin typeface="+mn-lt"/>
                <a:ea typeface="+mn-ea"/>
              </a:rPr>
              <a:t> k = </a:t>
            </a:r>
            <a:r>
              <a:rPr kumimoji="0" lang="en-US" altLang="ko-KR" sz="1400" dirty="0" err="1">
                <a:latin typeface="+mn-lt"/>
                <a:ea typeface="+mn-ea"/>
              </a:rPr>
              <a:t>v.get</a:t>
            </a:r>
            <a:r>
              <a:rPr kumimoji="0" lang="en-US" altLang="ko-KR" sz="1400" dirty="0">
                <a:latin typeface="+mn-lt"/>
                <a:ea typeface="+mn-ea"/>
              </a:rPr>
              <a:t>(0); // </a:t>
            </a:r>
            <a:r>
              <a:rPr kumimoji="0" lang="en-US" altLang="ko-KR" sz="1400" b="1" dirty="0">
                <a:solidFill>
                  <a:srgbClr val="7030A0"/>
                </a:solidFill>
                <a:latin typeface="+mn-lt"/>
                <a:ea typeface="+mn-ea"/>
              </a:rPr>
              <a:t>Integer </a:t>
            </a:r>
            <a:r>
              <a:rPr kumimoji="0" lang="ko-KR" altLang="en-US" sz="1400" b="1" dirty="0">
                <a:solidFill>
                  <a:srgbClr val="7030A0"/>
                </a:solidFill>
                <a:latin typeface="+mn-lt"/>
                <a:ea typeface="+mn-ea"/>
              </a:rPr>
              <a:t>타입이 </a:t>
            </a:r>
            <a:r>
              <a:rPr kumimoji="0" lang="en-US" altLang="ko-KR" sz="1400" b="1" dirty="0" err="1">
                <a:solidFill>
                  <a:srgbClr val="7030A0"/>
                </a:solidFill>
                <a:latin typeface="+mn-lt"/>
                <a:ea typeface="+mn-ea"/>
              </a:rPr>
              <a:t>int</a:t>
            </a:r>
            <a:r>
              <a:rPr kumimoji="0" lang="en-US" altLang="ko-KR" sz="1400" b="1" dirty="0">
                <a:solidFill>
                  <a:srgbClr val="7030A0"/>
                </a:solidFill>
                <a:latin typeface="+mn-lt"/>
                <a:ea typeface="+mn-ea"/>
              </a:rPr>
              <a:t> </a:t>
            </a:r>
            <a:r>
              <a:rPr kumimoji="0" lang="ko-KR" altLang="en-US" sz="1400" b="1" dirty="0">
                <a:solidFill>
                  <a:srgbClr val="7030A0"/>
                </a:solidFill>
                <a:latin typeface="+mn-lt"/>
                <a:ea typeface="+mn-ea"/>
              </a:rPr>
              <a:t>타입으로 자동 </a:t>
            </a:r>
            <a:r>
              <a:rPr kumimoji="0" lang="ko-KR" altLang="en-US" sz="1400" b="1" dirty="0" err="1">
                <a:solidFill>
                  <a:srgbClr val="7030A0"/>
                </a:solidFill>
                <a:latin typeface="+mn-lt"/>
                <a:ea typeface="+mn-ea"/>
              </a:rPr>
              <a:t>언박싱</a:t>
            </a:r>
            <a:r>
              <a:rPr kumimoji="0" lang="en-US" altLang="ko-KR" sz="1400" b="1" dirty="0">
                <a:solidFill>
                  <a:srgbClr val="7030A0"/>
                </a:solidFill>
                <a:latin typeface="+mn-lt"/>
                <a:ea typeface="+mn-ea"/>
              </a:rPr>
              <a:t>, k = 4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EFAEA77-3B7A-4F3C-BEB2-7D579935279C}" type="slidenum">
              <a:rPr lang="ko-KR" altLang="en-US"/>
              <a:pPr>
                <a:defRPr/>
              </a:pPr>
              <a:t>25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1467000" y="2533680"/>
              <a:ext cx="1638360" cy="303552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7640" y="2524320"/>
                <a:ext cx="1657080" cy="3054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794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/>
              <a:t>예제 </a:t>
            </a:r>
            <a:r>
              <a:rPr lang="en-US" altLang="ko-KR" dirty="0"/>
              <a:t>7</a:t>
            </a:r>
            <a:r>
              <a:rPr lang="en-US" altLang="ko-KR" dirty="0" smtClean="0"/>
              <a:t>-1 : </a:t>
            </a:r>
            <a:r>
              <a:rPr lang="ko-KR" altLang="en-US" dirty="0" smtClean="0"/>
              <a:t>정수 값만 다루는 </a:t>
            </a:r>
            <a:r>
              <a:rPr lang="en-US" altLang="ko-KR" dirty="0" smtClean="0"/>
              <a:t>Vector&lt;Integer&gt;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2250" y="2082800"/>
            <a:ext cx="4681538" cy="41544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import </a:t>
            </a:r>
            <a:r>
              <a:rPr kumimoji="0" lang="en-US" altLang="ko-KR" sz="1200" dirty="0" err="1">
                <a:latin typeface="+mn-lt"/>
                <a:ea typeface="+mn-ea"/>
              </a:rPr>
              <a:t>java.util.Vector</a:t>
            </a:r>
            <a:r>
              <a:rPr kumimoji="0" lang="en-US" altLang="ko-KR" sz="1200" dirty="0">
                <a:latin typeface="+mn-lt"/>
                <a:ea typeface="+mn-ea"/>
              </a:rPr>
              <a:t>;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latin typeface="+mn-lt"/>
              <a:ea typeface="+mn-ea"/>
            </a:endParaRP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public class </a:t>
            </a:r>
            <a:r>
              <a:rPr kumimoji="0" lang="en-US" altLang="ko-KR" sz="1200" dirty="0" err="1">
                <a:latin typeface="+mn-lt"/>
                <a:ea typeface="+mn-ea"/>
              </a:rPr>
              <a:t>VectorEx</a:t>
            </a:r>
            <a:r>
              <a:rPr kumimoji="0" lang="en-US" altLang="ko-KR" sz="1200" dirty="0">
                <a:latin typeface="+mn-lt"/>
                <a:ea typeface="+mn-ea"/>
              </a:rPr>
              <a:t> {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public static void main(String[] </a:t>
            </a:r>
            <a:r>
              <a:rPr kumimoji="0" lang="en-US" altLang="ko-KR" sz="1200" dirty="0" err="1">
                <a:latin typeface="+mn-lt"/>
                <a:ea typeface="+mn-ea"/>
              </a:rPr>
              <a:t>args</a:t>
            </a:r>
            <a:r>
              <a:rPr kumimoji="0" lang="en-US" altLang="ko-KR" sz="1200" dirty="0">
                <a:latin typeface="+mn-lt"/>
                <a:ea typeface="+mn-ea"/>
              </a:rPr>
              <a:t>) {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// </a:t>
            </a:r>
            <a:r>
              <a:rPr kumimoji="0" lang="ko-KR" altLang="en-US" sz="1200" dirty="0">
                <a:latin typeface="+mn-lt"/>
                <a:ea typeface="+mn-ea"/>
              </a:rPr>
              <a:t>정수 값만 다루는 </a:t>
            </a:r>
            <a:r>
              <a:rPr kumimoji="0" lang="ko-KR" altLang="en-US" sz="1200" dirty="0" err="1">
                <a:latin typeface="+mn-lt"/>
                <a:ea typeface="+mn-ea"/>
              </a:rPr>
              <a:t>제네릭</a:t>
            </a:r>
            <a:r>
              <a:rPr kumimoji="0" lang="ko-KR" altLang="en-US" sz="1200" dirty="0">
                <a:latin typeface="+mn-lt"/>
                <a:ea typeface="+mn-ea"/>
              </a:rPr>
              <a:t> 벡터 생성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</a:t>
            </a:r>
            <a:r>
              <a:rPr kumimoji="0" lang="en-US" altLang="ko-KR" sz="1200" b="1" dirty="0">
                <a:latin typeface="+mn-lt"/>
                <a:ea typeface="+mn-ea"/>
              </a:rPr>
              <a:t>Vector&lt;Integer&gt; v = new Vector&lt;Integer&gt;(); 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latin typeface="+mn-lt"/>
              <a:ea typeface="+mn-ea"/>
            </a:endParaRP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</a:t>
            </a:r>
            <a:r>
              <a:rPr kumimoji="0" lang="en-US" altLang="ko-KR" sz="1200" b="1" dirty="0" err="1">
                <a:latin typeface="+mn-lt"/>
                <a:ea typeface="+mn-ea"/>
              </a:rPr>
              <a:t>v.add</a:t>
            </a:r>
            <a:r>
              <a:rPr kumimoji="0" lang="en-US" altLang="ko-KR" sz="1200" b="1" dirty="0">
                <a:latin typeface="+mn-lt"/>
                <a:ea typeface="+mn-ea"/>
              </a:rPr>
              <a:t>(5); </a:t>
            </a:r>
            <a:r>
              <a:rPr kumimoji="0" lang="en-US" altLang="ko-KR" sz="1200" dirty="0">
                <a:latin typeface="+mn-lt"/>
                <a:ea typeface="+mn-ea"/>
              </a:rPr>
              <a:t>// 5 </a:t>
            </a:r>
            <a:r>
              <a:rPr kumimoji="0" lang="ko-KR" altLang="en-US" sz="1200" dirty="0">
                <a:latin typeface="+mn-lt"/>
                <a:ea typeface="+mn-ea"/>
              </a:rPr>
              <a:t>삽입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</a:t>
            </a:r>
            <a:r>
              <a:rPr kumimoji="0" lang="en-US" altLang="ko-KR" sz="1200" dirty="0" err="1">
                <a:latin typeface="+mn-lt"/>
                <a:ea typeface="+mn-ea"/>
              </a:rPr>
              <a:t>v.add</a:t>
            </a:r>
            <a:r>
              <a:rPr kumimoji="0" lang="en-US" altLang="ko-KR" sz="1200" dirty="0">
                <a:latin typeface="+mn-lt"/>
                <a:ea typeface="+mn-ea"/>
              </a:rPr>
              <a:t>(4); // 4 </a:t>
            </a:r>
            <a:r>
              <a:rPr kumimoji="0" lang="ko-KR" altLang="en-US" sz="1200" dirty="0">
                <a:latin typeface="+mn-lt"/>
                <a:ea typeface="+mn-ea"/>
              </a:rPr>
              <a:t>삽입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</a:t>
            </a:r>
            <a:r>
              <a:rPr kumimoji="0" lang="en-US" altLang="ko-KR" sz="1200" dirty="0" err="1">
                <a:latin typeface="+mn-lt"/>
                <a:ea typeface="+mn-ea"/>
              </a:rPr>
              <a:t>v.add</a:t>
            </a:r>
            <a:r>
              <a:rPr kumimoji="0" lang="en-US" altLang="ko-KR" sz="1200" dirty="0">
                <a:latin typeface="+mn-lt"/>
                <a:ea typeface="+mn-ea"/>
              </a:rPr>
              <a:t>(-1); // -1 </a:t>
            </a:r>
            <a:r>
              <a:rPr kumimoji="0" lang="ko-KR" altLang="en-US" sz="1200" dirty="0">
                <a:latin typeface="+mn-lt"/>
                <a:ea typeface="+mn-ea"/>
              </a:rPr>
              <a:t>삽입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</a:t>
            </a:r>
            <a:r>
              <a:rPr kumimoji="0" lang="en-US" altLang="ko-KR" sz="1200" dirty="0">
                <a:latin typeface="+mn-lt"/>
                <a:ea typeface="+mn-ea"/>
              </a:rPr>
              <a:t>// </a:t>
            </a:r>
            <a:r>
              <a:rPr kumimoji="0" lang="ko-KR" altLang="en-US" sz="1200" dirty="0">
                <a:latin typeface="+mn-lt"/>
                <a:ea typeface="+mn-ea"/>
              </a:rPr>
              <a:t>벡터 중간에 삽입하기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</a:t>
            </a:r>
            <a:r>
              <a:rPr kumimoji="0" lang="en-US" altLang="ko-KR" sz="1200" dirty="0" err="1">
                <a:latin typeface="+mn-lt"/>
                <a:ea typeface="+mn-ea"/>
              </a:rPr>
              <a:t>v.add</a:t>
            </a:r>
            <a:r>
              <a:rPr kumimoji="0" lang="en-US" altLang="ko-KR" sz="1200" dirty="0">
                <a:latin typeface="+mn-lt"/>
                <a:ea typeface="+mn-ea"/>
              </a:rPr>
              <a:t>(2, 100); // 4</a:t>
            </a:r>
            <a:r>
              <a:rPr kumimoji="0" lang="ko-KR" altLang="en-US" sz="1200" dirty="0">
                <a:latin typeface="+mn-lt"/>
                <a:ea typeface="+mn-ea"/>
              </a:rPr>
              <a:t>와 </a:t>
            </a:r>
            <a:r>
              <a:rPr kumimoji="0" lang="en-US" altLang="ko-KR" sz="1200" dirty="0">
                <a:latin typeface="+mn-lt"/>
                <a:ea typeface="+mn-ea"/>
              </a:rPr>
              <a:t>-1 </a:t>
            </a:r>
            <a:r>
              <a:rPr kumimoji="0" lang="ko-KR" altLang="en-US" sz="1200" dirty="0">
                <a:latin typeface="+mn-lt"/>
                <a:ea typeface="+mn-ea"/>
              </a:rPr>
              <a:t>사이에 정수 </a:t>
            </a:r>
            <a:r>
              <a:rPr kumimoji="0" lang="en-US" altLang="ko-KR" sz="1200" dirty="0">
                <a:latin typeface="+mn-lt"/>
                <a:ea typeface="+mn-ea"/>
              </a:rPr>
              <a:t>100 </a:t>
            </a:r>
            <a:r>
              <a:rPr kumimoji="0" lang="ko-KR" altLang="en-US" sz="1200" dirty="0">
                <a:latin typeface="+mn-lt"/>
                <a:ea typeface="+mn-ea"/>
              </a:rPr>
              <a:t>삽입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latin typeface="+mn-lt"/>
              <a:ea typeface="+mn-ea"/>
            </a:endParaRP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</a:t>
            </a:r>
            <a:r>
              <a:rPr kumimoji="0" lang="en-US" altLang="ko-KR" sz="1200" dirty="0" err="1">
                <a:latin typeface="+mn-lt"/>
                <a:ea typeface="+mn-ea"/>
              </a:rPr>
              <a:t>System.out.println</a:t>
            </a:r>
            <a:r>
              <a:rPr kumimoji="0" lang="en-US" altLang="ko-KR" sz="1200" dirty="0">
                <a:latin typeface="+mn-lt"/>
                <a:ea typeface="+mn-ea"/>
              </a:rPr>
              <a:t>("</a:t>
            </a:r>
            <a:r>
              <a:rPr kumimoji="0" lang="ko-KR" altLang="en-US" sz="1200" dirty="0">
                <a:latin typeface="+mn-lt"/>
                <a:ea typeface="+mn-ea"/>
              </a:rPr>
              <a:t>벡터 내의 요소 객체 수 </a:t>
            </a:r>
            <a:r>
              <a:rPr kumimoji="0" lang="en-US" altLang="ko-KR" sz="1200" dirty="0">
                <a:latin typeface="+mn-lt"/>
                <a:ea typeface="+mn-ea"/>
              </a:rPr>
              <a:t>: " + </a:t>
            </a:r>
            <a:r>
              <a:rPr kumimoji="0" lang="en-US" altLang="ko-KR" sz="1200" b="1" dirty="0" err="1">
                <a:latin typeface="+mn-lt"/>
                <a:ea typeface="+mn-ea"/>
              </a:rPr>
              <a:t>v.size</a:t>
            </a:r>
            <a:r>
              <a:rPr kumimoji="0" lang="en-US" altLang="ko-KR" sz="1200" b="1" dirty="0">
                <a:latin typeface="+mn-lt"/>
                <a:ea typeface="+mn-ea"/>
              </a:rPr>
              <a:t>()</a:t>
            </a:r>
            <a:r>
              <a:rPr kumimoji="0" lang="en-US" altLang="ko-KR" sz="1200" dirty="0">
                <a:latin typeface="+mn-lt"/>
                <a:ea typeface="+mn-ea"/>
              </a:rPr>
              <a:t>); 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</a:t>
            </a:r>
            <a:r>
              <a:rPr kumimoji="0" lang="en-US" altLang="ko-KR" sz="1200" dirty="0" err="1">
                <a:latin typeface="+mn-lt"/>
                <a:ea typeface="+mn-ea"/>
              </a:rPr>
              <a:t>System.out.println</a:t>
            </a:r>
            <a:r>
              <a:rPr kumimoji="0" lang="en-US" altLang="ko-KR" sz="1200" dirty="0">
                <a:latin typeface="+mn-lt"/>
                <a:ea typeface="+mn-ea"/>
              </a:rPr>
              <a:t>("</a:t>
            </a:r>
            <a:r>
              <a:rPr kumimoji="0" lang="ko-KR" altLang="en-US" sz="1200" dirty="0">
                <a:latin typeface="+mn-lt"/>
                <a:ea typeface="+mn-ea"/>
              </a:rPr>
              <a:t>벡터의 현재 용량 </a:t>
            </a:r>
            <a:r>
              <a:rPr kumimoji="0" lang="en-US" altLang="ko-KR" sz="1200" dirty="0">
                <a:latin typeface="+mn-lt"/>
                <a:ea typeface="+mn-ea"/>
              </a:rPr>
              <a:t>: " + </a:t>
            </a:r>
            <a:r>
              <a:rPr kumimoji="0" lang="en-US" altLang="ko-KR" sz="1200" b="1" dirty="0" err="1">
                <a:latin typeface="+mn-lt"/>
                <a:ea typeface="+mn-ea"/>
              </a:rPr>
              <a:t>v.capacity</a:t>
            </a:r>
            <a:r>
              <a:rPr kumimoji="0" lang="en-US" altLang="ko-KR" sz="1200" b="1" dirty="0">
                <a:latin typeface="+mn-lt"/>
                <a:ea typeface="+mn-ea"/>
              </a:rPr>
              <a:t>()</a:t>
            </a:r>
            <a:r>
              <a:rPr kumimoji="0" lang="en-US" altLang="ko-KR" sz="1200" dirty="0">
                <a:latin typeface="+mn-lt"/>
                <a:ea typeface="+mn-ea"/>
              </a:rPr>
              <a:t>); 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// </a:t>
            </a:r>
            <a:r>
              <a:rPr kumimoji="0" lang="ko-KR" altLang="en-US" sz="1200" dirty="0">
                <a:latin typeface="+mn-lt"/>
                <a:ea typeface="+mn-ea"/>
              </a:rPr>
              <a:t>모든 요소 정수 출력하기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</a:t>
            </a:r>
            <a:r>
              <a:rPr kumimoji="0" lang="en-US" altLang="ko-KR" sz="1200" dirty="0">
                <a:latin typeface="+mn-lt"/>
                <a:ea typeface="+mn-ea"/>
              </a:rPr>
              <a:t>for(</a:t>
            </a:r>
            <a:r>
              <a:rPr kumimoji="0" lang="en-US" altLang="ko-KR" sz="1200" dirty="0" err="1">
                <a:latin typeface="+mn-lt"/>
                <a:ea typeface="+mn-ea"/>
              </a:rPr>
              <a:t>int</a:t>
            </a:r>
            <a:r>
              <a:rPr kumimoji="0" lang="en-US" altLang="ko-KR" sz="1200" dirty="0">
                <a:latin typeface="+mn-lt"/>
                <a:ea typeface="+mn-ea"/>
              </a:rPr>
              <a:t> </a:t>
            </a:r>
            <a:r>
              <a:rPr kumimoji="0" lang="en-US" altLang="ko-KR" sz="1200" dirty="0" err="1">
                <a:latin typeface="+mn-lt"/>
                <a:ea typeface="+mn-ea"/>
              </a:rPr>
              <a:t>i</a:t>
            </a:r>
            <a:r>
              <a:rPr kumimoji="0" lang="en-US" altLang="ko-KR" sz="1200" dirty="0">
                <a:latin typeface="+mn-lt"/>
                <a:ea typeface="+mn-ea"/>
              </a:rPr>
              <a:t>=0; </a:t>
            </a:r>
            <a:r>
              <a:rPr kumimoji="0" lang="en-US" altLang="ko-KR" sz="1200" dirty="0" err="1">
                <a:latin typeface="+mn-lt"/>
                <a:ea typeface="+mn-ea"/>
              </a:rPr>
              <a:t>i</a:t>
            </a:r>
            <a:r>
              <a:rPr kumimoji="0" lang="en-US" altLang="ko-KR" sz="1200" dirty="0">
                <a:latin typeface="+mn-lt"/>
                <a:ea typeface="+mn-ea"/>
              </a:rPr>
              <a:t>&lt;</a:t>
            </a:r>
            <a:r>
              <a:rPr kumimoji="0" lang="en-US" altLang="ko-KR" sz="1200" b="1" dirty="0" err="1">
                <a:latin typeface="+mn-lt"/>
                <a:ea typeface="+mn-ea"/>
              </a:rPr>
              <a:t>v.size</a:t>
            </a:r>
            <a:r>
              <a:rPr kumimoji="0" lang="en-US" altLang="ko-KR" sz="1200" b="1" dirty="0">
                <a:latin typeface="+mn-lt"/>
                <a:ea typeface="+mn-ea"/>
              </a:rPr>
              <a:t>()</a:t>
            </a:r>
            <a:r>
              <a:rPr kumimoji="0" lang="en-US" altLang="ko-KR" sz="1200" dirty="0">
                <a:latin typeface="+mn-lt"/>
                <a:ea typeface="+mn-ea"/>
              </a:rPr>
              <a:t>; </a:t>
            </a:r>
            <a:r>
              <a:rPr kumimoji="0" lang="en-US" altLang="ko-KR" sz="1200" dirty="0" err="1">
                <a:latin typeface="+mn-lt"/>
                <a:ea typeface="+mn-ea"/>
              </a:rPr>
              <a:t>i</a:t>
            </a:r>
            <a:r>
              <a:rPr kumimoji="0" lang="en-US" altLang="ko-KR" sz="1200" dirty="0">
                <a:latin typeface="+mn-lt"/>
                <a:ea typeface="+mn-ea"/>
              </a:rPr>
              <a:t>++) {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	</a:t>
            </a:r>
            <a:r>
              <a:rPr kumimoji="0" lang="en-US" altLang="ko-KR" sz="1200" b="1" dirty="0" err="1">
                <a:latin typeface="+mn-lt"/>
                <a:ea typeface="+mn-ea"/>
              </a:rPr>
              <a:t>int</a:t>
            </a:r>
            <a:r>
              <a:rPr kumimoji="0" lang="en-US" altLang="ko-KR" sz="1200" b="1" dirty="0">
                <a:latin typeface="+mn-lt"/>
                <a:ea typeface="+mn-ea"/>
              </a:rPr>
              <a:t> n = </a:t>
            </a:r>
            <a:r>
              <a:rPr kumimoji="0" lang="en-US" altLang="ko-KR" sz="1200" b="1" dirty="0" err="1">
                <a:latin typeface="+mn-lt"/>
                <a:ea typeface="+mn-ea"/>
              </a:rPr>
              <a:t>v.get</a:t>
            </a:r>
            <a:r>
              <a:rPr kumimoji="0" lang="en-US" altLang="ko-KR" sz="1200" b="1" dirty="0">
                <a:latin typeface="+mn-lt"/>
                <a:ea typeface="+mn-ea"/>
              </a:rPr>
              <a:t>(</a:t>
            </a:r>
            <a:r>
              <a:rPr kumimoji="0" lang="en-US" altLang="ko-KR" sz="1200" b="1" dirty="0" err="1">
                <a:latin typeface="+mn-lt"/>
                <a:ea typeface="+mn-ea"/>
              </a:rPr>
              <a:t>i</a:t>
            </a:r>
            <a:r>
              <a:rPr kumimoji="0" lang="en-US" altLang="ko-KR" sz="1200" b="1" dirty="0">
                <a:latin typeface="+mn-lt"/>
                <a:ea typeface="+mn-ea"/>
              </a:rPr>
              <a:t>);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	</a:t>
            </a:r>
            <a:r>
              <a:rPr kumimoji="0" lang="en-US" altLang="ko-KR" sz="1200" dirty="0" err="1">
                <a:latin typeface="+mn-lt"/>
                <a:ea typeface="+mn-ea"/>
              </a:rPr>
              <a:t>System.out.println</a:t>
            </a:r>
            <a:r>
              <a:rPr kumimoji="0" lang="en-US" altLang="ko-KR" sz="1200" dirty="0">
                <a:latin typeface="+mn-lt"/>
                <a:ea typeface="+mn-ea"/>
              </a:rPr>
              <a:t>(n);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}		</a:t>
            </a:r>
          </a:p>
        </p:txBody>
      </p:sp>
      <p:sp>
        <p:nvSpPr>
          <p:cNvPr id="77828" name="직사각형 4"/>
          <p:cNvSpPr>
            <a:spLocks noChangeArrowheads="1"/>
          </p:cNvSpPr>
          <p:nvPr/>
        </p:nvSpPr>
        <p:spPr bwMode="auto">
          <a:xfrm>
            <a:off x="5000625" y="4205288"/>
            <a:ext cx="3963988" cy="1016000"/>
          </a:xfrm>
          <a:prstGeom prst="rect">
            <a:avLst/>
          </a:prstGeom>
          <a:solidFill>
            <a:srgbClr val="DAEE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ko-KR" altLang="en-US" sz="1200">
                <a:ea typeface="맑은 고딕" pitchFamily="50" charset="-127"/>
              </a:rPr>
              <a:t>벡터내의 요소 객체 수 </a:t>
            </a:r>
            <a:r>
              <a:rPr kumimoji="0" lang="en-US" altLang="ko-KR" sz="1200">
                <a:ea typeface="맑은 고딕" pitchFamily="50" charset="-127"/>
              </a:rPr>
              <a:t>:3</a:t>
            </a:r>
          </a:p>
          <a:p>
            <a:r>
              <a:rPr kumimoji="0" lang="ko-KR" altLang="en-US" sz="1200">
                <a:ea typeface="맑은 고딕" pitchFamily="50" charset="-127"/>
              </a:rPr>
              <a:t>벡터의 현재 용량 </a:t>
            </a:r>
            <a:r>
              <a:rPr kumimoji="0" lang="en-US" altLang="ko-KR" sz="1200">
                <a:ea typeface="맑은 고딕" pitchFamily="50" charset="-127"/>
              </a:rPr>
              <a:t>:10</a:t>
            </a:r>
          </a:p>
          <a:p>
            <a:r>
              <a:rPr kumimoji="0" lang="en-US" altLang="ko-KR" sz="1200">
                <a:ea typeface="맑은 고딕" pitchFamily="50" charset="-127"/>
              </a:rPr>
              <a:t>Hello</a:t>
            </a:r>
          </a:p>
          <a:p>
            <a:r>
              <a:rPr kumimoji="0" lang="en-US" altLang="ko-KR" sz="1200">
                <a:ea typeface="맑은 고딕" pitchFamily="50" charset="-127"/>
              </a:rPr>
              <a:t>4</a:t>
            </a:r>
          </a:p>
          <a:p>
            <a:r>
              <a:rPr kumimoji="0" lang="en-US" altLang="ko-KR" sz="1200">
                <a:ea typeface="맑은 고딕" pitchFamily="50" charset="-127"/>
              </a:rPr>
              <a:t>3.14</a:t>
            </a:r>
            <a:endParaRPr kumimoji="0" lang="ko-KR" altLang="en-US" sz="1200"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1500" y="1255713"/>
            <a:ext cx="7091363" cy="6461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정수 값만 다루는 </a:t>
            </a:r>
            <a:r>
              <a:rPr kumimoji="0"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제네릭</a:t>
            </a:r>
            <a:r>
              <a:rPr kumimoji="0"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벡터를 생성하고 활용하는 사례를 보인다</a:t>
            </a:r>
            <a:r>
              <a:rPr kumimoji="0"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코드에 대한 결과는 무엇인가</a:t>
            </a:r>
            <a:r>
              <a:rPr kumimoji="0"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kumimoji="0"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75225" y="2082800"/>
            <a:ext cx="3962400" cy="19383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// </a:t>
            </a:r>
            <a:r>
              <a:rPr kumimoji="0" lang="ko-KR" altLang="en-US" sz="1200" dirty="0">
                <a:latin typeface="+mn-lt"/>
                <a:ea typeface="+mn-ea"/>
              </a:rPr>
              <a:t>벡터 속의 모든 정수 더하기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</a:t>
            </a:r>
            <a:r>
              <a:rPr kumimoji="0" lang="en-US" altLang="ko-KR" sz="1200" dirty="0" err="1">
                <a:latin typeface="+mn-lt"/>
                <a:ea typeface="+mn-ea"/>
              </a:rPr>
              <a:t>int</a:t>
            </a:r>
            <a:r>
              <a:rPr kumimoji="0" lang="en-US" altLang="ko-KR" sz="1200" dirty="0">
                <a:latin typeface="+mn-lt"/>
                <a:ea typeface="+mn-ea"/>
              </a:rPr>
              <a:t> sum = 0;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for(</a:t>
            </a:r>
            <a:r>
              <a:rPr kumimoji="0" lang="en-US" altLang="ko-KR" sz="1200" dirty="0" err="1">
                <a:latin typeface="+mn-lt"/>
                <a:ea typeface="+mn-ea"/>
              </a:rPr>
              <a:t>int</a:t>
            </a:r>
            <a:r>
              <a:rPr kumimoji="0" lang="en-US" altLang="ko-KR" sz="1200" dirty="0">
                <a:latin typeface="+mn-lt"/>
                <a:ea typeface="+mn-ea"/>
              </a:rPr>
              <a:t> </a:t>
            </a:r>
            <a:r>
              <a:rPr kumimoji="0" lang="en-US" altLang="ko-KR" sz="1200" dirty="0" err="1">
                <a:latin typeface="+mn-lt"/>
                <a:ea typeface="+mn-ea"/>
              </a:rPr>
              <a:t>i</a:t>
            </a:r>
            <a:r>
              <a:rPr kumimoji="0" lang="en-US" altLang="ko-KR" sz="1200" dirty="0">
                <a:latin typeface="+mn-lt"/>
                <a:ea typeface="+mn-ea"/>
              </a:rPr>
              <a:t>=0; </a:t>
            </a:r>
            <a:r>
              <a:rPr kumimoji="0" lang="en-US" altLang="ko-KR" sz="1200" dirty="0" err="1">
                <a:latin typeface="+mn-lt"/>
                <a:ea typeface="+mn-ea"/>
              </a:rPr>
              <a:t>i</a:t>
            </a:r>
            <a:r>
              <a:rPr kumimoji="0" lang="en-US" altLang="ko-KR" sz="1200" dirty="0">
                <a:latin typeface="+mn-lt"/>
                <a:ea typeface="+mn-ea"/>
              </a:rPr>
              <a:t>&lt;</a:t>
            </a:r>
            <a:r>
              <a:rPr kumimoji="0" lang="en-US" altLang="ko-KR" sz="1200" dirty="0" err="1">
                <a:latin typeface="+mn-lt"/>
                <a:ea typeface="+mn-ea"/>
              </a:rPr>
              <a:t>v.size</a:t>
            </a:r>
            <a:r>
              <a:rPr kumimoji="0" lang="en-US" altLang="ko-KR" sz="1200" dirty="0">
                <a:latin typeface="+mn-lt"/>
                <a:ea typeface="+mn-ea"/>
              </a:rPr>
              <a:t>(); </a:t>
            </a:r>
            <a:r>
              <a:rPr kumimoji="0" lang="en-US" altLang="ko-KR" sz="1200" dirty="0" err="1">
                <a:latin typeface="+mn-lt"/>
                <a:ea typeface="+mn-ea"/>
              </a:rPr>
              <a:t>i</a:t>
            </a:r>
            <a:r>
              <a:rPr kumimoji="0" lang="en-US" altLang="ko-KR" sz="1200" dirty="0">
                <a:latin typeface="+mn-lt"/>
                <a:ea typeface="+mn-ea"/>
              </a:rPr>
              <a:t>++) {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	</a:t>
            </a:r>
            <a:r>
              <a:rPr kumimoji="0" lang="en-US" altLang="ko-KR" sz="1200" b="1" dirty="0" err="1">
                <a:latin typeface="+mn-lt"/>
                <a:ea typeface="+mn-ea"/>
              </a:rPr>
              <a:t>int</a:t>
            </a:r>
            <a:r>
              <a:rPr kumimoji="0" lang="en-US" altLang="ko-KR" sz="1200" b="1" dirty="0">
                <a:latin typeface="+mn-lt"/>
                <a:ea typeface="+mn-ea"/>
              </a:rPr>
              <a:t> n = </a:t>
            </a:r>
            <a:r>
              <a:rPr kumimoji="0" lang="en-US" altLang="ko-KR" sz="1200" b="1" dirty="0" err="1">
                <a:latin typeface="+mn-lt"/>
                <a:ea typeface="+mn-ea"/>
              </a:rPr>
              <a:t>v.elementAt</a:t>
            </a:r>
            <a:r>
              <a:rPr kumimoji="0" lang="en-US" altLang="ko-KR" sz="1200" b="1" dirty="0">
                <a:latin typeface="+mn-lt"/>
                <a:ea typeface="+mn-ea"/>
              </a:rPr>
              <a:t>(</a:t>
            </a:r>
            <a:r>
              <a:rPr kumimoji="0" lang="en-US" altLang="ko-KR" sz="1200" b="1" dirty="0" err="1">
                <a:latin typeface="+mn-lt"/>
                <a:ea typeface="+mn-ea"/>
              </a:rPr>
              <a:t>i</a:t>
            </a:r>
            <a:r>
              <a:rPr kumimoji="0" lang="en-US" altLang="ko-KR" sz="1200" b="1" dirty="0">
                <a:latin typeface="+mn-lt"/>
                <a:ea typeface="+mn-ea"/>
              </a:rPr>
              <a:t>);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	sum += n;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}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</a:t>
            </a:r>
            <a:r>
              <a:rPr kumimoji="0" lang="en-US" altLang="ko-KR" sz="1200" dirty="0" err="1">
                <a:latin typeface="+mn-lt"/>
                <a:ea typeface="+mn-ea"/>
              </a:rPr>
              <a:t>System.out.println</a:t>
            </a:r>
            <a:r>
              <a:rPr kumimoji="0" lang="en-US" altLang="ko-KR" sz="1200" dirty="0">
                <a:latin typeface="+mn-lt"/>
                <a:ea typeface="+mn-ea"/>
              </a:rPr>
              <a:t>("</a:t>
            </a:r>
            <a:r>
              <a:rPr kumimoji="0" lang="ko-KR" altLang="en-US" sz="1200" dirty="0">
                <a:latin typeface="+mn-lt"/>
                <a:ea typeface="+mn-ea"/>
              </a:rPr>
              <a:t>벡터에 있는 정수 합 </a:t>
            </a:r>
            <a:r>
              <a:rPr kumimoji="0" lang="en-US" altLang="ko-KR" sz="1200" dirty="0">
                <a:latin typeface="+mn-lt"/>
                <a:ea typeface="+mn-ea"/>
              </a:rPr>
              <a:t>: “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							 + sum);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}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}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07FFD7F-1FEB-4D8E-AD6B-ADC8473C86E6}" type="slidenum">
              <a:rPr lang="ko-KR" altLang="en-US"/>
              <a:pPr>
                <a:defRPr/>
              </a:pPr>
              <a:t>26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/>
              <p14:cNvContentPartPr/>
              <p14:nvPr/>
            </p14:nvContentPartPr>
            <p14:xfrm>
              <a:off x="1301760" y="768240"/>
              <a:ext cx="6451920" cy="502956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2400" y="758880"/>
                <a:ext cx="6470640" cy="5048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794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/>
              <a:t>예제 </a:t>
            </a:r>
            <a:r>
              <a:rPr lang="en-US" altLang="ko-KR" dirty="0" smtClean="0"/>
              <a:t>7-2 Point </a:t>
            </a:r>
            <a:r>
              <a:rPr lang="ko-KR" altLang="en-US" dirty="0" smtClean="0"/>
              <a:t>클래스의 객체들만 저장하는 벡터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DC651F3-8C4F-4091-ABCA-C5FAF3D61E34}" type="slidenum">
              <a:rPr lang="ko-KR" altLang="en-US"/>
              <a:pPr>
                <a:defRPr/>
              </a:pPr>
              <a:t>27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57213" y="1922463"/>
            <a:ext cx="2935287" cy="24939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import </a:t>
            </a:r>
            <a:r>
              <a:rPr kumimoji="0" lang="en-US" altLang="ko-KR" sz="1200" dirty="0" err="1">
                <a:latin typeface="+mn-lt"/>
                <a:ea typeface="+mn-ea"/>
              </a:rPr>
              <a:t>java.util.Vector</a:t>
            </a:r>
            <a:r>
              <a:rPr kumimoji="0" lang="en-US" altLang="ko-KR" sz="1200" dirty="0">
                <a:latin typeface="+mn-lt"/>
                <a:ea typeface="+mn-ea"/>
              </a:rPr>
              <a:t>;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latin typeface="+mn-lt"/>
              <a:ea typeface="+mn-ea"/>
            </a:endParaRP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latin typeface="+mn-lt"/>
                <a:ea typeface="+mn-ea"/>
              </a:rPr>
              <a:t>class Point </a:t>
            </a:r>
            <a:r>
              <a:rPr kumimoji="0" lang="en-US" altLang="ko-KR" sz="1200" dirty="0">
                <a:latin typeface="+mn-lt"/>
                <a:ea typeface="+mn-ea"/>
              </a:rPr>
              <a:t>{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private </a:t>
            </a:r>
            <a:r>
              <a:rPr kumimoji="0" lang="en-US" altLang="ko-KR" sz="1200" dirty="0" err="1">
                <a:latin typeface="+mn-lt"/>
                <a:ea typeface="+mn-ea"/>
              </a:rPr>
              <a:t>int</a:t>
            </a:r>
            <a:r>
              <a:rPr kumimoji="0" lang="en-US" altLang="ko-KR" sz="1200" dirty="0">
                <a:latin typeface="+mn-lt"/>
                <a:ea typeface="+mn-ea"/>
              </a:rPr>
              <a:t> x, y;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public Point(</a:t>
            </a:r>
            <a:r>
              <a:rPr kumimoji="0" lang="en-US" altLang="ko-KR" sz="1200" dirty="0" err="1">
                <a:latin typeface="+mn-lt"/>
                <a:ea typeface="+mn-ea"/>
              </a:rPr>
              <a:t>int</a:t>
            </a:r>
            <a:r>
              <a:rPr kumimoji="0" lang="en-US" altLang="ko-KR" sz="1200" dirty="0">
                <a:latin typeface="+mn-lt"/>
                <a:ea typeface="+mn-ea"/>
              </a:rPr>
              <a:t> x, </a:t>
            </a:r>
            <a:r>
              <a:rPr kumimoji="0" lang="en-US" altLang="ko-KR" sz="1200" dirty="0" err="1">
                <a:latin typeface="+mn-lt"/>
                <a:ea typeface="+mn-ea"/>
              </a:rPr>
              <a:t>int</a:t>
            </a:r>
            <a:r>
              <a:rPr kumimoji="0" lang="en-US" altLang="ko-KR" sz="1200" dirty="0">
                <a:latin typeface="+mn-lt"/>
                <a:ea typeface="+mn-ea"/>
              </a:rPr>
              <a:t> y) {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</a:t>
            </a:r>
            <a:r>
              <a:rPr kumimoji="0" lang="en-US" altLang="ko-KR" sz="1200" dirty="0" err="1">
                <a:latin typeface="+mn-lt"/>
                <a:ea typeface="+mn-ea"/>
              </a:rPr>
              <a:t>this.x</a:t>
            </a:r>
            <a:r>
              <a:rPr kumimoji="0" lang="en-US" altLang="ko-KR" sz="1200" dirty="0">
                <a:latin typeface="+mn-lt"/>
                <a:ea typeface="+mn-ea"/>
              </a:rPr>
              <a:t> = x;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</a:t>
            </a:r>
            <a:r>
              <a:rPr kumimoji="0" lang="en-US" altLang="ko-KR" sz="1200" dirty="0" err="1">
                <a:latin typeface="+mn-lt"/>
                <a:ea typeface="+mn-ea"/>
              </a:rPr>
              <a:t>this.y</a:t>
            </a:r>
            <a:r>
              <a:rPr kumimoji="0" lang="en-US" altLang="ko-KR" sz="1200" dirty="0">
                <a:latin typeface="+mn-lt"/>
                <a:ea typeface="+mn-ea"/>
              </a:rPr>
              <a:t> = y;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}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latin typeface="+mn-lt"/>
              <a:ea typeface="+mn-ea"/>
            </a:endParaRP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public String </a:t>
            </a:r>
            <a:r>
              <a:rPr kumimoji="0" lang="en-US" altLang="ko-KR" sz="1200" dirty="0" err="1">
                <a:latin typeface="+mn-lt"/>
                <a:ea typeface="+mn-ea"/>
              </a:rPr>
              <a:t>toString</a:t>
            </a:r>
            <a:r>
              <a:rPr kumimoji="0" lang="en-US" altLang="ko-KR" sz="1200" dirty="0">
                <a:latin typeface="+mn-lt"/>
                <a:ea typeface="+mn-ea"/>
              </a:rPr>
              <a:t>() {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return "(" + x + "," + y + ")";  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}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};</a:t>
            </a:r>
          </a:p>
        </p:txBody>
      </p:sp>
      <p:sp>
        <p:nvSpPr>
          <p:cNvPr id="78853" name="직사각형 5"/>
          <p:cNvSpPr>
            <a:spLocks noChangeArrowheads="1"/>
          </p:cNvSpPr>
          <p:nvPr/>
        </p:nvSpPr>
        <p:spPr bwMode="auto">
          <a:xfrm>
            <a:off x="3779838" y="5300663"/>
            <a:ext cx="5043487" cy="646112"/>
          </a:xfrm>
          <a:prstGeom prst="rect">
            <a:avLst/>
          </a:prstGeom>
          <a:solidFill>
            <a:srgbClr val="DAEE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en-US" altLang="ko-KR" sz="1200">
                <a:ea typeface="맑은 고딕" pitchFamily="50" charset="-127"/>
              </a:rPr>
              <a:t>(2,3)</a:t>
            </a:r>
          </a:p>
          <a:p>
            <a:r>
              <a:rPr kumimoji="0" lang="en-US" altLang="ko-KR" sz="1200">
                <a:ea typeface="맑은 고딕" pitchFamily="50" charset="-127"/>
              </a:rPr>
              <a:t>(-5,20)</a:t>
            </a:r>
          </a:p>
          <a:p>
            <a:r>
              <a:rPr kumimoji="0" lang="en-US" altLang="ko-KR" sz="1200">
                <a:ea typeface="맑은 고딕" pitchFamily="50" charset="-127"/>
              </a:rPr>
              <a:t>(30,-8)</a:t>
            </a:r>
            <a:endParaRPr kumimoji="0" lang="ko-KR" altLang="en-US" sz="1200"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79838" y="1916113"/>
            <a:ext cx="5043487" cy="32321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public class </a:t>
            </a:r>
            <a:r>
              <a:rPr kumimoji="0" lang="en-US" altLang="ko-KR" sz="1200" dirty="0" err="1">
                <a:latin typeface="+mn-lt"/>
                <a:ea typeface="+mn-ea"/>
              </a:rPr>
              <a:t>PointVectorEx</a:t>
            </a:r>
            <a:r>
              <a:rPr kumimoji="0" lang="en-US" altLang="ko-KR" sz="1200" dirty="0">
                <a:latin typeface="+mn-lt"/>
                <a:ea typeface="+mn-ea"/>
              </a:rPr>
              <a:t> {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public static void main(String[] </a:t>
            </a:r>
            <a:r>
              <a:rPr kumimoji="0" lang="en-US" altLang="ko-KR" sz="1200" dirty="0" err="1">
                <a:latin typeface="+mn-lt"/>
                <a:ea typeface="+mn-ea"/>
              </a:rPr>
              <a:t>args</a:t>
            </a:r>
            <a:r>
              <a:rPr kumimoji="0" lang="en-US" altLang="ko-KR" sz="1200" dirty="0">
                <a:latin typeface="+mn-lt"/>
                <a:ea typeface="+mn-ea"/>
              </a:rPr>
              <a:t>) {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// Point </a:t>
            </a:r>
            <a:r>
              <a:rPr kumimoji="0" lang="ko-KR" altLang="en-US" sz="1200" dirty="0">
                <a:latin typeface="+mn-lt"/>
                <a:ea typeface="+mn-ea"/>
              </a:rPr>
              <a:t>객체를 요소로만 가지는 벡터 생성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</a:t>
            </a:r>
            <a:r>
              <a:rPr kumimoji="0" lang="en-US" altLang="ko-KR" sz="1200" b="1" dirty="0">
                <a:latin typeface="+mn-lt"/>
                <a:ea typeface="+mn-ea"/>
              </a:rPr>
              <a:t>Vector&lt;Point&gt; v = new Vector&lt;Point&gt;(); 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// 3 </a:t>
            </a:r>
            <a:r>
              <a:rPr kumimoji="0" lang="ko-KR" altLang="en-US" sz="1200" dirty="0">
                <a:latin typeface="+mn-lt"/>
                <a:ea typeface="+mn-ea"/>
              </a:rPr>
              <a:t>개의 </a:t>
            </a:r>
            <a:r>
              <a:rPr kumimoji="0" lang="en-US" altLang="ko-KR" sz="1200" dirty="0">
                <a:latin typeface="+mn-lt"/>
                <a:ea typeface="+mn-ea"/>
              </a:rPr>
              <a:t>Point </a:t>
            </a:r>
            <a:r>
              <a:rPr kumimoji="0" lang="ko-KR" altLang="en-US" sz="1200" dirty="0">
                <a:latin typeface="+mn-lt"/>
                <a:ea typeface="+mn-ea"/>
              </a:rPr>
              <a:t>객체 삽입 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</a:t>
            </a:r>
            <a:r>
              <a:rPr kumimoji="0" lang="en-US" altLang="ko-KR" sz="1200" b="1" dirty="0" err="1">
                <a:latin typeface="+mn-lt"/>
                <a:ea typeface="+mn-ea"/>
              </a:rPr>
              <a:t>v.add</a:t>
            </a:r>
            <a:r>
              <a:rPr kumimoji="0" lang="en-US" altLang="ko-KR" sz="1200" b="1" dirty="0">
                <a:latin typeface="+mn-lt"/>
                <a:ea typeface="+mn-ea"/>
              </a:rPr>
              <a:t>(new Point(2, 3));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</a:t>
            </a:r>
            <a:r>
              <a:rPr kumimoji="0" lang="en-US" altLang="ko-KR" sz="1200" dirty="0" err="1">
                <a:latin typeface="+mn-lt"/>
                <a:ea typeface="+mn-ea"/>
              </a:rPr>
              <a:t>v.add</a:t>
            </a:r>
            <a:r>
              <a:rPr kumimoji="0" lang="en-US" altLang="ko-KR" sz="1200" dirty="0">
                <a:latin typeface="+mn-lt"/>
                <a:ea typeface="+mn-ea"/>
              </a:rPr>
              <a:t>(new Point(-5, 20));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</a:t>
            </a:r>
            <a:r>
              <a:rPr kumimoji="0" lang="en-US" altLang="ko-KR" sz="1200" dirty="0" err="1">
                <a:latin typeface="+mn-lt"/>
                <a:ea typeface="+mn-ea"/>
              </a:rPr>
              <a:t>v.add</a:t>
            </a:r>
            <a:r>
              <a:rPr kumimoji="0" lang="en-US" altLang="ko-KR" sz="1200" dirty="0">
                <a:latin typeface="+mn-lt"/>
                <a:ea typeface="+mn-ea"/>
              </a:rPr>
              <a:t>(new Point(30, -8));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latin typeface="+mn-lt"/>
              <a:ea typeface="+mn-ea"/>
            </a:endParaRP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// </a:t>
            </a:r>
            <a:r>
              <a:rPr kumimoji="0" lang="ko-KR" altLang="en-US" sz="1200" dirty="0">
                <a:latin typeface="+mn-lt"/>
                <a:ea typeface="+mn-ea"/>
              </a:rPr>
              <a:t>벡터에 있는 </a:t>
            </a:r>
            <a:r>
              <a:rPr kumimoji="0" lang="en-US" altLang="ko-KR" sz="1200" dirty="0">
                <a:latin typeface="+mn-lt"/>
                <a:ea typeface="+mn-ea"/>
              </a:rPr>
              <a:t>Point </a:t>
            </a:r>
            <a:r>
              <a:rPr kumimoji="0" lang="ko-KR" altLang="en-US" sz="1200" dirty="0">
                <a:latin typeface="+mn-lt"/>
                <a:ea typeface="+mn-ea"/>
              </a:rPr>
              <a:t>객체 모두 검색하여 출력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</a:t>
            </a:r>
            <a:r>
              <a:rPr kumimoji="0" lang="en-US" altLang="ko-KR" sz="1200" dirty="0">
                <a:latin typeface="+mn-lt"/>
                <a:ea typeface="+mn-ea"/>
              </a:rPr>
              <a:t>for(</a:t>
            </a:r>
            <a:r>
              <a:rPr kumimoji="0" lang="en-US" altLang="ko-KR" sz="1200" dirty="0" err="1">
                <a:latin typeface="+mn-lt"/>
                <a:ea typeface="+mn-ea"/>
              </a:rPr>
              <a:t>int</a:t>
            </a:r>
            <a:r>
              <a:rPr kumimoji="0" lang="en-US" altLang="ko-KR" sz="1200" dirty="0">
                <a:latin typeface="+mn-lt"/>
                <a:ea typeface="+mn-ea"/>
              </a:rPr>
              <a:t> </a:t>
            </a:r>
            <a:r>
              <a:rPr kumimoji="0" lang="en-US" altLang="ko-KR" sz="1200" dirty="0" err="1">
                <a:latin typeface="+mn-lt"/>
                <a:ea typeface="+mn-ea"/>
              </a:rPr>
              <a:t>i</a:t>
            </a:r>
            <a:r>
              <a:rPr kumimoji="0" lang="en-US" altLang="ko-KR" sz="1200" dirty="0">
                <a:latin typeface="+mn-lt"/>
                <a:ea typeface="+mn-ea"/>
              </a:rPr>
              <a:t>=0; </a:t>
            </a:r>
            <a:r>
              <a:rPr kumimoji="0" lang="en-US" altLang="ko-KR" sz="1200" dirty="0" err="1">
                <a:latin typeface="+mn-lt"/>
                <a:ea typeface="+mn-ea"/>
              </a:rPr>
              <a:t>i</a:t>
            </a:r>
            <a:r>
              <a:rPr kumimoji="0" lang="en-US" altLang="ko-KR" sz="1200" dirty="0">
                <a:latin typeface="+mn-lt"/>
                <a:ea typeface="+mn-ea"/>
              </a:rPr>
              <a:t>&lt;</a:t>
            </a:r>
            <a:r>
              <a:rPr kumimoji="0" lang="en-US" altLang="ko-KR" sz="1200" dirty="0" err="1">
                <a:latin typeface="+mn-lt"/>
                <a:ea typeface="+mn-ea"/>
              </a:rPr>
              <a:t>v.size</a:t>
            </a:r>
            <a:r>
              <a:rPr kumimoji="0" lang="en-US" altLang="ko-KR" sz="1200" dirty="0">
                <a:latin typeface="+mn-lt"/>
                <a:ea typeface="+mn-ea"/>
              </a:rPr>
              <a:t>(); </a:t>
            </a:r>
            <a:r>
              <a:rPr kumimoji="0" lang="en-US" altLang="ko-KR" sz="1200" dirty="0" err="1">
                <a:latin typeface="+mn-lt"/>
                <a:ea typeface="+mn-ea"/>
              </a:rPr>
              <a:t>i</a:t>
            </a:r>
            <a:r>
              <a:rPr kumimoji="0" lang="en-US" altLang="ko-KR" sz="1200" dirty="0">
                <a:latin typeface="+mn-lt"/>
                <a:ea typeface="+mn-ea"/>
              </a:rPr>
              <a:t>++) {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	</a:t>
            </a:r>
            <a:r>
              <a:rPr kumimoji="0" lang="en-US" altLang="ko-KR" sz="1200" b="1" dirty="0">
                <a:latin typeface="+mn-lt"/>
                <a:ea typeface="+mn-ea"/>
              </a:rPr>
              <a:t>Point p = </a:t>
            </a:r>
            <a:r>
              <a:rPr kumimoji="0" lang="en-US" altLang="ko-KR" sz="1200" b="1" dirty="0" err="1">
                <a:latin typeface="+mn-lt"/>
                <a:ea typeface="+mn-ea"/>
              </a:rPr>
              <a:t>v.get</a:t>
            </a:r>
            <a:r>
              <a:rPr kumimoji="0" lang="en-US" altLang="ko-KR" sz="1200" b="1" dirty="0">
                <a:latin typeface="+mn-lt"/>
                <a:ea typeface="+mn-ea"/>
              </a:rPr>
              <a:t>(</a:t>
            </a:r>
            <a:r>
              <a:rPr kumimoji="0" lang="en-US" altLang="ko-KR" sz="1200" b="1" dirty="0" err="1">
                <a:latin typeface="+mn-lt"/>
                <a:ea typeface="+mn-ea"/>
              </a:rPr>
              <a:t>i</a:t>
            </a:r>
            <a:r>
              <a:rPr kumimoji="0" lang="en-US" altLang="ko-KR" sz="1200" b="1" dirty="0">
                <a:latin typeface="+mn-lt"/>
                <a:ea typeface="+mn-ea"/>
              </a:rPr>
              <a:t>);</a:t>
            </a:r>
            <a:r>
              <a:rPr kumimoji="0" lang="en-US" altLang="ko-KR" sz="1200" dirty="0">
                <a:latin typeface="+mn-lt"/>
                <a:ea typeface="+mn-ea"/>
              </a:rPr>
              <a:t> // </a:t>
            </a:r>
            <a:r>
              <a:rPr kumimoji="0" lang="ko-KR" altLang="en-US" sz="1200" dirty="0">
                <a:latin typeface="+mn-lt"/>
                <a:ea typeface="+mn-ea"/>
              </a:rPr>
              <a:t>벡터에서 </a:t>
            </a:r>
            <a:r>
              <a:rPr kumimoji="0" lang="en-US" altLang="ko-KR" sz="1200" dirty="0" err="1">
                <a:latin typeface="+mn-lt"/>
                <a:ea typeface="+mn-ea"/>
              </a:rPr>
              <a:t>i</a:t>
            </a:r>
            <a:r>
              <a:rPr kumimoji="0" lang="en-US" altLang="ko-KR" sz="1200" dirty="0">
                <a:latin typeface="+mn-lt"/>
                <a:ea typeface="+mn-ea"/>
              </a:rPr>
              <a:t> </a:t>
            </a:r>
            <a:r>
              <a:rPr kumimoji="0" lang="ko-KR" altLang="en-US" sz="1200" dirty="0">
                <a:latin typeface="+mn-lt"/>
                <a:ea typeface="+mn-ea"/>
              </a:rPr>
              <a:t>번째 </a:t>
            </a:r>
            <a:r>
              <a:rPr kumimoji="0" lang="en-US" altLang="ko-KR" sz="1200" dirty="0">
                <a:latin typeface="+mn-lt"/>
                <a:ea typeface="+mn-ea"/>
              </a:rPr>
              <a:t>Point </a:t>
            </a:r>
            <a:r>
              <a:rPr kumimoji="0" lang="ko-KR" altLang="en-US" sz="1200" dirty="0">
                <a:latin typeface="+mn-lt"/>
                <a:ea typeface="+mn-ea"/>
              </a:rPr>
              <a:t>객체 얻어내기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	</a:t>
            </a:r>
            <a:r>
              <a:rPr kumimoji="0" lang="en-US" altLang="ko-KR" sz="1200" dirty="0" err="1">
                <a:latin typeface="+mn-lt"/>
                <a:ea typeface="+mn-ea"/>
              </a:rPr>
              <a:t>System.out.println</a:t>
            </a:r>
            <a:r>
              <a:rPr kumimoji="0" lang="en-US" altLang="ko-KR" sz="1200" dirty="0">
                <a:latin typeface="+mn-lt"/>
                <a:ea typeface="+mn-ea"/>
              </a:rPr>
              <a:t>(p); // </a:t>
            </a:r>
            <a:r>
              <a:rPr kumimoji="0" lang="en-US" altLang="ko-KR" sz="1200" dirty="0" err="1">
                <a:latin typeface="+mn-lt"/>
                <a:ea typeface="+mn-ea"/>
              </a:rPr>
              <a:t>p.toString</a:t>
            </a:r>
            <a:r>
              <a:rPr kumimoji="0" lang="en-US" altLang="ko-KR" sz="1200" dirty="0">
                <a:latin typeface="+mn-lt"/>
                <a:ea typeface="+mn-ea"/>
              </a:rPr>
              <a:t>()</a:t>
            </a:r>
            <a:r>
              <a:rPr kumimoji="0" lang="ko-KR" altLang="en-US" sz="1200" dirty="0">
                <a:latin typeface="+mn-lt"/>
                <a:ea typeface="+mn-ea"/>
              </a:rPr>
              <a:t>을 이용하여 객체 </a:t>
            </a:r>
            <a:r>
              <a:rPr kumimoji="0" lang="en-US" altLang="ko-KR" sz="1200" dirty="0">
                <a:latin typeface="+mn-lt"/>
                <a:ea typeface="+mn-ea"/>
              </a:rPr>
              <a:t>p </a:t>
            </a:r>
            <a:r>
              <a:rPr kumimoji="0" lang="ko-KR" altLang="en-US" sz="1200" dirty="0">
                <a:latin typeface="+mn-lt"/>
                <a:ea typeface="+mn-ea"/>
              </a:rPr>
              <a:t>출력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</a:t>
            </a:r>
            <a:r>
              <a:rPr kumimoji="0" lang="en-US" altLang="ko-KR" sz="1200" dirty="0">
                <a:latin typeface="+mn-lt"/>
                <a:ea typeface="+mn-ea"/>
              </a:rPr>
              <a:t>}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}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1500" y="1214438"/>
            <a:ext cx="5260975" cy="6461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(x, y) </a:t>
            </a:r>
            <a:r>
              <a:rPr kumimoji="0"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한 점을 추상화한 </a:t>
            </a:r>
            <a:r>
              <a:rPr kumimoji="0"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Point </a:t>
            </a:r>
            <a:r>
              <a:rPr kumimoji="0"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만들고</a:t>
            </a:r>
            <a:endParaRPr kumimoji="0" lang="en-US" altLang="ko-KR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Point </a:t>
            </a:r>
            <a:r>
              <a:rPr kumimoji="0"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클래스의 객체만 저장하는 벡터를 작성하라</a:t>
            </a:r>
            <a:r>
              <a:rPr kumimoji="0"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kumimoji="0"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/>
              <p14:cNvContentPartPr/>
              <p14:nvPr/>
            </p14:nvContentPartPr>
            <p14:xfrm>
              <a:off x="831960" y="2685960"/>
              <a:ext cx="4368960" cy="101628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2600" y="2676600"/>
                <a:ext cx="4387680" cy="1035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79450"/>
          </a:xfrm>
        </p:spPr>
        <p:txBody>
          <a:bodyPr/>
          <a:lstStyle/>
          <a:p>
            <a:pPr eaLnBrk="1" hangingPunct="1"/>
            <a:r>
              <a:rPr lang="en-US" altLang="ko-KR" smtClean="0"/>
              <a:t>ArrayList&lt;E&gt;</a:t>
            </a:r>
            <a:endParaRPr lang="ko-KR" altLang="en-US" smtClean="0"/>
          </a:p>
        </p:txBody>
      </p:sp>
      <p:sp>
        <p:nvSpPr>
          <p:cNvPr id="79875" name="내용 개체 틀 2"/>
          <p:cNvSpPr>
            <a:spLocks noGrp="1"/>
          </p:cNvSpPr>
          <p:nvPr>
            <p:ph sz="quarter" idx="1"/>
          </p:nvPr>
        </p:nvSpPr>
        <p:spPr>
          <a:xfrm>
            <a:off x="612775" y="1341438"/>
            <a:ext cx="8153400" cy="5040312"/>
          </a:xfrm>
        </p:spPr>
        <p:txBody>
          <a:bodyPr/>
          <a:lstStyle/>
          <a:p>
            <a:pPr eaLnBrk="1" hangingPunct="1"/>
            <a:r>
              <a:rPr lang="en-US" altLang="ko-KR" smtClean="0"/>
              <a:t>ArrayList&lt;E&gt;</a:t>
            </a:r>
            <a:r>
              <a:rPr lang="ko-KR" altLang="en-US" smtClean="0"/>
              <a:t>의 특성</a:t>
            </a:r>
            <a:endParaRPr lang="en-US" altLang="ko-KR" smtClean="0"/>
          </a:p>
          <a:p>
            <a:pPr lvl="1" eaLnBrk="1" hangingPunct="1"/>
            <a:r>
              <a:rPr lang="en-US" altLang="ko-KR" smtClean="0"/>
              <a:t>java.util.ArrayList, </a:t>
            </a:r>
            <a:r>
              <a:rPr lang="ko-KR" altLang="en-US" smtClean="0"/>
              <a:t>가변 크기 배열을 구현한 클래스</a:t>
            </a:r>
            <a:endParaRPr lang="en-US" altLang="ko-KR" smtClean="0"/>
          </a:p>
          <a:p>
            <a:pPr lvl="2" eaLnBrk="1" hangingPunct="1"/>
            <a:r>
              <a:rPr lang="en-US" altLang="ko-KR" smtClean="0"/>
              <a:t>&lt;E&gt;</a:t>
            </a:r>
            <a:r>
              <a:rPr lang="ko-KR" altLang="en-US" smtClean="0"/>
              <a:t>에서 </a:t>
            </a:r>
            <a:r>
              <a:rPr lang="en-US" altLang="ko-KR" smtClean="0"/>
              <a:t>E </a:t>
            </a:r>
            <a:r>
              <a:rPr lang="ko-KR" altLang="en-US" smtClean="0"/>
              <a:t>대신 요소로 사용할 특정 타입으로 구체화</a:t>
            </a:r>
            <a:endParaRPr lang="en-US" altLang="ko-KR" smtClean="0"/>
          </a:p>
          <a:p>
            <a:pPr lvl="1" eaLnBrk="1" hangingPunct="1"/>
            <a:r>
              <a:rPr lang="en-US" altLang="ko-KR" smtClean="0"/>
              <a:t>ArrayList</a:t>
            </a:r>
            <a:r>
              <a:rPr lang="ko-KR" altLang="en-US" smtClean="0"/>
              <a:t>에 삽입 가능한  것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객체</a:t>
            </a:r>
            <a:r>
              <a:rPr lang="en-US" altLang="ko-KR" smtClean="0"/>
              <a:t>, null</a:t>
            </a:r>
          </a:p>
          <a:p>
            <a:pPr lvl="2" eaLnBrk="1" hangingPunct="1"/>
            <a:r>
              <a:rPr lang="ko-KR" altLang="en-US" smtClean="0"/>
              <a:t>기본 타입</a:t>
            </a:r>
            <a:r>
              <a:rPr lang="en-US" altLang="ko-KR" smtClean="0"/>
              <a:t>(Wrapper </a:t>
            </a:r>
            <a:r>
              <a:rPr lang="ko-KR" altLang="en-US" smtClean="0"/>
              <a:t>객체로 만들든지</a:t>
            </a:r>
            <a:r>
              <a:rPr lang="en-US" altLang="ko-KR" smtClean="0"/>
              <a:t>, </a:t>
            </a:r>
            <a:r>
              <a:rPr lang="ko-KR" altLang="en-US" smtClean="0"/>
              <a:t>자동박싱</a:t>
            </a:r>
            <a:r>
              <a:rPr lang="en-US" altLang="ko-KR" smtClean="0"/>
              <a:t>/</a:t>
            </a:r>
            <a:r>
              <a:rPr lang="ko-KR" altLang="en-US" smtClean="0"/>
              <a:t>언박싱 사용하든지</a:t>
            </a:r>
            <a:r>
              <a:rPr lang="en-US" altLang="ko-KR" smtClean="0"/>
              <a:t>)</a:t>
            </a:r>
          </a:p>
          <a:p>
            <a:pPr lvl="1" eaLnBrk="1" hangingPunct="1"/>
            <a:r>
              <a:rPr lang="en-US" altLang="ko-KR" smtClean="0"/>
              <a:t>ArrayList</a:t>
            </a:r>
            <a:r>
              <a:rPr lang="ko-KR" altLang="en-US" smtClean="0"/>
              <a:t>에 객체 삽입</a:t>
            </a:r>
            <a:r>
              <a:rPr lang="en-US" altLang="ko-KR" smtClean="0"/>
              <a:t>/</a:t>
            </a:r>
            <a:r>
              <a:rPr lang="ko-KR" altLang="en-US" smtClean="0"/>
              <a:t>삭제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리스트의 맨 뒤에 객체 추가 </a:t>
            </a:r>
            <a:r>
              <a:rPr lang="en-US" altLang="ko-KR" smtClean="0"/>
              <a:t>: </a:t>
            </a:r>
            <a:r>
              <a:rPr lang="ko-KR" altLang="en-US" smtClean="0"/>
              <a:t>공간이 모자라면 자동 늘림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리스트의 중간에 객체 삽입 </a:t>
            </a:r>
            <a:r>
              <a:rPr lang="en-US" altLang="ko-KR" smtClean="0"/>
              <a:t>: </a:t>
            </a:r>
            <a:r>
              <a:rPr lang="ko-KR" altLang="en-US" smtClean="0"/>
              <a:t>삽입된 뒤의 객체는 뒤로 하나씩 이동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임의의 위치에 있는 객체 삭제 가능 </a:t>
            </a:r>
            <a:r>
              <a:rPr lang="en-US" altLang="ko-KR" smtClean="0"/>
              <a:t>: </a:t>
            </a:r>
            <a:r>
              <a:rPr lang="ko-KR" altLang="en-US" smtClean="0"/>
              <a:t>객체 삭제 후 자동 자리 이동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벡터와 달리</a:t>
            </a:r>
            <a:r>
              <a:rPr lang="en-US" altLang="ko-KR" smtClean="0"/>
              <a:t> </a:t>
            </a:r>
            <a:r>
              <a:rPr lang="ko-KR" altLang="en-US" smtClean="0"/>
              <a:t>자동으로 스레드 동기화 지원 않음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다수 스레드가 동시에 </a:t>
            </a:r>
            <a:r>
              <a:rPr lang="en-US" altLang="ko-KR" smtClean="0"/>
              <a:t>ArrayList</a:t>
            </a:r>
            <a:r>
              <a:rPr lang="ko-KR" altLang="en-US" smtClean="0"/>
              <a:t>에 접근할</a:t>
            </a:r>
            <a:r>
              <a:rPr lang="en-US" altLang="ko-KR" smtClean="0"/>
              <a:t> </a:t>
            </a:r>
            <a:r>
              <a:rPr lang="ko-KR" altLang="en-US" smtClean="0"/>
              <a:t>때 동기화시키지 않음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개발자가 스레드 동기화 코드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6B01187-C054-4ED4-B3B1-780D17377D19}" type="slidenum">
              <a:rPr lang="ko-KR" altLang="en-US"/>
              <a:pPr>
                <a:defRPr/>
              </a:pPr>
              <a:t>28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2698920" y="235080"/>
              <a:ext cx="2972160" cy="576612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9560" y="225720"/>
                <a:ext cx="2990880" cy="5784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781300"/>
            <a:ext cx="653415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899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79450"/>
          </a:xfrm>
        </p:spPr>
        <p:txBody>
          <a:bodyPr/>
          <a:lstStyle/>
          <a:p>
            <a:pPr eaLnBrk="1" hangingPunct="1"/>
            <a:r>
              <a:rPr lang="en-US" altLang="ko-KR" smtClean="0"/>
              <a:t>ArrayList&lt;String&gt; </a:t>
            </a:r>
            <a:r>
              <a:rPr lang="ko-KR" altLang="en-US" smtClean="0"/>
              <a:t>컬렉션의 내부 구성</a:t>
            </a:r>
          </a:p>
        </p:txBody>
      </p:sp>
      <p:sp>
        <p:nvSpPr>
          <p:cNvPr id="39" name="모서리가 둥근 사각형 설명선 38"/>
          <p:cNvSpPr/>
          <p:nvPr/>
        </p:nvSpPr>
        <p:spPr>
          <a:xfrm>
            <a:off x="1543050" y="2339975"/>
            <a:ext cx="1784350" cy="612775"/>
          </a:xfrm>
          <a:prstGeom prst="wedgeRoundRectCallout">
            <a:avLst>
              <a:gd name="adj1" fmla="val 15033"/>
              <a:gd name="adj2" fmla="val 11322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+mn-lt"/>
                <a:ea typeface="+mn-ea"/>
              </a:rPr>
              <a:t>add()</a:t>
            </a:r>
            <a:r>
              <a:rPr kumimoji="0" lang="ko-KR" altLang="en-US" sz="1000" dirty="0">
                <a:latin typeface="+mn-lt"/>
                <a:ea typeface="+mn-ea"/>
              </a:rPr>
              <a:t>를 이용하여 요소를 </a:t>
            </a:r>
            <a:endParaRPr kumimoji="0" lang="en-US" altLang="ko-KR" sz="10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삽입하고 </a:t>
            </a:r>
            <a:r>
              <a:rPr kumimoji="0" lang="en-US" altLang="ko-KR" sz="1000" dirty="0">
                <a:latin typeface="+mn-lt"/>
                <a:ea typeface="+mn-ea"/>
              </a:rPr>
              <a:t>get()</a:t>
            </a:r>
            <a:r>
              <a:rPr kumimoji="0" lang="ko-KR" altLang="en-US" sz="1000" dirty="0">
                <a:latin typeface="+mn-lt"/>
                <a:ea typeface="+mn-ea"/>
              </a:rPr>
              <a:t>을 이용하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여 요소를 검색합니다</a:t>
            </a:r>
          </a:p>
        </p:txBody>
      </p:sp>
      <p:sp>
        <p:nvSpPr>
          <p:cNvPr id="40" name="슬라이드 번호 개체 틀 39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FF84390-4ECD-460E-B705-9381059FD0CC}" type="slidenum">
              <a:rPr lang="ko-KR" altLang="en-US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084388" y="1436688"/>
            <a:ext cx="5111750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err="1">
                <a:latin typeface="+mn-lt"/>
                <a:ea typeface="+mn-ea"/>
              </a:rPr>
              <a:t>ArrayList</a:t>
            </a:r>
            <a:r>
              <a:rPr kumimoji="0" lang="en-US" altLang="ko-KR" dirty="0">
                <a:latin typeface="+mn-lt"/>
                <a:ea typeface="+mn-ea"/>
              </a:rPr>
              <a:t>&lt;String&gt; = new </a:t>
            </a:r>
            <a:r>
              <a:rPr kumimoji="0" lang="en-US" altLang="ko-KR" dirty="0" err="1">
                <a:latin typeface="+mn-lt"/>
                <a:ea typeface="+mn-ea"/>
              </a:rPr>
              <a:t>ArrayList</a:t>
            </a:r>
            <a:r>
              <a:rPr kumimoji="0" lang="en-US" altLang="ko-KR" dirty="0">
                <a:latin typeface="+mn-lt"/>
                <a:ea typeface="+mn-ea"/>
              </a:rPr>
              <a:t>&lt;String&gt;();</a:t>
            </a:r>
            <a:endParaRPr kumimoji="0" lang="ko-KR" altLang="en-US" dirty="0">
              <a:latin typeface="+mn-lt"/>
              <a:ea typeface="+mn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101520" y="1727280"/>
              <a:ext cx="4165920" cy="272448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160" y="1717920"/>
                <a:ext cx="4184640" cy="2743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794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컬렉션</a:t>
            </a:r>
            <a:r>
              <a:rPr lang="en-US" altLang="ko-KR" dirty="0" smtClean="0"/>
              <a:t>(collection)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775" y="1341438"/>
            <a:ext cx="8153400" cy="2879650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ko-KR" altLang="en-US" dirty="0" smtClean="0"/>
              <a:t>컬렉션 </a:t>
            </a:r>
            <a:endParaRPr lang="en-US" altLang="ko-KR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ko-KR" altLang="en-US" dirty="0" smtClean="0"/>
              <a:t>요소</a:t>
            </a:r>
            <a:r>
              <a:rPr lang="en-US" altLang="ko-KR" dirty="0" smtClean="0"/>
              <a:t>(element)</a:t>
            </a:r>
            <a:r>
              <a:rPr lang="ko-KR" altLang="en-US" dirty="0" smtClean="0"/>
              <a:t>라고 불리는 가변 개수의 객체들의 모음</a:t>
            </a:r>
            <a:endParaRPr lang="en-US" altLang="ko-KR" dirty="0" smtClean="0"/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ko-KR" altLang="en-US" dirty="0" smtClean="0"/>
              <a:t>객체들의 컨테이너라고도 불림</a:t>
            </a:r>
            <a:endParaRPr lang="en-US" altLang="ko-KR" dirty="0" smtClean="0"/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ko-KR" altLang="en-US" dirty="0"/>
              <a:t>요소의 개수에 따라 컬렉션은 </a:t>
            </a:r>
            <a:r>
              <a:rPr lang="ko-KR" altLang="en-US" dirty="0" smtClean="0"/>
              <a:t>자동 </a:t>
            </a:r>
            <a:r>
              <a:rPr lang="ko-KR" altLang="en-US" dirty="0"/>
              <a:t>크기 조절</a:t>
            </a:r>
            <a:endParaRPr lang="en-US" altLang="ko-KR" dirty="0"/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ko-KR" altLang="en-US" dirty="0"/>
              <a:t>컬렉션은 요소의 삽입</a:t>
            </a:r>
            <a:r>
              <a:rPr lang="en-US" altLang="ko-KR" dirty="0"/>
              <a:t>,</a:t>
            </a:r>
            <a:r>
              <a:rPr lang="ko-KR" altLang="en-US" dirty="0"/>
              <a:t> 삭제에 따른 요소의 </a:t>
            </a:r>
            <a:r>
              <a:rPr lang="ko-KR" altLang="en-US" dirty="0" smtClean="0"/>
              <a:t>이동 </a:t>
            </a:r>
            <a:r>
              <a:rPr lang="ko-KR" altLang="en-US" dirty="0"/>
              <a:t>자동 관리</a:t>
            </a:r>
            <a:endParaRPr lang="en-US" altLang="ko-KR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ko-KR" altLang="en-US" dirty="0" smtClean="0"/>
              <a:t>고정 크기의 배열을 다루는 어려움 해소</a:t>
            </a:r>
            <a:endParaRPr lang="en-US" altLang="ko-KR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ko-KR" altLang="en-US" dirty="0" smtClean="0"/>
              <a:t>다양한 객체들의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 등을 관리하기 용이</a:t>
            </a:r>
            <a:endParaRPr lang="en-US" altLang="ko-KR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endParaRPr lang="en-US" altLang="ko-KR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525EBFE-112C-4ED0-B1F6-F81EB7D92AEE}" type="slidenum">
              <a:rPr lang="ko-KR" altLang="en-US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491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3790951"/>
            <a:ext cx="6731000" cy="303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2019240" y="2152800"/>
              <a:ext cx="5677200" cy="381672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09880" y="2143440"/>
                <a:ext cx="5695920" cy="3835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79450"/>
          </a:xfrm>
        </p:spPr>
        <p:txBody>
          <a:bodyPr/>
          <a:lstStyle/>
          <a:p>
            <a:pPr eaLnBrk="1" hangingPunct="1"/>
            <a:r>
              <a:rPr lang="en-US" altLang="ko-KR" smtClean="0"/>
              <a:t>ArrayList&lt;E&gt; </a:t>
            </a:r>
            <a:r>
              <a:rPr lang="ko-KR" altLang="en-US" smtClean="0"/>
              <a:t>클래스의 주요 메소드</a:t>
            </a:r>
            <a:endParaRPr lang="ko-KR" altLang="en-US" smtClean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39750" y="1557338"/>
          <a:ext cx="7993063" cy="409651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312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5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effectLst/>
                        </a:rPr>
                        <a:t>메소드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1" marR="46801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설명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1" marR="46801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r>
                        <a:rPr lang="en-US" sz="1200" dirty="0">
                          <a:effectLst/>
                        </a:rPr>
                        <a:t> add(E </a:t>
                      </a:r>
                      <a:r>
                        <a:rPr lang="en-US" sz="1200" dirty="0" err="1">
                          <a:effectLst/>
                        </a:rPr>
                        <a:t>e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1" marR="46801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</a:rPr>
                        <a:t>ArrayList</a:t>
                      </a:r>
                      <a:r>
                        <a:rPr lang="ko-KR" altLang="en-US" sz="1200">
                          <a:effectLst/>
                        </a:rPr>
                        <a:t>의 맨 뒤에 요소 추가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1" marR="46801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void add(</a:t>
                      </a: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index, E element)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1" marR="46801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지정된 인덱스에 지정된 객체를 삽입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1" marR="46801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addAll</a:t>
                      </a:r>
                      <a:r>
                        <a:rPr lang="en-US" sz="1200" dirty="0">
                          <a:effectLst/>
                        </a:rPr>
                        <a:t>(Collection&lt;? extends E&gt; c)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1" marR="46801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</a:rPr>
                        <a:t>c</a:t>
                      </a:r>
                      <a:r>
                        <a:rPr lang="ko-KR" altLang="en-US" sz="1200">
                          <a:effectLst/>
                        </a:rPr>
                        <a:t>가 지정하는 컬렉션의 모든 요소를 </a:t>
                      </a:r>
                      <a:r>
                        <a:rPr lang="en-US" altLang="ko-KR" sz="1200">
                          <a:effectLst/>
                        </a:rPr>
                        <a:t>ArrayList</a:t>
                      </a:r>
                      <a:r>
                        <a:rPr lang="ko-KR" altLang="en-US" sz="1200">
                          <a:effectLst/>
                        </a:rPr>
                        <a:t>의 맨 뒤에 추가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1" marR="46801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5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void clear()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1" marR="46801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</a:rPr>
                        <a:t>ArrayList</a:t>
                      </a:r>
                      <a:r>
                        <a:rPr lang="ko-KR" altLang="en-US" sz="1200">
                          <a:effectLst/>
                        </a:rPr>
                        <a:t>의 모든 요소 삭제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1" marR="46801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5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r>
                        <a:rPr lang="en-US" sz="1200" dirty="0">
                          <a:effectLst/>
                        </a:rPr>
                        <a:t> contains(Object o)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1" marR="46801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</a:rPr>
                        <a:t>ArrayList</a:t>
                      </a:r>
                      <a:r>
                        <a:rPr lang="ko-KR" altLang="en-US" sz="1200">
                          <a:effectLst/>
                        </a:rPr>
                        <a:t>가 지정된 객체를 포함하고 있으면 </a:t>
                      </a:r>
                      <a:r>
                        <a:rPr lang="en-US" altLang="ko-KR" sz="1200">
                          <a:effectLst/>
                        </a:rPr>
                        <a:t>true </a:t>
                      </a:r>
                      <a:r>
                        <a:rPr lang="ko-KR" altLang="en-US" sz="1200">
                          <a:effectLst/>
                        </a:rPr>
                        <a:t>반환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1" marR="46801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5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 </a:t>
                      </a:r>
                      <a:r>
                        <a:rPr lang="en-US" sz="1200" dirty="0" err="1">
                          <a:effectLst/>
                        </a:rPr>
                        <a:t>elementAt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index)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1" marR="46801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지정된 인덱스의 요소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1" marR="46801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5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 get(</a:t>
                      </a: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index)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1" marR="46801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지정된 인덱스의 요소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1" marR="46801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5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 indexOf(Object o)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1" marR="46801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지정된 객체와 같은 첫 번째 요소의 인덱스 반환</a:t>
                      </a:r>
                      <a:r>
                        <a:rPr lang="en-US" altLang="ko-KR" sz="1200">
                          <a:effectLst/>
                        </a:rPr>
                        <a:t>. </a:t>
                      </a:r>
                      <a:r>
                        <a:rPr lang="ko-KR" altLang="en-US" sz="1200">
                          <a:effectLst/>
                        </a:rPr>
                        <a:t>없으면 </a:t>
                      </a:r>
                      <a:r>
                        <a:rPr lang="en-US" altLang="ko-KR" sz="1200">
                          <a:effectLst/>
                        </a:rPr>
                        <a:t>-1 </a:t>
                      </a:r>
                      <a:r>
                        <a:rPr lang="ko-KR" altLang="en-US" sz="1200">
                          <a:effectLst/>
                        </a:rPr>
                        <a:t>반환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1" marR="46801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5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boolean isEmpty()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1" marR="46801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err="1">
                          <a:effectLst/>
                        </a:rPr>
                        <a:t>ArrayList</a:t>
                      </a:r>
                      <a:r>
                        <a:rPr lang="ko-KR" altLang="en-US" sz="1200" dirty="0">
                          <a:effectLst/>
                        </a:rPr>
                        <a:t>가 비어있으면 </a:t>
                      </a:r>
                      <a:r>
                        <a:rPr lang="en-US" altLang="ko-KR" sz="1200" dirty="0">
                          <a:effectLst/>
                        </a:rPr>
                        <a:t>true </a:t>
                      </a:r>
                      <a:r>
                        <a:rPr lang="ko-KR" altLang="en-US" sz="1200" dirty="0">
                          <a:effectLst/>
                        </a:rPr>
                        <a:t>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1" marR="46801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5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 remove(int index)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1" marR="46801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지정된 인덱스의 요소 삭제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1" marR="46801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5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boolean remove(Object o)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1" marR="46801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지정된 객체와 같은 첫 번째 요소를 </a:t>
                      </a:r>
                      <a:r>
                        <a:rPr lang="en-US" altLang="ko-KR" sz="1200" dirty="0" err="1">
                          <a:effectLst/>
                        </a:rPr>
                        <a:t>ArrayList</a:t>
                      </a:r>
                      <a:r>
                        <a:rPr lang="ko-KR" altLang="en-US" sz="1200" dirty="0">
                          <a:effectLst/>
                        </a:rPr>
                        <a:t>에서 삭제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1" marR="46801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5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 size()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1" marR="46801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err="1">
                          <a:effectLst/>
                        </a:rPr>
                        <a:t>ArrayList</a:t>
                      </a:r>
                      <a:r>
                        <a:rPr lang="ko-KR" altLang="en-US" sz="1200" dirty="0">
                          <a:effectLst/>
                        </a:rPr>
                        <a:t>가 포함하는 요소의 개수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1" marR="46801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5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Object[] toArray()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1" marR="46801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err="1">
                          <a:effectLst/>
                        </a:rPr>
                        <a:t>ArrayList</a:t>
                      </a:r>
                      <a:r>
                        <a:rPr lang="ko-KR" altLang="en-US" sz="1200" dirty="0">
                          <a:effectLst/>
                        </a:rPr>
                        <a:t>의 모든 요소를 포함하는 배열을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1" marR="46801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1970" name="Rectangle 1"/>
          <p:cNvSpPr>
            <a:spLocks noChangeArrowheads="1"/>
          </p:cNvSpPr>
          <p:nvPr/>
        </p:nvSpPr>
        <p:spPr bwMode="auto">
          <a:xfrm>
            <a:off x="2000250" y="17081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kumimoji="0" lang="ko-KR" altLang="en-US"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B72FCE8-51C4-4724-9982-82C032C56BC9}" type="slidenum">
              <a:rPr lang="ko-KR" altLang="en-US"/>
              <a:pPr>
                <a:defRPr/>
              </a:pPr>
              <a:t>30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117475"/>
            <a:ext cx="9013825" cy="631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947" name="슬라이드 번호 개체 틀 69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BD604A9-E689-40FF-AC1D-9EBC2C8674AD}" type="slidenum">
              <a:rPr kumimoji="0" lang="ko-KR" altLang="en-US" smtClean="0">
                <a:solidFill>
                  <a:schemeClr val="tx2"/>
                </a:solidFill>
                <a:ea typeface="맑은 고딕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kumimoji="0" lang="ko-KR" altLang="en-US" smtClean="0">
              <a:solidFill>
                <a:schemeClr val="tx2"/>
              </a:solidFill>
              <a:ea typeface="맑은 고딕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/>
              <p14:cNvContentPartPr/>
              <p14:nvPr/>
            </p14:nvContentPartPr>
            <p14:xfrm>
              <a:off x="1244520" y="546120"/>
              <a:ext cx="2318040" cy="579168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5160" y="536760"/>
                <a:ext cx="2336760" cy="5810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슬라이드 번호 개체 틀 3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CDDD1A2E-6069-411E-8EF7-645A71E6D928}" type="slidenum">
              <a:rPr kumimoji="0" lang="ko-KR" altLang="en-US" smtClean="0">
                <a:solidFill>
                  <a:schemeClr val="tx2"/>
                </a:solidFill>
                <a:ea typeface="맑은 고딕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kumimoji="0" lang="ko-KR" altLang="en-US" smtClean="0">
              <a:solidFill>
                <a:schemeClr val="tx2"/>
              </a:solidFill>
              <a:ea typeface="맑은 고딕" pitchFamily="50" charset="-127"/>
            </a:endParaRPr>
          </a:p>
        </p:txBody>
      </p:sp>
      <p:pic>
        <p:nvPicPr>
          <p:cNvPr id="839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1175"/>
            <a:ext cx="8964613" cy="258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79450"/>
          </a:xfrm>
        </p:spPr>
        <p:txBody>
          <a:bodyPr/>
          <a:lstStyle/>
          <a:p>
            <a:pPr eaLnBrk="1" hangingPunct="1"/>
            <a:r>
              <a:rPr lang="ko-KR" altLang="en-US" smtClean="0"/>
              <a:t>예제 </a:t>
            </a:r>
            <a:r>
              <a:rPr lang="en-US" altLang="ko-KR" smtClean="0"/>
              <a:t>7-3 : ArrayList</a:t>
            </a:r>
            <a:r>
              <a:rPr lang="ko-KR" altLang="en-US" smtClean="0"/>
              <a:t>에 문자열을 달기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9388" y="1835150"/>
            <a:ext cx="4392612" cy="39703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import </a:t>
            </a:r>
            <a:r>
              <a:rPr kumimoji="0" lang="en-US" altLang="ko-KR" sz="1200" dirty="0" err="1">
                <a:latin typeface="+mn-lt"/>
                <a:ea typeface="+mn-ea"/>
              </a:rPr>
              <a:t>java.util</a:t>
            </a:r>
            <a:r>
              <a:rPr kumimoji="0" lang="en-US" altLang="ko-KR" sz="1200" dirty="0">
                <a:latin typeface="+mn-lt"/>
                <a:ea typeface="+mn-ea"/>
              </a:rPr>
              <a:t>.*;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latin typeface="+mn-lt"/>
              <a:ea typeface="+mn-ea"/>
            </a:endParaRP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public class </a:t>
            </a:r>
            <a:r>
              <a:rPr kumimoji="0" lang="en-US" altLang="ko-KR" sz="1200" dirty="0" err="1">
                <a:latin typeface="+mn-lt"/>
                <a:ea typeface="+mn-ea"/>
              </a:rPr>
              <a:t>ArrayListEx</a:t>
            </a:r>
            <a:r>
              <a:rPr kumimoji="0" lang="en-US" altLang="ko-KR" sz="1200" dirty="0">
                <a:latin typeface="+mn-lt"/>
                <a:ea typeface="+mn-ea"/>
              </a:rPr>
              <a:t> {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public static void main(String[] </a:t>
            </a:r>
            <a:r>
              <a:rPr kumimoji="0" lang="en-US" altLang="ko-KR" sz="1200" dirty="0" err="1">
                <a:latin typeface="+mn-lt"/>
                <a:ea typeface="+mn-ea"/>
              </a:rPr>
              <a:t>args</a:t>
            </a:r>
            <a:r>
              <a:rPr kumimoji="0" lang="en-US" altLang="ko-KR" sz="1200" dirty="0">
                <a:latin typeface="+mn-lt"/>
                <a:ea typeface="+mn-ea"/>
              </a:rPr>
              <a:t>) {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// </a:t>
            </a:r>
            <a:r>
              <a:rPr kumimoji="0" lang="ko-KR" altLang="en-US" sz="1200" dirty="0">
                <a:latin typeface="+mn-lt"/>
                <a:ea typeface="+mn-ea"/>
              </a:rPr>
              <a:t>문자열만 </a:t>
            </a:r>
            <a:r>
              <a:rPr kumimoji="0" lang="ko-KR" altLang="en-US" sz="1200" dirty="0" err="1">
                <a:latin typeface="+mn-lt"/>
                <a:ea typeface="+mn-ea"/>
              </a:rPr>
              <a:t>삽입가능한</a:t>
            </a:r>
            <a:r>
              <a:rPr kumimoji="0" lang="ko-KR" altLang="en-US" sz="1200" dirty="0">
                <a:latin typeface="+mn-lt"/>
                <a:ea typeface="+mn-ea"/>
              </a:rPr>
              <a:t> </a:t>
            </a:r>
            <a:r>
              <a:rPr kumimoji="0" lang="en-US" altLang="ko-KR" sz="1200" dirty="0" err="1">
                <a:latin typeface="+mn-lt"/>
                <a:ea typeface="+mn-ea"/>
              </a:rPr>
              <a:t>ArrayList</a:t>
            </a:r>
            <a:r>
              <a:rPr kumimoji="0" lang="en-US" altLang="ko-KR" sz="1200" dirty="0">
                <a:latin typeface="+mn-lt"/>
                <a:ea typeface="+mn-ea"/>
              </a:rPr>
              <a:t> </a:t>
            </a:r>
            <a:r>
              <a:rPr kumimoji="0" lang="ko-KR" altLang="en-US" sz="1200" dirty="0">
                <a:latin typeface="+mn-lt"/>
                <a:ea typeface="+mn-ea"/>
              </a:rPr>
              <a:t>컬렉션 생성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</a:t>
            </a:r>
            <a:r>
              <a:rPr kumimoji="0" lang="en-US" altLang="ko-KR" sz="1200" b="1" dirty="0" err="1">
                <a:latin typeface="+mn-lt"/>
                <a:ea typeface="+mn-ea"/>
              </a:rPr>
              <a:t>ArrayList</a:t>
            </a:r>
            <a:r>
              <a:rPr kumimoji="0" lang="en-US" altLang="ko-KR" sz="1200" b="1" dirty="0">
                <a:latin typeface="+mn-lt"/>
                <a:ea typeface="+mn-ea"/>
              </a:rPr>
              <a:t>&lt;String&gt; a = new </a:t>
            </a:r>
            <a:r>
              <a:rPr kumimoji="0" lang="en-US" altLang="ko-KR" sz="1200" b="1" dirty="0" err="1">
                <a:latin typeface="+mn-lt"/>
                <a:ea typeface="+mn-ea"/>
              </a:rPr>
              <a:t>ArrayList</a:t>
            </a:r>
            <a:r>
              <a:rPr kumimoji="0" lang="en-US" altLang="ko-KR" sz="1200" b="1" dirty="0">
                <a:latin typeface="+mn-lt"/>
                <a:ea typeface="+mn-ea"/>
              </a:rPr>
              <a:t>&lt;String&gt;();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latin typeface="+mn-lt"/>
              <a:ea typeface="+mn-ea"/>
            </a:endParaRP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// </a:t>
            </a:r>
            <a:r>
              <a:rPr kumimoji="0" lang="ko-KR" altLang="en-US" sz="1200" dirty="0">
                <a:latin typeface="+mn-lt"/>
                <a:ea typeface="+mn-ea"/>
              </a:rPr>
              <a:t>키보드로부터 </a:t>
            </a:r>
            <a:r>
              <a:rPr kumimoji="0" lang="en-US" altLang="ko-KR" sz="1200" dirty="0">
                <a:latin typeface="+mn-lt"/>
                <a:ea typeface="+mn-ea"/>
              </a:rPr>
              <a:t>4</a:t>
            </a:r>
            <a:r>
              <a:rPr kumimoji="0" lang="ko-KR" altLang="en-US" sz="1200" dirty="0">
                <a:latin typeface="+mn-lt"/>
                <a:ea typeface="+mn-ea"/>
              </a:rPr>
              <a:t>개의 이름 </a:t>
            </a:r>
            <a:r>
              <a:rPr kumimoji="0" lang="ko-KR" altLang="en-US" sz="1200" dirty="0" err="1">
                <a:latin typeface="+mn-lt"/>
                <a:ea typeface="+mn-ea"/>
              </a:rPr>
              <a:t>입력받아</a:t>
            </a:r>
            <a:r>
              <a:rPr kumimoji="0" lang="ko-KR" altLang="en-US" sz="1200" dirty="0">
                <a:latin typeface="+mn-lt"/>
                <a:ea typeface="+mn-ea"/>
              </a:rPr>
              <a:t> </a:t>
            </a:r>
            <a:r>
              <a:rPr kumimoji="0" lang="en-US" altLang="ko-KR" sz="1200" dirty="0" err="1">
                <a:latin typeface="+mn-lt"/>
                <a:ea typeface="+mn-ea"/>
              </a:rPr>
              <a:t>ArrayList</a:t>
            </a:r>
            <a:r>
              <a:rPr kumimoji="0" lang="ko-KR" altLang="en-US" sz="1200" dirty="0">
                <a:latin typeface="+mn-lt"/>
                <a:ea typeface="+mn-ea"/>
              </a:rPr>
              <a:t>에 삽입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</a:t>
            </a:r>
            <a:r>
              <a:rPr kumimoji="0" lang="en-US" altLang="ko-KR" sz="1200" dirty="0">
                <a:latin typeface="+mn-lt"/>
                <a:ea typeface="+mn-ea"/>
              </a:rPr>
              <a:t>Scanner </a:t>
            </a:r>
            <a:r>
              <a:rPr kumimoji="0" lang="en-US" altLang="ko-KR" sz="1200" dirty="0" err="1">
                <a:latin typeface="+mn-lt"/>
                <a:ea typeface="+mn-ea"/>
              </a:rPr>
              <a:t>scanner</a:t>
            </a:r>
            <a:r>
              <a:rPr kumimoji="0" lang="en-US" altLang="ko-KR" sz="1200" dirty="0">
                <a:latin typeface="+mn-lt"/>
                <a:ea typeface="+mn-ea"/>
              </a:rPr>
              <a:t> = new Scanner(System.in); 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</a:t>
            </a:r>
            <a:r>
              <a:rPr kumimoji="0" lang="en-US" altLang="ko-KR" sz="1200" dirty="0">
                <a:latin typeface="+mn-lt"/>
                <a:ea typeface="+mn-ea"/>
              </a:rPr>
              <a:t>for(</a:t>
            </a:r>
            <a:r>
              <a:rPr kumimoji="0" lang="en-US" altLang="ko-KR" sz="1200" dirty="0" err="1">
                <a:latin typeface="+mn-lt"/>
                <a:ea typeface="+mn-ea"/>
              </a:rPr>
              <a:t>int</a:t>
            </a:r>
            <a:r>
              <a:rPr kumimoji="0" lang="en-US" altLang="ko-KR" sz="1200" dirty="0">
                <a:latin typeface="+mn-lt"/>
                <a:ea typeface="+mn-ea"/>
              </a:rPr>
              <a:t> </a:t>
            </a:r>
            <a:r>
              <a:rPr kumimoji="0" lang="en-US" altLang="ko-KR" sz="1200" dirty="0" err="1">
                <a:latin typeface="+mn-lt"/>
                <a:ea typeface="+mn-ea"/>
              </a:rPr>
              <a:t>i</a:t>
            </a:r>
            <a:r>
              <a:rPr kumimoji="0" lang="en-US" altLang="ko-KR" sz="1200" dirty="0">
                <a:latin typeface="+mn-lt"/>
                <a:ea typeface="+mn-ea"/>
              </a:rPr>
              <a:t>=0; </a:t>
            </a:r>
            <a:r>
              <a:rPr kumimoji="0" lang="en-US" altLang="ko-KR" sz="1200" dirty="0" err="1">
                <a:latin typeface="+mn-lt"/>
                <a:ea typeface="+mn-ea"/>
              </a:rPr>
              <a:t>i</a:t>
            </a:r>
            <a:r>
              <a:rPr kumimoji="0" lang="en-US" altLang="ko-KR" sz="1200" dirty="0">
                <a:latin typeface="+mn-lt"/>
                <a:ea typeface="+mn-ea"/>
              </a:rPr>
              <a:t>&lt;4; </a:t>
            </a:r>
            <a:r>
              <a:rPr kumimoji="0" lang="en-US" altLang="ko-KR" sz="1200" dirty="0" err="1">
                <a:latin typeface="+mn-lt"/>
                <a:ea typeface="+mn-ea"/>
              </a:rPr>
              <a:t>i</a:t>
            </a:r>
            <a:r>
              <a:rPr kumimoji="0" lang="en-US" altLang="ko-KR" sz="1200" dirty="0">
                <a:latin typeface="+mn-lt"/>
                <a:ea typeface="+mn-ea"/>
              </a:rPr>
              <a:t>++) {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	</a:t>
            </a:r>
            <a:r>
              <a:rPr kumimoji="0" lang="en-US" altLang="ko-KR" sz="1200" dirty="0" err="1">
                <a:latin typeface="+mn-lt"/>
                <a:ea typeface="+mn-ea"/>
              </a:rPr>
              <a:t>System.out.print</a:t>
            </a:r>
            <a:r>
              <a:rPr kumimoji="0" lang="en-US" altLang="ko-KR" sz="1200" dirty="0">
                <a:latin typeface="+mn-lt"/>
                <a:ea typeface="+mn-ea"/>
              </a:rPr>
              <a:t>("</a:t>
            </a:r>
            <a:r>
              <a:rPr kumimoji="0" lang="ko-KR" altLang="en-US" sz="1200" dirty="0">
                <a:latin typeface="+mn-lt"/>
                <a:ea typeface="+mn-ea"/>
              </a:rPr>
              <a:t>이름을 입력하세요</a:t>
            </a:r>
            <a:r>
              <a:rPr kumimoji="0" lang="en-US" altLang="ko-KR" sz="1200" dirty="0">
                <a:latin typeface="+mn-lt"/>
                <a:ea typeface="+mn-ea"/>
              </a:rPr>
              <a:t>&gt;&gt;");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	String s = </a:t>
            </a:r>
            <a:r>
              <a:rPr kumimoji="0" lang="en-US" altLang="ko-KR" sz="1200" dirty="0" err="1">
                <a:latin typeface="+mn-lt"/>
                <a:ea typeface="+mn-ea"/>
              </a:rPr>
              <a:t>scanner.next</a:t>
            </a:r>
            <a:r>
              <a:rPr kumimoji="0" lang="en-US" altLang="ko-KR" sz="1200" dirty="0">
                <a:latin typeface="+mn-lt"/>
                <a:ea typeface="+mn-ea"/>
              </a:rPr>
              <a:t>(); // </a:t>
            </a:r>
            <a:r>
              <a:rPr kumimoji="0" lang="ko-KR" altLang="en-US" sz="1200" dirty="0">
                <a:latin typeface="+mn-lt"/>
                <a:ea typeface="+mn-ea"/>
              </a:rPr>
              <a:t>키보드로부터 이름 입력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	</a:t>
            </a:r>
            <a:r>
              <a:rPr kumimoji="0" lang="en-US" altLang="ko-KR" sz="1200" b="1" dirty="0" err="1">
                <a:latin typeface="+mn-lt"/>
                <a:ea typeface="+mn-ea"/>
              </a:rPr>
              <a:t>a.add</a:t>
            </a:r>
            <a:r>
              <a:rPr kumimoji="0" lang="en-US" altLang="ko-KR" sz="1200" b="1" dirty="0">
                <a:latin typeface="+mn-lt"/>
                <a:ea typeface="+mn-ea"/>
              </a:rPr>
              <a:t>(s); </a:t>
            </a:r>
            <a:r>
              <a:rPr kumimoji="0" lang="en-US" altLang="ko-KR" sz="1200" dirty="0">
                <a:latin typeface="+mn-lt"/>
                <a:ea typeface="+mn-ea"/>
              </a:rPr>
              <a:t>// </a:t>
            </a:r>
            <a:r>
              <a:rPr kumimoji="0" lang="en-US" altLang="ko-KR" sz="1200" dirty="0" err="1">
                <a:latin typeface="+mn-lt"/>
                <a:ea typeface="+mn-ea"/>
              </a:rPr>
              <a:t>ArrayList</a:t>
            </a:r>
            <a:r>
              <a:rPr kumimoji="0" lang="en-US" altLang="ko-KR" sz="1200" dirty="0">
                <a:latin typeface="+mn-lt"/>
                <a:ea typeface="+mn-ea"/>
              </a:rPr>
              <a:t> </a:t>
            </a:r>
            <a:r>
              <a:rPr kumimoji="0" lang="ko-KR" altLang="en-US" sz="1200" dirty="0">
                <a:latin typeface="+mn-lt"/>
                <a:ea typeface="+mn-ea"/>
              </a:rPr>
              <a:t>컬렉션에 삽입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</a:t>
            </a:r>
            <a:r>
              <a:rPr kumimoji="0" lang="en-US" altLang="ko-KR" sz="1200" dirty="0">
                <a:latin typeface="+mn-lt"/>
                <a:ea typeface="+mn-ea"/>
              </a:rPr>
              <a:t>}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// </a:t>
            </a:r>
            <a:r>
              <a:rPr kumimoji="0" lang="en-US" altLang="ko-KR" sz="1200" dirty="0" err="1">
                <a:latin typeface="+mn-lt"/>
                <a:ea typeface="+mn-ea"/>
              </a:rPr>
              <a:t>ArrayList</a:t>
            </a:r>
            <a:r>
              <a:rPr kumimoji="0" lang="ko-KR" altLang="en-US" sz="1200" dirty="0">
                <a:latin typeface="+mn-lt"/>
                <a:ea typeface="+mn-ea"/>
              </a:rPr>
              <a:t>에 들어 있는 모든 이름 출력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</a:t>
            </a:r>
            <a:r>
              <a:rPr kumimoji="0" lang="en-US" altLang="ko-KR" sz="1200" dirty="0">
                <a:latin typeface="+mn-lt"/>
                <a:ea typeface="+mn-ea"/>
              </a:rPr>
              <a:t>for(</a:t>
            </a:r>
            <a:r>
              <a:rPr kumimoji="0" lang="en-US" altLang="ko-KR" sz="1200" dirty="0" err="1">
                <a:latin typeface="+mn-lt"/>
                <a:ea typeface="+mn-ea"/>
              </a:rPr>
              <a:t>int</a:t>
            </a:r>
            <a:r>
              <a:rPr kumimoji="0" lang="en-US" altLang="ko-KR" sz="1200" dirty="0">
                <a:latin typeface="+mn-lt"/>
                <a:ea typeface="+mn-ea"/>
              </a:rPr>
              <a:t> </a:t>
            </a:r>
            <a:r>
              <a:rPr kumimoji="0" lang="en-US" altLang="ko-KR" sz="1200" dirty="0" err="1">
                <a:latin typeface="+mn-lt"/>
                <a:ea typeface="+mn-ea"/>
              </a:rPr>
              <a:t>i</a:t>
            </a:r>
            <a:r>
              <a:rPr kumimoji="0" lang="en-US" altLang="ko-KR" sz="1200" dirty="0">
                <a:latin typeface="+mn-lt"/>
                <a:ea typeface="+mn-ea"/>
              </a:rPr>
              <a:t>=0; </a:t>
            </a:r>
            <a:r>
              <a:rPr kumimoji="0" lang="en-US" altLang="ko-KR" sz="1200" dirty="0" err="1">
                <a:latin typeface="+mn-lt"/>
                <a:ea typeface="+mn-ea"/>
              </a:rPr>
              <a:t>i</a:t>
            </a:r>
            <a:r>
              <a:rPr kumimoji="0" lang="en-US" altLang="ko-KR" sz="1200" dirty="0">
                <a:latin typeface="+mn-lt"/>
                <a:ea typeface="+mn-ea"/>
              </a:rPr>
              <a:t>&lt;</a:t>
            </a:r>
            <a:r>
              <a:rPr kumimoji="0" lang="en-US" altLang="ko-KR" sz="1200" dirty="0" err="1">
                <a:latin typeface="+mn-lt"/>
                <a:ea typeface="+mn-ea"/>
              </a:rPr>
              <a:t>a.size</a:t>
            </a:r>
            <a:r>
              <a:rPr kumimoji="0" lang="en-US" altLang="ko-KR" sz="1200" dirty="0">
                <a:latin typeface="+mn-lt"/>
                <a:ea typeface="+mn-ea"/>
              </a:rPr>
              <a:t>(); </a:t>
            </a:r>
            <a:r>
              <a:rPr kumimoji="0" lang="en-US" altLang="ko-KR" sz="1200" dirty="0" err="1">
                <a:latin typeface="+mn-lt"/>
                <a:ea typeface="+mn-ea"/>
              </a:rPr>
              <a:t>i</a:t>
            </a:r>
            <a:r>
              <a:rPr kumimoji="0" lang="en-US" altLang="ko-KR" sz="1200" dirty="0">
                <a:latin typeface="+mn-lt"/>
                <a:ea typeface="+mn-ea"/>
              </a:rPr>
              <a:t>++) {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	// </a:t>
            </a:r>
            <a:r>
              <a:rPr kumimoji="0" lang="en-US" altLang="ko-KR" sz="1200" dirty="0" err="1">
                <a:latin typeface="+mn-lt"/>
                <a:ea typeface="+mn-ea"/>
              </a:rPr>
              <a:t>ArrayList</a:t>
            </a:r>
            <a:r>
              <a:rPr kumimoji="0" lang="ko-KR" altLang="en-US" sz="1200" dirty="0">
                <a:latin typeface="+mn-lt"/>
                <a:ea typeface="+mn-ea"/>
              </a:rPr>
              <a:t>의 </a:t>
            </a:r>
            <a:r>
              <a:rPr kumimoji="0" lang="en-US" altLang="ko-KR" sz="1200" dirty="0" err="1">
                <a:latin typeface="+mn-lt"/>
                <a:ea typeface="+mn-ea"/>
              </a:rPr>
              <a:t>i</a:t>
            </a:r>
            <a:r>
              <a:rPr kumimoji="0" lang="en-US" altLang="ko-KR" sz="1200" dirty="0">
                <a:latin typeface="+mn-lt"/>
                <a:ea typeface="+mn-ea"/>
              </a:rPr>
              <a:t> </a:t>
            </a:r>
            <a:r>
              <a:rPr kumimoji="0" lang="ko-KR" altLang="en-US" sz="1200" dirty="0">
                <a:latin typeface="+mn-lt"/>
                <a:ea typeface="+mn-ea"/>
              </a:rPr>
              <a:t>번째 문자열 얻어오기  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	</a:t>
            </a:r>
            <a:r>
              <a:rPr kumimoji="0" lang="en-US" altLang="ko-KR" sz="1200" b="1" dirty="0">
                <a:latin typeface="+mn-lt"/>
                <a:ea typeface="+mn-ea"/>
              </a:rPr>
              <a:t>String name = </a:t>
            </a:r>
            <a:r>
              <a:rPr kumimoji="0" lang="en-US" altLang="ko-KR" sz="1200" b="1" dirty="0" err="1">
                <a:latin typeface="+mn-lt"/>
                <a:ea typeface="+mn-ea"/>
              </a:rPr>
              <a:t>a.get</a:t>
            </a:r>
            <a:r>
              <a:rPr kumimoji="0" lang="en-US" altLang="ko-KR" sz="1200" b="1" dirty="0">
                <a:latin typeface="+mn-lt"/>
                <a:ea typeface="+mn-ea"/>
              </a:rPr>
              <a:t>(</a:t>
            </a:r>
            <a:r>
              <a:rPr kumimoji="0" lang="en-US" altLang="ko-KR" sz="1200" b="1" dirty="0" err="1">
                <a:latin typeface="+mn-lt"/>
                <a:ea typeface="+mn-ea"/>
              </a:rPr>
              <a:t>i</a:t>
            </a:r>
            <a:r>
              <a:rPr kumimoji="0" lang="en-US" altLang="ko-KR" sz="1200" b="1" dirty="0">
                <a:latin typeface="+mn-lt"/>
                <a:ea typeface="+mn-ea"/>
              </a:rPr>
              <a:t>); 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	</a:t>
            </a:r>
            <a:r>
              <a:rPr kumimoji="0" lang="en-US" altLang="ko-KR" sz="1200" dirty="0" err="1">
                <a:latin typeface="+mn-lt"/>
                <a:ea typeface="+mn-ea"/>
              </a:rPr>
              <a:t>System.out.print</a:t>
            </a:r>
            <a:r>
              <a:rPr kumimoji="0" lang="en-US" altLang="ko-KR" sz="1200" dirty="0">
                <a:latin typeface="+mn-lt"/>
                <a:ea typeface="+mn-ea"/>
              </a:rPr>
              <a:t>(name + " ");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}	</a:t>
            </a:r>
          </a:p>
        </p:txBody>
      </p:sp>
      <p:sp>
        <p:nvSpPr>
          <p:cNvPr id="84996" name="직사각형 4"/>
          <p:cNvSpPr>
            <a:spLocks noChangeArrowheads="1"/>
          </p:cNvSpPr>
          <p:nvPr/>
        </p:nvSpPr>
        <p:spPr bwMode="auto">
          <a:xfrm>
            <a:off x="4716463" y="3965575"/>
            <a:ext cx="4248150" cy="1200150"/>
          </a:xfrm>
          <a:prstGeom prst="rect">
            <a:avLst/>
          </a:prstGeom>
          <a:solidFill>
            <a:srgbClr val="DAEE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ko-KR" altLang="en-US" sz="1200">
                <a:ea typeface="맑은 고딕" pitchFamily="50" charset="-127"/>
              </a:rPr>
              <a:t>이름을 입력하세요</a:t>
            </a:r>
            <a:r>
              <a:rPr kumimoji="0" lang="en-US" altLang="ko-KR" sz="1200">
                <a:ea typeface="맑은 고딕" pitchFamily="50" charset="-127"/>
              </a:rPr>
              <a:t>&gt;&gt;</a:t>
            </a:r>
            <a:r>
              <a:rPr kumimoji="0" lang="en-US" altLang="ko-KR" sz="1200">
                <a:solidFill>
                  <a:srgbClr val="00B050"/>
                </a:solidFill>
                <a:ea typeface="맑은 고딕" pitchFamily="50" charset="-127"/>
              </a:rPr>
              <a:t>Mike</a:t>
            </a:r>
            <a:endParaRPr kumimoji="0" lang="ko-KR" altLang="en-US" sz="1200">
              <a:solidFill>
                <a:srgbClr val="00B050"/>
              </a:solidFill>
              <a:ea typeface="맑은 고딕" pitchFamily="50" charset="-127"/>
            </a:endParaRPr>
          </a:p>
          <a:p>
            <a:r>
              <a:rPr kumimoji="0" lang="ko-KR" altLang="en-US" sz="1200">
                <a:ea typeface="맑은 고딕" pitchFamily="50" charset="-127"/>
              </a:rPr>
              <a:t>이름을 입력하세요</a:t>
            </a:r>
            <a:r>
              <a:rPr kumimoji="0" lang="en-US" altLang="ko-KR" sz="1200">
                <a:ea typeface="맑은 고딕" pitchFamily="50" charset="-127"/>
              </a:rPr>
              <a:t>&gt;&gt;</a:t>
            </a:r>
            <a:r>
              <a:rPr kumimoji="0" lang="en-US" altLang="ko-KR" sz="1200">
                <a:solidFill>
                  <a:srgbClr val="00B050"/>
                </a:solidFill>
                <a:ea typeface="맑은 고딕" pitchFamily="50" charset="-127"/>
              </a:rPr>
              <a:t>Jane</a:t>
            </a:r>
            <a:endParaRPr kumimoji="0" lang="ko-KR" altLang="en-US" sz="1200">
              <a:solidFill>
                <a:srgbClr val="00B050"/>
              </a:solidFill>
              <a:ea typeface="맑은 고딕" pitchFamily="50" charset="-127"/>
            </a:endParaRPr>
          </a:p>
          <a:p>
            <a:r>
              <a:rPr kumimoji="0" lang="ko-KR" altLang="en-US" sz="1200">
                <a:ea typeface="맑은 고딕" pitchFamily="50" charset="-127"/>
              </a:rPr>
              <a:t>이름을 입력하세요</a:t>
            </a:r>
            <a:r>
              <a:rPr kumimoji="0" lang="en-US" altLang="ko-KR" sz="1200">
                <a:ea typeface="맑은 고딕" pitchFamily="50" charset="-127"/>
              </a:rPr>
              <a:t>&gt;&gt;</a:t>
            </a:r>
            <a:r>
              <a:rPr kumimoji="0" lang="en-US" altLang="ko-KR" sz="1200">
                <a:solidFill>
                  <a:srgbClr val="00B050"/>
                </a:solidFill>
                <a:ea typeface="맑은 고딕" pitchFamily="50" charset="-127"/>
              </a:rPr>
              <a:t>Ashley</a:t>
            </a:r>
            <a:endParaRPr kumimoji="0" lang="ko-KR" altLang="en-US" sz="1200">
              <a:solidFill>
                <a:srgbClr val="00B050"/>
              </a:solidFill>
              <a:ea typeface="맑은 고딕" pitchFamily="50" charset="-127"/>
            </a:endParaRPr>
          </a:p>
          <a:p>
            <a:r>
              <a:rPr kumimoji="0" lang="ko-KR" altLang="en-US" sz="1200">
                <a:ea typeface="맑은 고딕" pitchFamily="50" charset="-127"/>
              </a:rPr>
              <a:t>이름을 입력하세요</a:t>
            </a:r>
            <a:r>
              <a:rPr kumimoji="0" lang="en-US" altLang="ko-KR" sz="1200">
                <a:ea typeface="맑은 고딕" pitchFamily="50" charset="-127"/>
              </a:rPr>
              <a:t>&gt;&gt;</a:t>
            </a:r>
            <a:r>
              <a:rPr kumimoji="0" lang="en-US" altLang="ko-KR" sz="1200">
                <a:solidFill>
                  <a:srgbClr val="00B050"/>
                </a:solidFill>
                <a:ea typeface="맑은 고딕" pitchFamily="50" charset="-127"/>
              </a:rPr>
              <a:t>Helen</a:t>
            </a:r>
            <a:endParaRPr kumimoji="0" lang="ko-KR" altLang="en-US" sz="1200">
              <a:solidFill>
                <a:srgbClr val="00B050"/>
              </a:solidFill>
              <a:ea typeface="맑은 고딕" pitchFamily="50" charset="-127"/>
            </a:endParaRPr>
          </a:p>
          <a:p>
            <a:r>
              <a:rPr kumimoji="0" lang="en-US" altLang="ko-KR" sz="1200">
                <a:ea typeface="맑은 고딕" pitchFamily="50" charset="-127"/>
              </a:rPr>
              <a:t>Mike Jane Ashley Helen </a:t>
            </a:r>
            <a:endParaRPr kumimoji="0" lang="ko-KR" altLang="en-US" sz="1200">
              <a:ea typeface="맑은 고딕" pitchFamily="50" charset="-127"/>
            </a:endParaRPr>
          </a:p>
          <a:p>
            <a:r>
              <a:rPr kumimoji="0" lang="ko-KR" altLang="en-US" sz="1200">
                <a:ea typeface="맑은 고딕" pitchFamily="50" charset="-127"/>
              </a:rPr>
              <a:t>가장 긴 이름은 </a:t>
            </a:r>
            <a:r>
              <a:rPr kumimoji="0" lang="en-US" altLang="ko-KR" sz="1200">
                <a:ea typeface="맑은 고딕" pitchFamily="50" charset="-127"/>
              </a:rPr>
              <a:t>: Ashley</a:t>
            </a:r>
            <a:endParaRPr kumimoji="0" lang="ko-KR" altLang="en-US" sz="1200"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1500" y="1319213"/>
            <a:ext cx="7989888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키보드로 문자열을 입력 받아 </a:t>
            </a:r>
            <a:r>
              <a:rPr kumimoji="0"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ArrayList</a:t>
            </a:r>
            <a:r>
              <a:rPr kumimoji="0"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에 삽입하고 가장 긴 이름을 출력하라</a:t>
            </a:r>
            <a:r>
              <a:rPr kumimoji="0"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kumimoji="0"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16463" y="1849438"/>
            <a:ext cx="4248150" cy="1939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// </a:t>
            </a:r>
            <a:r>
              <a:rPr kumimoji="0" lang="ko-KR" altLang="en-US" sz="1200" dirty="0">
                <a:latin typeface="+mn-lt"/>
                <a:ea typeface="+mn-ea"/>
              </a:rPr>
              <a:t>가장 긴 이름 출력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</a:t>
            </a:r>
            <a:r>
              <a:rPr kumimoji="0" lang="en-US" altLang="ko-KR" sz="1200" dirty="0" err="1">
                <a:latin typeface="+mn-lt"/>
                <a:ea typeface="+mn-ea"/>
              </a:rPr>
              <a:t>int</a:t>
            </a:r>
            <a:r>
              <a:rPr kumimoji="0" lang="en-US" altLang="ko-KR" sz="1200" dirty="0">
                <a:latin typeface="+mn-lt"/>
                <a:ea typeface="+mn-ea"/>
              </a:rPr>
              <a:t> </a:t>
            </a:r>
            <a:r>
              <a:rPr kumimoji="0" lang="en-US" altLang="ko-KR" sz="1200" dirty="0" err="1">
                <a:latin typeface="+mn-lt"/>
                <a:ea typeface="+mn-ea"/>
              </a:rPr>
              <a:t>longestIndex</a:t>
            </a:r>
            <a:r>
              <a:rPr kumimoji="0" lang="en-US" altLang="ko-KR" sz="1200" dirty="0">
                <a:latin typeface="+mn-lt"/>
                <a:ea typeface="+mn-ea"/>
              </a:rPr>
              <a:t> = 0; 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</a:t>
            </a:r>
            <a:r>
              <a:rPr kumimoji="0" lang="en-US" altLang="ko-KR" sz="1200" dirty="0">
                <a:latin typeface="+mn-lt"/>
                <a:ea typeface="+mn-ea"/>
              </a:rPr>
              <a:t>for(</a:t>
            </a:r>
            <a:r>
              <a:rPr kumimoji="0" lang="en-US" altLang="ko-KR" sz="1200" dirty="0" err="1">
                <a:latin typeface="+mn-lt"/>
                <a:ea typeface="+mn-ea"/>
              </a:rPr>
              <a:t>int</a:t>
            </a:r>
            <a:r>
              <a:rPr kumimoji="0" lang="en-US" altLang="ko-KR" sz="1200" dirty="0">
                <a:latin typeface="+mn-lt"/>
                <a:ea typeface="+mn-ea"/>
              </a:rPr>
              <a:t> </a:t>
            </a:r>
            <a:r>
              <a:rPr kumimoji="0" lang="en-US" altLang="ko-KR" sz="1200" dirty="0" err="1">
                <a:latin typeface="+mn-lt"/>
                <a:ea typeface="+mn-ea"/>
              </a:rPr>
              <a:t>i</a:t>
            </a:r>
            <a:r>
              <a:rPr kumimoji="0" lang="en-US" altLang="ko-KR" sz="1200" dirty="0">
                <a:latin typeface="+mn-lt"/>
                <a:ea typeface="+mn-ea"/>
              </a:rPr>
              <a:t>=1; </a:t>
            </a:r>
            <a:r>
              <a:rPr kumimoji="0" lang="en-US" altLang="ko-KR" sz="1200" b="1" dirty="0" err="1">
                <a:latin typeface="+mn-lt"/>
                <a:ea typeface="+mn-ea"/>
              </a:rPr>
              <a:t>i</a:t>
            </a:r>
            <a:r>
              <a:rPr kumimoji="0" lang="en-US" altLang="ko-KR" sz="1200" b="1" dirty="0">
                <a:latin typeface="+mn-lt"/>
                <a:ea typeface="+mn-ea"/>
              </a:rPr>
              <a:t>&lt;</a:t>
            </a:r>
            <a:r>
              <a:rPr kumimoji="0" lang="en-US" altLang="ko-KR" sz="1200" b="1" dirty="0" err="1">
                <a:latin typeface="+mn-lt"/>
                <a:ea typeface="+mn-ea"/>
              </a:rPr>
              <a:t>a.size</a:t>
            </a:r>
            <a:r>
              <a:rPr kumimoji="0" lang="en-US" altLang="ko-KR" sz="1200" b="1" dirty="0">
                <a:latin typeface="+mn-lt"/>
                <a:ea typeface="+mn-ea"/>
              </a:rPr>
              <a:t>(); </a:t>
            </a:r>
            <a:r>
              <a:rPr kumimoji="0" lang="en-US" altLang="ko-KR" sz="1200" dirty="0" err="1">
                <a:latin typeface="+mn-lt"/>
                <a:ea typeface="+mn-ea"/>
              </a:rPr>
              <a:t>i</a:t>
            </a:r>
            <a:r>
              <a:rPr kumimoji="0" lang="en-US" altLang="ko-KR" sz="1200" dirty="0">
                <a:latin typeface="+mn-lt"/>
                <a:ea typeface="+mn-ea"/>
              </a:rPr>
              <a:t>++) {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	</a:t>
            </a:r>
            <a:r>
              <a:rPr kumimoji="0" lang="en-US" altLang="ko-KR" sz="1200" b="1" dirty="0">
                <a:latin typeface="+mn-lt"/>
                <a:ea typeface="+mn-ea"/>
              </a:rPr>
              <a:t>if(</a:t>
            </a:r>
            <a:r>
              <a:rPr kumimoji="0" lang="en-US" altLang="ko-KR" sz="1200" b="1" dirty="0" err="1">
                <a:latin typeface="+mn-lt"/>
                <a:ea typeface="+mn-ea"/>
              </a:rPr>
              <a:t>a.get</a:t>
            </a:r>
            <a:r>
              <a:rPr kumimoji="0" lang="en-US" altLang="ko-KR" sz="1200" b="1" dirty="0">
                <a:latin typeface="+mn-lt"/>
                <a:ea typeface="+mn-ea"/>
              </a:rPr>
              <a:t>(</a:t>
            </a:r>
            <a:r>
              <a:rPr kumimoji="0" lang="en-US" altLang="ko-KR" sz="1200" b="1" dirty="0" err="1">
                <a:latin typeface="+mn-lt"/>
                <a:ea typeface="+mn-ea"/>
              </a:rPr>
              <a:t>longestIndex</a:t>
            </a:r>
            <a:r>
              <a:rPr kumimoji="0" lang="en-US" altLang="ko-KR" sz="1200" b="1" dirty="0">
                <a:latin typeface="+mn-lt"/>
                <a:ea typeface="+mn-ea"/>
              </a:rPr>
              <a:t>).length() &lt; </a:t>
            </a:r>
            <a:r>
              <a:rPr kumimoji="0" lang="en-US" altLang="ko-KR" sz="1200" b="1" dirty="0" err="1">
                <a:latin typeface="+mn-lt"/>
                <a:ea typeface="+mn-ea"/>
              </a:rPr>
              <a:t>a.get</a:t>
            </a:r>
            <a:r>
              <a:rPr kumimoji="0" lang="en-US" altLang="ko-KR" sz="1200" b="1" dirty="0">
                <a:latin typeface="+mn-lt"/>
                <a:ea typeface="+mn-ea"/>
              </a:rPr>
              <a:t>(</a:t>
            </a:r>
            <a:r>
              <a:rPr kumimoji="0" lang="en-US" altLang="ko-KR" sz="1200" b="1" dirty="0" err="1">
                <a:latin typeface="+mn-lt"/>
                <a:ea typeface="+mn-ea"/>
              </a:rPr>
              <a:t>i</a:t>
            </a:r>
            <a:r>
              <a:rPr kumimoji="0" lang="en-US" altLang="ko-KR" sz="1200" b="1" dirty="0">
                <a:latin typeface="+mn-lt"/>
                <a:ea typeface="+mn-ea"/>
              </a:rPr>
              <a:t>).length())</a:t>
            </a:r>
            <a:endParaRPr kumimoji="0" lang="ko-KR" altLang="en-US" sz="1200" b="1" dirty="0">
              <a:latin typeface="+mn-lt"/>
              <a:ea typeface="+mn-ea"/>
            </a:endParaRP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		</a:t>
            </a:r>
            <a:r>
              <a:rPr kumimoji="0" lang="en-US" altLang="ko-KR" sz="1200" dirty="0" err="1">
                <a:latin typeface="+mn-lt"/>
                <a:ea typeface="+mn-ea"/>
              </a:rPr>
              <a:t>longestIndex</a:t>
            </a:r>
            <a:r>
              <a:rPr kumimoji="0" lang="en-US" altLang="ko-KR" sz="1200" dirty="0">
                <a:latin typeface="+mn-lt"/>
                <a:ea typeface="+mn-ea"/>
              </a:rPr>
              <a:t> = </a:t>
            </a:r>
            <a:r>
              <a:rPr kumimoji="0" lang="en-US" altLang="ko-KR" sz="1200" dirty="0" err="1">
                <a:latin typeface="+mn-lt"/>
                <a:ea typeface="+mn-ea"/>
              </a:rPr>
              <a:t>i</a:t>
            </a:r>
            <a:r>
              <a:rPr kumimoji="0" lang="en-US" altLang="ko-KR" sz="1200" dirty="0">
                <a:latin typeface="+mn-lt"/>
                <a:ea typeface="+mn-ea"/>
              </a:rPr>
              <a:t>; </a:t>
            </a:r>
            <a:endParaRPr kumimoji="0" lang="ko-KR" altLang="en-US" sz="1200" dirty="0">
              <a:latin typeface="+mn-lt"/>
              <a:ea typeface="+mn-ea"/>
            </a:endParaRP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</a:t>
            </a:r>
            <a:r>
              <a:rPr kumimoji="0" lang="en-US" altLang="ko-KR" sz="1200" dirty="0">
                <a:latin typeface="+mn-lt"/>
                <a:ea typeface="+mn-ea"/>
              </a:rPr>
              <a:t>}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</a:t>
            </a:r>
            <a:r>
              <a:rPr kumimoji="0" lang="en-US" altLang="ko-KR" sz="1200" dirty="0" err="1">
                <a:latin typeface="+mn-lt"/>
                <a:ea typeface="+mn-ea"/>
              </a:rPr>
              <a:t>System.out.println</a:t>
            </a:r>
            <a:r>
              <a:rPr kumimoji="0" lang="en-US" altLang="ko-KR" sz="1200" dirty="0">
                <a:latin typeface="+mn-lt"/>
                <a:ea typeface="+mn-ea"/>
              </a:rPr>
              <a:t>("\n</a:t>
            </a:r>
            <a:r>
              <a:rPr kumimoji="0" lang="ko-KR" altLang="en-US" sz="1200" dirty="0">
                <a:latin typeface="+mn-lt"/>
                <a:ea typeface="+mn-ea"/>
              </a:rPr>
              <a:t>가장 긴 이름은 </a:t>
            </a:r>
            <a:r>
              <a:rPr kumimoji="0" lang="en-US" altLang="ko-KR" sz="1200" dirty="0">
                <a:latin typeface="+mn-lt"/>
                <a:ea typeface="+mn-ea"/>
              </a:rPr>
              <a:t>: " + 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		</a:t>
            </a:r>
            <a:r>
              <a:rPr kumimoji="0" lang="en-US" altLang="ko-KR" sz="1200" dirty="0" err="1">
                <a:latin typeface="+mn-lt"/>
                <a:ea typeface="+mn-ea"/>
              </a:rPr>
              <a:t>a.get</a:t>
            </a:r>
            <a:r>
              <a:rPr kumimoji="0" lang="en-US" altLang="ko-KR" sz="1200" dirty="0">
                <a:latin typeface="+mn-lt"/>
                <a:ea typeface="+mn-ea"/>
              </a:rPr>
              <a:t>(</a:t>
            </a:r>
            <a:r>
              <a:rPr kumimoji="0" lang="en-US" altLang="ko-KR" sz="1200" dirty="0" err="1">
                <a:latin typeface="+mn-lt"/>
                <a:ea typeface="+mn-ea"/>
              </a:rPr>
              <a:t>longestIndex</a:t>
            </a:r>
            <a:r>
              <a:rPr kumimoji="0" lang="en-US" altLang="ko-KR" sz="1200" dirty="0">
                <a:latin typeface="+mn-lt"/>
                <a:ea typeface="+mn-ea"/>
              </a:rPr>
              <a:t>));		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}</a:t>
            </a:r>
          </a:p>
          <a:p>
            <a:pPr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}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1709DE2-2DD5-4C6C-924D-5C98E7AF1192}" type="slidenum">
              <a:rPr lang="ko-KR" altLang="en-US"/>
              <a:pPr>
                <a:defRPr/>
              </a:pPr>
              <a:t>33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450720" y="851040"/>
              <a:ext cx="6058440" cy="451512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60" y="841680"/>
                <a:ext cx="6077160" cy="4533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79450"/>
          </a:xfrm>
        </p:spPr>
        <p:txBody>
          <a:bodyPr/>
          <a:lstStyle/>
          <a:p>
            <a:pPr eaLnBrk="1" hangingPunct="1"/>
            <a:r>
              <a:rPr lang="ko-KR" altLang="en-US" smtClean="0"/>
              <a:t>컬렉션의 순차 검색을 위한 </a:t>
            </a:r>
            <a:r>
              <a:rPr lang="en-US" altLang="ko-KR" smtClean="0"/>
              <a:t>Iterator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775" y="1341438"/>
            <a:ext cx="8153400" cy="3887787"/>
          </a:xfrm>
        </p:spPr>
        <p:txBody>
          <a:bodyPr>
            <a:normAutofit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ko-KR" dirty="0" smtClean="0"/>
              <a:t>Iterator&lt;E&gt; </a:t>
            </a:r>
            <a:r>
              <a:rPr lang="ko-KR" altLang="en-US" dirty="0" smtClean="0"/>
              <a:t>인터페이</a:t>
            </a:r>
            <a:r>
              <a:rPr lang="ko-KR" altLang="en-US" dirty="0"/>
              <a:t>스</a:t>
            </a:r>
            <a:endParaRPr lang="en-US" altLang="ko-KR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altLang="ko-KR" dirty="0" smtClean="0"/>
              <a:t>Vector&lt;E</a:t>
            </a:r>
            <a:r>
              <a:rPr lang="en-US" altLang="ko-KR" dirty="0"/>
              <a:t>&gt;, </a:t>
            </a:r>
            <a:r>
              <a:rPr lang="en-US" altLang="ko-KR" dirty="0" err="1"/>
              <a:t>ArrayList</a:t>
            </a:r>
            <a:r>
              <a:rPr lang="en-US" altLang="ko-KR" dirty="0"/>
              <a:t>&lt;E&gt;, </a:t>
            </a:r>
            <a:r>
              <a:rPr lang="en-US" altLang="ko-KR" dirty="0" err="1"/>
              <a:t>LinkedList</a:t>
            </a:r>
            <a:r>
              <a:rPr lang="en-US" altLang="ko-KR" dirty="0"/>
              <a:t>&lt;E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가 상속받는 인터페이스</a:t>
            </a:r>
            <a:endParaRPr lang="en-US" altLang="ko-KR" dirty="0" smtClean="0"/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ko-KR" altLang="en-US" dirty="0" smtClean="0"/>
              <a:t>리스트 구조의 컬렉션에서 요소의 순차 검색을 위한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포함</a:t>
            </a:r>
            <a:endParaRPr lang="en-US" altLang="ko-KR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altLang="ko-KR" dirty="0"/>
              <a:t>Iterator&lt;E&gt; </a:t>
            </a:r>
            <a:r>
              <a:rPr lang="ko-KR" altLang="en-US" dirty="0"/>
              <a:t>인터페이스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endParaRPr lang="en-US" altLang="ko-KR" dirty="0"/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endParaRPr lang="ko-KR" altLang="en-US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endParaRPr lang="en-US" altLang="ko-KR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endParaRPr lang="en-US" altLang="ko-KR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altLang="ko-KR" dirty="0" smtClean="0"/>
              <a:t>iterator</a:t>
            </a:r>
            <a:r>
              <a:rPr lang="en-US" altLang="ko-KR" dirty="0"/>
              <a:t>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en-US" altLang="ko-KR" dirty="0" smtClean="0"/>
              <a:t>iterator()</a:t>
            </a:r>
            <a:r>
              <a:rPr lang="ko-KR" altLang="en-US" dirty="0" smtClean="0"/>
              <a:t>를 호출하면 </a:t>
            </a:r>
            <a:r>
              <a:rPr lang="en-US" altLang="ko-KR" dirty="0"/>
              <a:t>Iterator </a:t>
            </a:r>
            <a:r>
              <a:rPr lang="ko-KR" altLang="en-US" dirty="0" smtClean="0"/>
              <a:t>객체 반환</a:t>
            </a:r>
            <a:endParaRPr lang="en-US" altLang="ko-KR" dirty="0"/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en-US" altLang="ko-KR" dirty="0" smtClean="0"/>
              <a:t>Iterator </a:t>
            </a:r>
            <a:r>
              <a:rPr lang="ko-KR" altLang="en-US" dirty="0" smtClean="0"/>
              <a:t>객체를 이용하여 인덱스 </a:t>
            </a:r>
            <a:r>
              <a:rPr lang="ko-KR" altLang="en-US" dirty="0"/>
              <a:t>없이 순차적 </a:t>
            </a:r>
            <a:r>
              <a:rPr lang="ko-KR" altLang="en-US" dirty="0" smtClean="0"/>
              <a:t>검색 가능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14488" y="2828925"/>
          <a:ext cx="6337300" cy="131352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001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6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2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effectLst/>
                        </a:rPr>
                        <a:t>메소드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6" marR="64776" marT="17886" marB="17886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설명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6" marR="64776" marT="17886" marB="1788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2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hasNext</a:t>
                      </a:r>
                      <a:r>
                        <a:rPr lang="en-US" sz="1200" dirty="0">
                          <a:effectLst/>
                        </a:rPr>
                        <a:t>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6" marR="64776" marT="17886" marB="17886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다음 반복에서 사용될 요소가 있으면 </a:t>
                      </a:r>
                      <a:r>
                        <a:rPr lang="en-US" altLang="ko-KR" sz="1200" dirty="0">
                          <a:effectLst/>
                        </a:rPr>
                        <a:t>true </a:t>
                      </a:r>
                      <a:r>
                        <a:rPr lang="ko-KR" altLang="en-US" sz="1200" dirty="0">
                          <a:effectLst/>
                        </a:rPr>
                        <a:t>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6" marR="64776" marT="17886" marB="1788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2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 next()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6" marR="64776" marT="17886" marB="17886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다음 요소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6" marR="64776" marT="17886" marB="1788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2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void remove()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6" marR="64776" marT="17886" marB="17886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마지막으로 반환된 </a:t>
                      </a:r>
                      <a:r>
                        <a:rPr lang="ko-KR" altLang="en-US" sz="1200" dirty="0" smtClean="0">
                          <a:effectLst/>
                        </a:rPr>
                        <a:t>요소 </a:t>
                      </a:r>
                      <a:r>
                        <a:rPr lang="ko-KR" altLang="en-US" sz="1200" dirty="0">
                          <a:effectLst/>
                        </a:rPr>
                        <a:t>제거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6" marR="64776" marT="17886" marB="1788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6037" name="Rectangle 1"/>
          <p:cNvSpPr>
            <a:spLocks noChangeArrowheads="1"/>
          </p:cNvSpPr>
          <p:nvPr/>
        </p:nvSpPr>
        <p:spPr bwMode="auto">
          <a:xfrm>
            <a:off x="2000250" y="3405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kumimoji="0" lang="ko-KR" altLang="en-US"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6779E1D-0AB3-4B48-92A4-1C38288F655D}" type="slidenum">
              <a:rPr lang="ko-KR" altLang="en-US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63713" y="5084763"/>
            <a:ext cx="5313362" cy="1385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1400">
                <a:ea typeface="맑은 고딕" pitchFamily="50" charset="-127"/>
              </a:rPr>
              <a:t>Vector&lt;</a:t>
            </a:r>
            <a:r>
              <a:rPr kumimoji="0" lang="en-US" altLang="ko-KR" sz="1400" b="1">
                <a:solidFill>
                  <a:srgbClr val="7030A0"/>
                </a:solidFill>
                <a:ea typeface="맑은 고딕" pitchFamily="50" charset="-127"/>
              </a:rPr>
              <a:t>Integer</a:t>
            </a:r>
            <a:r>
              <a:rPr kumimoji="0" lang="en-US" altLang="ko-KR" sz="1400">
                <a:ea typeface="맑은 고딕" pitchFamily="50" charset="-127"/>
              </a:rPr>
              <a:t>&gt; v = new Vector&lt;Integer&gt;();</a:t>
            </a:r>
          </a:p>
          <a:p>
            <a:pPr>
              <a:defRPr/>
            </a:pPr>
            <a:r>
              <a:rPr kumimoji="0" lang="en-US" altLang="ko-KR" sz="1400">
                <a:ea typeface="맑은 고딕" pitchFamily="50" charset="-127"/>
              </a:rPr>
              <a:t>Iterator&lt;</a:t>
            </a:r>
            <a:r>
              <a:rPr kumimoji="0" lang="en-US" altLang="ko-KR" sz="1400" b="1">
                <a:solidFill>
                  <a:srgbClr val="7030A0"/>
                </a:solidFill>
                <a:ea typeface="맑은 고딕" pitchFamily="50" charset="-127"/>
              </a:rPr>
              <a:t>integer</a:t>
            </a:r>
            <a:r>
              <a:rPr kumimoji="0" lang="en-US" altLang="ko-KR" sz="1400">
                <a:ea typeface="맑은 고딕" pitchFamily="50" charset="-127"/>
              </a:rPr>
              <a:t>&gt; it = </a:t>
            </a:r>
            <a:r>
              <a:rPr kumimoji="0" lang="en-US" altLang="ko-KR" sz="1400" b="1">
                <a:solidFill>
                  <a:srgbClr val="7030A0"/>
                </a:solidFill>
                <a:ea typeface="맑은 고딕" pitchFamily="50" charset="-127"/>
              </a:rPr>
              <a:t>v.iterator();</a:t>
            </a:r>
          </a:p>
          <a:p>
            <a:pPr>
              <a:defRPr/>
            </a:pPr>
            <a:r>
              <a:rPr kumimoji="0" lang="en-US" altLang="ko-KR" sz="1400">
                <a:ea typeface="맑은 고딕" pitchFamily="50" charset="-127"/>
              </a:rPr>
              <a:t>while(</a:t>
            </a:r>
            <a:r>
              <a:rPr kumimoji="0" lang="en-US" altLang="ko-KR" sz="1400" b="1">
                <a:solidFill>
                  <a:srgbClr val="7030A0"/>
                </a:solidFill>
                <a:ea typeface="맑은 고딕" pitchFamily="50" charset="-127"/>
              </a:rPr>
              <a:t>it.hasNext()</a:t>
            </a:r>
            <a:r>
              <a:rPr kumimoji="0" lang="en-US" altLang="ko-KR" sz="1400">
                <a:ea typeface="맑은 고딕" pitchFamily="50" charset="-127"/>
              </a:rPr>
              <a:t>) { // </a:t>
            </a:r>
            <a:r>
              <a:rPr kumimoji="0" lang="ko-KR" altLang="en-US" sz="1400">
                <a:ea typeface="맑은 고딕" pitchFamily="50" charset="-127"/>
              </a:rPr>
              <a:t>모든 요소 방문</a:t>
            </a:r>
            <a:endParaRPr kumimoji="0" lang="en-US" altLang="ko-KR" sz="1400">
              <a:ea typeface="맑은 고딕" pitchFamily="50" charset="-127"/>
            </a:endParaRPr>
          </a:p>
          <a:p>
            <a:pPr>
              <a:defRPr/>
            </a:pPr>
            <a:r>
              <a:rPr kumimoji="0" lang="en-US" altLang="ko-KR" sz="1400">
                <a:ea typeface="맑은 고딕" pitchFamily="50" charset="-127"/>
              </a:rPr>
              <a:t>	int n = </a:t>
            </a:r>
            <a:r>
              <a:rPr kumimoji="0" lang="en-US" altLang="ko-KR" sz="1400" b="1">
                <a:solidFill>
                  <a:srgbClr val="7030A0"/>
                </a:solidFill>
                <a:ea typeface="맑은 고딕" pitchFamily="50" charset="-127"/>
              </a:rPr>
              <a:t>it.next()</a:t>
            </a:r>
            <a:r>
              <a:rPr kumimoji="0" lang="en-US" altLang="ko-KR" sz="1400">
                <a:ea typeface="맑은 고딕" pitchFamily="50" charset="-127"/>
              </a:rPr>
              <a:t>; // </a:t>
            </a:r>
            <a:r>
              <a:rPr kumimoji="0" lang="ko-KR" altLang="en-US" sz="1400">
                <a:ea typeface="맑은 고딕" pitchFamily="50" charset="-127"/>
              </a:rPr>
              <a:t>다음 요소 리턴</a:t>
            </a:r>
            <a:endParaRPr kumimoji="0" lang="en-US" altLang="ko-KR" sz="1400">
              <a:ea typeface="맑은 고딕" pitchFamily="50" charset="-127"/>
            </a:endParaRPr>
          </a:p>
          <a:p>
            <a:pPr>
              <a:defRPr/>
            </a:pPr>
            <a:r>
              <a:rPr kumimoji="0" lang="en-US" altLang="ko-KR" sz="1400">
                <a:ea typeface="맑은 고딕" pitchFamily="50" charset="-127"/>
              </a:rPr>
              <a:t>	...</a:t>
            </a:r>
          </a:p>
          <a:p>
            <a:pPr>
              <a:defRPr/>
            </a:pPr>
            <a:r>
              <a:rPr kumimoji="0" lang="en-US" altLang="ko-KR" sz="1400">
                <a:ea typeface="맑은 고딕" pitchFamily="50" charset="-127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1492200" y="44280"/>
              <a:ext cx="7594920" cy="471240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2840" y="34920"/>
                <a:ext cx="7613640" cy="4731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15888"/>
            <a:ext cx="8685213" cy="812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/>
              <a:t>예제 </a:t>
            </a:r>
            <a:r>
              <a:rPr lang="en-US" altLang="ko-KR" dirty="0" smtClean="0"/>
              <a:t>7-4 : </a:t>
            </a:r>
            <a:r>
              <a:rPr lang="en-US" altLang="ko-KR" dirty="0"/>
              <a:t>Iterator</a:t>
            </a:r>
            <a:r>
              <a:rPr lang="ko-KR" altLang="en-US" dirty="0"/>
              <a:t>를 이용하여 </a:t>
            </a:r>
            <a:r>
              <a:rPr lang="en-US" altLang="ko-KR" dirty="0" smtClean="0"/>
              <a:t>Vector</a:t>
            </a:r>
            <a:r>
              <a:rPr lang="ko-KR" altLang="en-US" dirty="0" smtClean="0"/>
              <a:t>의 </a:t>
            </a:r>
            <a:r>
              <a:rPr lang="ko-KR" altLang="en-US" dirty="0"/>
              <a:t>모든 요소 </a:t>
            </a:r>
            <a:r>
              <a:rPr lang="ko-KR" altLang="en-US" dirty="0" smtClean="0"/>
              <a:t>출력하고 합 구하기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2875" y="2201863"/>
            <a:ext cx="4464050" cy="32305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import </a:t>
            </a:r>
            <a:r>
              <a:rPr kumimoji="0" lang="en-US" altLang="ko-KR" sz="1200" dirty="0" err="1">
                <a:latin typeface="+mn-lt"/>
                <a:ea typeface="+mn-ea"/>
              </a:rPr>
              <a:t>java.util</a:t>
            </a:r>
            <a:r>
              <a:rPr kumimoji="0" lang="en-US" altLang="ko-KR" sz="1200" dirty="0">
                <a:latin typeface="+mn-lt"/>
                <a:ea typeface="+mn-ea"/>
              </a:rPr>
              <a:t>.*;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latin typeface="+mn-lt"/>
              <a:ea typeface="+mn-ea"/>
            </a:endParaRP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public class </a:t>
            </a:r>
            <a:r>
              <a:rPr kumimoji="0" lang="en-US" altLang="ko-KR" sz="1200" dirty="0" err="1">
                <a:latin typeface="+mn-lt"/>
                <a:ea typeface="+mn-ea"/>
              </a:rPr>
              <a:t>IteratorEx</a:t>
            </a:r>
            <a:r>
              <a:rPr kumimoji="0" lang="en-US" altLang="ko-KR" sz="1200" dirty="0">
                <a:latin typeface="+mn-lt"/>
                <a:ea typeface="+mn-ea"/>
              </a:rPr>
              <a:t> {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public static void main(String[] </a:t>
            </a:r>
            <a:r>
              <a:rPr kumimoji="0" lang="en-US" altLang="ko-KR" sz="1200" dirty="0" err="1">
                <a:latin typeface="+mn-lt"/>
                <a:ea typeface="+mn-ea"/>
              </a:rPr>
              <a:t>args</a:t>
            </a:r>
            <a:r>
              <a:rPr kumimoji="0" lang="en-US" altLang="ko-KR" sz="1200" dirty="0">
                <a:latin typeface="+mn-lt"/>
                <a:ea typeface="+mn-ea"/>
              </a:rPr>
              <a:t>) {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// </a:t>
            </a:r>
            <a:r>
              <a:rPr kumimoji="0" lang="ko-KR" altLang="en-US" sz="1200" dirty="0">
                <a:latin typeface="+mn-lt"/>
                <a:ea typeface="+mn-ea"/>
              </a:rPr>
              <a:t>정수 값만 다루는 </a:t>
            </a:r>
            <a:r>
              <a:rPr kumimoji="0" lang="ko-KR" altLang="en-US" sz="1200" dirty="0" err="1">
                <a:latin typeface="+mn-lt"/>
                <a:ea typeface="+mn-ea"/>
              </a:rPr>
              <a:t>제네릭</a:t>
            </a:r>
            <a:r>
              <a:rPr kumimoji="0" lang="ko-KR" altLang="en-US" sz="1200" dirty="0">
                <a:latin typeface="+mn-lt"/>
                <a:ea typeface="+mn-ea"/>
              </a:rPr>
              <a:t> 벡터 생성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</a:t>
            </a:r>
            <a:r>
              <a:rPr kumimoji="0" lang="en-US" altLang="ko-KR" sz="1200" b="1" dirty="0">
                <a:latin typeface="+mn-lt"/>
                <a:ea typeface="+mn-ea"/>
              </a:rPr>
              <a:t>Vector&lt;Integer&gt; v = new Vector&lt;Integer&gt;(); 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</a:t>
            </a:r>
            <a:r>
              <a:rPr kumimoji="0" lang="en-US" altLang="ko-KR" sz="1200" dirty="0" err="1">
                <a:latin typeface="+mn-lt"/>
                <a:ea typeface="+mn-ea"/>
              </a:rPr>
              <a:t>v.add</a:t>
            </a:r>
            <a:r>
              <a:rPr kumimoji="0" lang="en-US" altLang="ko-KR" sz="1200" dirty="0">
                <a:latin typeface="+mn-lt"/>
                <a:ea typeface="+mn-ea"/>
              </a:rPr>
              <a:t>(5); // 5 </a:t>
            </a:r>
            <a:r>
              <a:rPr kumimoji="0" lang="ko-KR" altLang="en-US" sz="1200" dirty="0">
                <a:latin typeface="+mn-lt"/>
                <a:ea typeface="+mn-ea"/>
              </a:rPr>
              <a:t>삽입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</a:t>
            </a:r>
            <a:r>
              <a:rPr kumimoji="0" lang="en-US" altLang="ko-KR" sz="1200" dirty="0" err="1">
                <a:latin typeface="+mn-lt"/>
                <a:ea typeface="+mn-ea"/>
              </a:rPr>
              <a:t>v.add</a:t>
            </a:r>
            <a:r>
              <a:rPr kumimoji="0" lang="en-US" altLang="ko-KR" sz="1200" dirty="0">
                <a:latin typeface="+mn-lt"/>
                <a:ea typeface="+mn-ea"/>
              </a:rPr>
              <a:t>(4); // 4 </a:t>
            </a:r>
            <a:r>
              <a:rPr kumimoji="0" lang="ko-KR" altLang="en-US" sz="1200" dirty="0">
                <a:latin typeface="+mn-lt"/>
                <a:ea typeface="+mn-ea"/>
              </a:rPr>
              <a:t>삽입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</a:t>
            </a:r>
            <a:r>
              <a:rPr kumimoji="0" lang="en-US" altLang="ko-KR" sz="1200" dirty="0" err="1">
                <a:latin typeface="+mn-lt"/>
                <a:ea typeface="+mn-ea"/>
              </a:rPr>
              <a:t>v.add</a:t>
            </a:r>
            <a:r>
              <a:rPr kumimoji="0" lang="en-US" altLang="ko-KR" sz="1200" dirty="0">
                <a:latin typeface="+mn-lt"/>
                <a:ea typeface="+mn-ea"/>
              </a:rPr>
              <a:t>(-1); // -1 </a:t>
            </a:r>
            <a:r>
              <a:rPr kumimoji="0" lang="ko-KR" altLang="en-US" sz="1200" dirty="0">
                <a:latin typeface="+mn-lt"/>
                <a:ea typeface="+mn-ea"/>
              </a:rPr>
              <a:t>삽입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</a:t>
            </a:r>
            <a:r>
              <a:rPr kumimoji="0" lang="en-US" altLang="ko-KR" sz="1200" dirty="0" err="1">
                <a:latin typeface="+mn-lt"/>
                <a:ea typeface="+mn-ea"/>
              </a:rPr>
              <a:t>v.add</a:t>
            </a:r>
            <a:r>
              <a:rPr kumimoji="0" lang="en-US" altLang="ko-KR" sz="1200" dirty="0">
                <a:latin typeface="+mn-lt"/>
                <a:ea typeface="+mn-ea"/>
              </a:rPr>
              <a:t>(2, 100); // 4</a:t>
            </a:r>
            <a:r>
              <a:rPr kumimoji="0" lang="ko-KR" altLang="en-US" sz="1200" dirty="0">
                <a:latin typeface="+mn-lt"/>
                <a:ea typeface="+mn-ea"/>
              </a:rPr>
              <a:t>와 </a:t>
            </a:r>
            <a:r>
              <a:rPr kumimoji="0" lang="en-US" altLang="ko-KR" sz="1200" dirty="0">
                <a:latin typeface="+mn-lt"/>
                <a:ea typeface="+mn-ea"/>
              </a:rPr>
              <a:t>-1 </a:t>
            </a:r>
            <a:r>
              <a:rPr kumimoji="0" lang="ko-KR" altLang="en-US" sz="1200" dirty="0">
                <a:latin typeface="+mn-lt"/>
                <a:ea typeface="+mn-ea"/>
              </a:rPr>
              <a:t>사이에 정수 </a:t>
            </a:r>
            <a:r>
              <a:rPr kumimoji="0" lang="en-US" altLang="ko-KR" sz="1200" dirty="0">
                <a:latin typeface="+mn-lt"/>
                <a:ea typeface="+mn-ea"/>
              </a:rPr>
              <a:t>100 </a:t>
            </a:r>
            <a:r>
              <a:rPr kumimoji="0" lang="ko-KR" altLang="en-US" sz="1200" dirty="0">
                <a:latin typeface="+mn-lt"/>
                <a:ea typeface="+mn-ea"/>
              </a:rPr>
              <a:t>삽입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</a:t>
            </a:r>
            <a:r>
              <a:rPr kumimoji="0" lang="en-US" altLang="ko-KR" sz="1200" dirty="0">
                <a:latin typeface="+mn-lt"/>
                <a:ea typeface="+mn-ea"/>
              </a:rPr>
              <a:t>// Iterator</a:t>
            </a:r>
            <a:r>
              <a:rPr kumimoji="0" lang="ko-KR" altLang="en-US" sz="1200" dirty="0">
                <a:latin typeface="+mn-lt"/>
                <a:ea typeface="+mn-ea"/>
              </a:rPr>
              <a:t>를 이용한 모든 정수 출력하기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</a:t>
            </a:r>
            <a:r>
              <a:rPr kumimoji="0" lang="en-US" altLang="ko-KR" sz="1200" b="1" dirty="0">
                <a:latin typeface="+mn-lt"/>
                <a:ea typeface="+mn-ea"/>
              </a:rPr>
              <a:t>Iterator&lt;Integer&gt; it = </a:t>
            </a:r>
            <a:r>
              <a:rPr kumimoji="0" lang="en-US" altLang="ko-KR" sz="1200" b="1" dirty="0" err="1">
                <a:latin typeface="+mn-lt"/>
                <a:ea typeface="+mn-ea"/>
              </a:rPr>
              <a:t>v.iterator</a:t>
            </a:r>
            <a:r>
              <a:rPr kumimoji="0" lang="en-US" altLang="ko-KR" sz="1200" b="1" dirty="0">
                <a:latin typeface="+mn-lt"/>
                <a:ea typeface="+mn-ea"/>
              </a:rPr>
              <a:t>(); </a:t>
            </a:r>
            <a:r>
              <a:rPr kumimoji="0" lang="en-US" altLang="ko-KR" sz="1200" dirty="0">
                <a:latin typeface="+mn-lt"/>
                <a:ea typeface="+mn-ea"/>
              </a:rPr>
              <a:t>// Iterator </a:t>
            </a:r>
            <a:r>
              <a:rPr kumimoji="0" lang="ko-KR" altLang="en-US" sz="1200" dirty="0">
                <a:latin typeface="+mn-lt"/>
                <a:ea typeface="+mn-ea"/>
              </a:rPr>
              <a:t>객체 얻기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</a:t>
            </a:r>
            <a:r>
              <a:rPr kumimoji="0" lang="en-US" altLang="ko-KR" sz="1200" dirty="0">
                <a:latin typeface="+mn-lt"/>
                <a:ea typeface="+mn-ea"/>
              </a:rPr>
              <a:t>while(</a:t>
            </a:r>
            <a:r>
              <a:rPr kumimoji="0" lang="en-US" altLang="ko-KR" sz="1200" b="1" dirty="0" err="1">
                <a:latin typeface="+mn-lt"/>
                <a:ea typeface="+mn-ea"/>
              </a:rPr>
              <a:t>it.hasNext</a:t>
            </a:r>
            <a:r>
              <a:rPr kumimoji="0" lang="en-US" altLang="ko-KR" sz="1200" b="1" dirty="0">
                <a:latin typeface="+mn-lt"/>
                <a:ea typeface="+mn-ea"/>
              </a:rPr>
              <a:t>()</a:t>
            </a:r>
            <a:r>
              <a:rPr kumimoji="0" lang="en-US" altLang="ko-KR" sz="1200" dirty="0">
                <a:latin typeface="+mn-lt"/>
                <a:ea typeface="+mn-ea"/>
              </a:rPr>
              <a:t>) {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	</a:t>
            </a:r>
            <a:r>
              <a:rPr kumimoji="0" lang="en-US" altLang="ko-KR" sz="1200" b="1" dirty="0" err="1">
                <a:latin typeface="+mn-lt"/>
                <a:ea typeface="+mn-ea"/>
              </a:rPr>
              <a:t>int</a:t>
            </a:r>
            <a:r>
              <a:rPr kumimoji="0" lang="en-US" altLang="ko-KR" sz="1200" b="1" dirty="0">
                <a:latin typeface="+mn-lt"/>
                <a:ea typeface="+mn-ea"/>
              </a:rPr>
              <a:t> n = </a:t>
            </a:r>
            <a:r>
              <a:rPr kumimoji="0" lang="en-US" altLang="ko-KR" sz="1200" b="1" dirty="0" err="1">
                <a:latin typeface="+mn-lt"/>
                <a:ea typeface="+mn-ea"/>
              </a:rPr>
              <a:t>it.next</a:t>
            </a:r>
            <a:r>
              <a:rPr kumimoji="0" lang="en-US" altLang="ko-KR" sz="1200" b="1" dirty="0">
                <a:latin typeface="+mn-lt"/>
                <a:ea typeface="+mn-ea"/>
              </a:rPr>
              <a:t>();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	</a:t>
            </a:r>
            <a:r>
              <a:rPr kumimoji="0" lang="en-US" altLang="ko-KR" sz="1200" dirty="0" err="1">
                <a:latin typeface="+mn-lt"/>
                <a:ea typeface="+mn-ea"/>
              </a:rPr>
              <a:t>System.out.println</a:t>
            </a:r>
            <a:r>
              <a:rPr kumimoji="0" lang="en-US" altLang="ko-KR" sz="1200" dirty="0">
                <a:latin typeface="+mn-lt"/>
                <a:ea typeface="+mn-ea"/>
              </a:rPr>
              <a:t>(n);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}</a:t>
            </a:r>
          </a:p>
        </p:txBody>
      </p:sp>
      <p:sp>
        <p:nvSpPr>
          <p:cNvPr id="87044" name="직사각형 6"/>
          <p:cNvSpPr>
            <a:spLocks noChangeArrowheads="1"/>
          </p:cNvSpPr>
          <p:nvPr/>
        </p:nvSpPr>
        <p:spPr bwMode="auto">
          <a:xfrm>
            <a:off x="4714875" y="4437063"/>
            <a:ext cx="4178300" cy="1014412"/>
          </a:xfrm>
          <a:prstGeom prst="rect">
            <a:avLst/>
          </a:prstGeom>
          <a:solidFill>
            <a:srgbClr val="DAEE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en-US" altLang="ko-KR" sz="1200">
                <a:ea typeface="맑은 고딕" pitchFamily="50" charset="-127"/>
              </a:rPr>
              <a:t>5</a:t>
            </a:r>
            <a:endParaRPr kumimoji="0" lang="ko-KR" altLang="en-US" sz="1200">
              <a:ea typeface="맑은 고딕" pitchFamily="50" charset="-127"/>
            </a:endParaRPr>
          </a:p>
          <a:p>
            <a:r>
              <a:rPr kumimoji="0" lang="en-US" altLang="ko-KR" sz="1200">
                <a:ea typeface="맑은 고딕" pitchFamily="50" charset="-127"/>
              </a:rPr>
              <a:t>4</a:t>
            </a:r>
            <a:endParaRPr kumimoji="0" lang="ko-KR" altLang="en-US" sz="1200">
              <a:ea typeface="맑은 고딕" pitchFamily="50" charset="-127"/>
            </a:endParaRPr>
          </a:p>
          <a:p>
            <a:r>
              <a:rPr kumimoji="0" lang="en-US" altLang="ko-KR" sz="1200">
                <a:ea typeface="맑은 고딕" pitchFamily="50" charset="-127"/>
              </a:rPr>
              <a:t>100</a:t>
            </a:r>
            <a:endParaRPr kumimoji="0" lang="ko-KR" altLang="en-US" sz="1200">
              <a:ea typeface="맑은 고딕" pitchFamily="50" charset="-127"/>
            </a:endParaRPr>
          </a:p>
          <a:p>
            <a:r>
              <a:rPr kumimoji="0" lang="en-US" altLang="ko-KR" sz="1200">
                <a:ea typeface="맑은 고딕" pitchFamily="50" charset="-127"/>
              </a:rPr>
              <a:t>-1</a:t>
            </a:r>
            <a:endParaRPr kumimoji="0" lang="ko-KR" altLang="en-US" sz="1200">
              <a:ea typeface="맑은 고딕" pitchFamily="50" charset="-127"/>
            </a:endParaRPr>
          </a:p>
          <a:p>
            <a:r>
              <a:rPr kumimoji="0" lang="ko-KR" altLang="en-US" sz="1200">
                <a:ea typeface="맑은 고딕" pitchFamily="50" charset="-127"/>
              </a:rPr>
              <a:t>벡터에 있는 정수 합 </a:t>
            </a:r>
            <a:r>
              <a:rPr kumimoji="0" lang="en-US" altLang="ko-KR" sz="1200">
                <a:ea typeface="맑은 고딕" pitchFamily="50" charset="-127"/>
              </a:rPr>
              <a:t>: 108</a:t>
            </a:r>
            <a:endParaRPr kumimoji="0" lang="ko-KR" altLang="en-US" sz="1200">
              <a:ea typeface="맑은 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DE3F2E6-55B7-47EB-8A7A-A49AFD14ECB9}" type="slidenum">
              <a:rPr lang="ko-KR" altLang="en-US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1500" y="1268413"/>
            <a:ext cx="4629150" cy="6461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Vector&lt;Integer&gt;</a:t>
            </a:r>
            <a:r>
              <a:rPr kumimoji="0"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로부터 </a:t>
            </a:r>
            <a:r>
              <a:rPr kumimoji="0"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Iterator</a:t>
            </a:r>
            <a:r>
              <a:rPr kumimoji="0"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얻어내고</a:t>
            </a:r>
            <a:endParaRPr kumimoji="0" lang="en-US" altLang="ko-KR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벡터의 모든 정수를 출력하고 합을 구하라</a:t>
            </a:r>
            <a:r>
              <a:rPr kumimoji="0"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kumimoji="0"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4875" y="2201863"/>
            <a:ext cx="4178300" cy="2122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// Iterator</a:t>
            </a:r>
            <a:r>
              <a:rPr kumimoji="0" lang="ko-KR" altLang="en-US" sz="1200" dirty="0">
                <a:latin typeface="+mn-lt"/>
                <a:ea typeface="+mn-ea"/>
              </a:rPr>
              <a:t>를 이용하여 모든 정수 더하기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</a:t>
            </a:r>
            <a:r>
              <a:rPr kumimoji="0" lang="en-US" altLang="ko-KR" sz="1200" dirty="0" err="1">
                <a:latin typeface="+mn-lt"/>
                <a:ea typeface="+mn-ea"/>
              </a:rPr>
              <a:t>int</a:t>
            </a:r>
            <a:r>
              <a:rPr kumimoji="0" lang="en-US" altLang="ko-KR" sz="1200" dirty="0">
                <a:latin typeface="+mn-lt"/>
                <a:ea typeface="+mn-ea"/>
              </a:rPr>
              <a:t> sum = 0;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</a:t>
            </a:r>
            <a:r>
              <a:rPr kumimoji="0" lang="en-US" altLang="ko-KR" sz="1200" b="1" dirty="0">
                <a:latin typeface="+mn-lt"/>
                <a:ea typeface="+mn-ea"/>
              </a:rPr>
              <a:t>it = </a:t>
            </a:r>
            <a:r>
              <a:rPr kumimoji="0" lang="en-US" altLang="ko-KR" sz="1200" b="1" dirty="0" err="1">
                <a:latin typeface="+mn-lt"/>
                <a:ea typeface="+mn-ea"/>
              </a:rPr>
              <a:t>v.iterator</a:t>
            </a:r>
            <a:r>
              <a:rPr kumimoji="0" lang="en-US" altLang="ko-KR" sz="1200" b="1" dirty="0">
                <a:latin typeface="+mn-lt"/>
                <a:ea typeface="+mn-ea"/>
              </a:rPr>
              <a:t>(); </a:t>
            </a:r>
            <a:r>
              <a:rPr kumimoji="0" lang="en-US" altLang="ko-KR" sz="1200" dirty="0">
                <a:latin typeface="+mn-lt"/>
                <a:ea typeface="+mn-ea"/>
              </a:rPr>
              <a:t>// Iterator </a:t>
            </a:r>
            <a:r>
              <a:rPr kumimoji="0" lang="ko-KR" altLang="en-US" sz="1200" dirty="0">
                <a:latin typeface="+mn-lt"/>
                <a:ea typeface="+mn-ea"/>
              </a:rPr>
              <a:t>객체 얻기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</a:t>
            </a:r>
            <a:r>
              <a:rPr kumimoji="0" lang="en-US" altLang="ko-KR" sz="1200" dirty="0">
                <a:latin typeface="+mn-lt"/>
                <a:ea typeface="+mn-ea"/>
              </a:rPr>
              <a:t>while(</a:t>
            </a:r>
            <a:r>
              <a:rPr kumimoji="0" lang="en-US" altLang="ko-KR" sz="1200" dirty="0" err="1">
                <a:latin typeface="+mn-lt"/>
                <a:ea typeface="+mn-ea"/>
              </a:rPr>
              <a:t>it.hasNext</a:t>
            </a:r>
            <a:r>
              <a:rPr kumimoji="0" lang="en-US" altLang="ko-KR" sz="1200" dirty="0">
                <a:latin typeface="+mn-lt"/>
                <a:ea typeface="+mn-ea"/>
              </a:rPr>
              <a:t>()) {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	</a:t>
            </a:r>
            <a:r>
              <a:rPr kumimoji="0" lang="en-US" altLang="ko-KR" sz="1200" dirty="0" err="1">
                <a:latin typeface="+mn-lt"/>
                <a:ea typeface="+mn-ea"/>
              </a:rPr>
              <a:t>int</a:t>
            </a:r>
            <a:r>
              <a:rPr kumimoji="0" lang="en-US" altLang="ko-KR" sz="1200" dirty="0">
                <a:latin typeface="+mn-lt"/>
                <a:ea typeface="+mn-ea"/>
              </a:rPr>
              <a:t> n = </a:t>
            </a:r>
            <a:r>
              <a:rPr kumimoji="0" lang="en-US" altLang="ko-KR" sz="1200" dirty="0" err="1">
                <a:latin typeface="+mn-lt"/>
                <a:ea typeface="+mn-ea"/>
              </a:rPr>
              <a:t>it.next</a:t>
            </a:r>
            <a:r>
              <a:rPr kumimoji="0" lang="en-US" altLang="ko-KR" sz="1200" dirty="0">
                <a:latin typeface="+mn-lt"/>
                <a:ea typeface="+mn-ea"/>
              </a:rPr>
              <a:t>();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	sum += n; 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}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</a:t>
            </a:r>
            <a:r>
              <a:rPr kumimoji="0" lang="en-US" altLang="ko-KR" sz="1200" dirty="0" err="1">
                <a:latin typeface="+mn-lt"/>
                <a:ea typeface="+mn-ea"/>
              </a:rPr>
              <a:t>System.out.println</a:t>
            </a:r>
            <a:r>
              <a:rPr kumimoji="0" lang="en-US" altLang="ko-KR" sz="1200" dirty="0">
                <a:latin typeface="+mn-lt"/>
                <a:ea typeface="+mn-ea"/>
              </a:rPr>
              <a:t>("</a:t>
            </a:r>
            <a:r>
              <a:rPr kumimoji="0" lang="ko-KR" altLang="en-US" sz="1200" dirty="0">
                <a:latin typeface="+mn-lt"/>
                <a:ea typeface="+mn-ea"/>
              </a:rPr>
              <a:t>벡터에 있는 정수 합 </a:t>
            </a:r>
            <a:r>
              <a:rPr kumimoji="0" lang="en-US" altLang="ko-KR" sz="1200" dirty="0">
                <a:latin typeface="+mn-lt"/>
                <a:ea typeface="+mn-ea"/>
              </a:rPr>
              <a:t>: " + sum);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}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}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/>
              <p14:cNvContentPartPr/>
              <p14:nvPr/>
            </p14:nvContentPartPr>
            <p14:xfrm>
              <a:off x="514440" y="3346560"/>
              <a:ext cx="4368960" cy="178452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080" y="3337200"/>
                <a:ext cx="4387680" cy="1803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79450"/>
          </a:xfrm>
        </p:spPr>
        <p:txBody>
          <a:bodyPr/>
          <a:lstStyle/>
          <a:p>
            <a:pPr eaLnBrk="1" hangingPunct="1"/>
            <a:r>
              <a:rPr lang="en-US" altLang="ko-KR" smtClean="0"/>
              <a:t>HashMap&lt;K,V&gt;</a:t>
            </a:r>
            <a:endParaRPr lang="ko-KR" altLang="en-US" smtClean="0"/>
          </a:p>
        </p:txBody>
      </p:sp>
      <p:sp>
        <p:nvSpPr>
          <p:cNvPr id="88067" name="내용 개체 틀 2"/>
          <p:cNvSpPr>
            <a:spLocks noGrp="1"/>
          </p:cNvSpPr>
          <p:nvPr>
            <p:ph sz="quarter" idx="1"/>
          </p:nvPr>
        </p:nvSpPr>
        <p:spPr>
          <a:xfrm>
            <a:off x="612775" y="1285875"/>
            <a:ext cx="8135938" cy="5238750"/>
          </a:xfrm>
        </p:spPr>
        <p:txBody>
          <a:bodyPr/>
          <a:lstStyle/>
          <a:p>
            <a:pPr eaLnBrk="1" hangingPunct="1"/>
            <a:r>
              <a:rPr lang="en-US" altLang="ko-KR" smtClean="0"/>
              <a:t>HashMap&lt;K,V&gt;</a:t>
            </a:r>
            <a:r>
              <a:rPr lang="ko-KR" altLang="en-US" smtClean="0"/>
              <a:t>의 특성</a:t>
            </a:r>
            <a:endParaRPr lang="en-US" altLang="ko-KR" smtClean="0"/>
          </a:p>
          <a:p>
            <a:pPr lvl="1" eaLnBrk="1" hangingPunct="1"/>
            <a:r>
              <a:rPr lang="en-US" altLang="ko-KR" smtClean="0"/>
              <a:t>java.util.HashMap</a:t>
            </a:r>
          </a:p>
          <a:p>
            <a:pPr lvl="2" eaLnBrk="1" hangingPunct="1"/>
            <a:r>
              <a:rPr lang="en-US" altLang="ko-KR" smtClean="0"/>
              <a:t>K</a:t>
            </a:r>
            <a:r>
              <a:rPr lang="ko-KR" altLang="en-US" smtClean="0"/>
              <a:t>는 키로 사용할 요소의 타입을</a:t>
            </a:r>
            <a:r>
              <a:rPr lang="en-US" altLang="ko-KR" smtClean="0"/>
              <a:t>, V</a:t>
            </a:r>
            <a:r>
              <a:rPr lang="ko-KR" altLang="en-US" smtClean="0"/>
              <a:t>는 값을 사용할 요소의 타입 지정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키</a:t>
            </a:r>
            <a:r>
              <a:rPr lang="en-US" altLang="ko-KR" smtClean="0"/>
              <a:t>(key)</a:t>
            </a:r>
            <a:r>
              <a:rPr lang="ko-KR" altLang="en-US" smtClean="0"/>
              <a:t>와 값</a:t>
            </a:r>
            <a:r>
              <a:rPr lang="en-US" altLang="ko-KR" smtClean="0"/>
              <a:t>(value)</a:t>
            </a:r>
            <a:r>
              <a:rPr lang="ko-KR" altLang="en-US" smtClean="0"/>
              <a:t>의 쌍으로 구성되는 요소를 다루는 컬렉션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키와 값이 한 쌍으로 삽입됨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키는 내부적으로 해시맵에 삽입되는 위치 결정에 사용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값을 검색하기 위해서는 반드시 키 이용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삽입 및 검색이 빠른 특징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요소 삽입 </a:t>
            </a:r>
            <a:r>
              <a:rPr lang="en-US" altLang="ko-KR" smtClean="0"/>
              <a:t>: get() </a:t>
            </a:r>
            <a:r>
              <a:rPr lang="ko-KR" altLang="en-US" smtClean="0"/>
              <a:t>메소드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요소 검색 </a:t>
            </a:r>
            <a:r>
              <a:rPr lang="en-US" altLang="ko-KR" smtClean="0"/>
              <a:t>: put() </a:t>
            </a:r>
            <a:r>
              <a:rPr lang="ko-KR" altLang="en-US" smtClean="0"/>
              <a:t>메소드</a:t>
            </a:r>
            <a:endParaRPr lang="en-US" altLang="ko-KR" smtClean="0"/>
          </a:p>
          <a:p>
            <a:pPr eaLnBrk="1" hangingPunct="1"/>
            <a:r>
              <a:rPr lang="en-US" altLang="ko-KR" smtClean="0"/>
              <a:t>HashMap&lt;String, String&gt; </a:t>
            </a:r>
            <a:r>
              <a:rPr lang="ko-KR" altLang="en-US" smtClean="0"/>
              <a:t>생성</a:t>
            </a:r>
            <a:r>
              <a:rPr lang="en-US" altLang="ko-KR" smtClean="0"/>
              <a:t>, </a:t>
            </a:r>
            <a:r>
              <a:rPr lang="ko-KR" altLang="en-US" smtClean="0"/>
              <a:t>요소 삽입</a:t>
            </a:r>
            <a:r>
              <a:rPr lang="en-US" altLang="ko-KR" smtClean="0"/>
              <a:t>, </a:t>
            </a:r>
            <a:r>
              <a:rPr lang="ko-KR" altLang="en-US" smtClean="0"/>
              <a:t>요소 검색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56803DD-8C61-4DEB-BA8D-682AB3BF5671}" type="slidenum">
              <a:rPr lang="ko-KR" altLang="en-US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7463" y="5516563"/>
            <a:ext cx="6624637" cy="8318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 err="1">
                <a:latin typeface="+mn-lt"/>
                <a:ea typeface="+mn-ea"/>
              </a:rPr>
              <a:t>HashMap</a:t>
            </a:r>
            <a:r>
              <a:rPr kumimoji="0" lang="en-US" altLang="ko-KR" sz="1600" dirty="0">
                <a:latin typeface="+mn-lt"/>
                <a:ea typeface="+mn-ea"/>
              </a:rPr>
              <a:t>&lt;String, String&gt; h = new </a:t>
            </a:r>
            <a:r>
              <a:rPr kumimoji="0" lang="en-US" altLang="ko-KR" sz="1600" dirty="0" err="1">
                <a:latin typeface="+mn-lt"/>
                <a:ea typeface="+mn-ea"/>
              </a:rPr>
              <a:t>HashMap</a:t>
            </a:r>
            <a:r>
              <a:rPr kumimoji="0" lang="en-US" altLang="ko-KR" sz="1600" dirty="0">
                <a:latin typeface="+mn-lt"/>
                <a:ea typeface="+mn-ea"/>
              </a:rPr>
              <a:t>&lt;String, String&gt;(); </a:t>
            </a:r>
            <a:endParaRPr kumimoji="0" lang="ko-KR" altLang="en-US" sz="1600" dirty="0">
              <a:latin typeface="+mn-lt"/>
              <a:ea typeface="+mn-ea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 err="1">
                <a:latin typeface="+mn-lt"/>
                <a:ea typeface="+mn-ea"/>
              </a:rPr>
              <a:t>h.put</a:t>
            </a:r>
            <a:r>
              <a:rPr kumimoji="0" lang="en-US" altLang="ko-KR" sz="1600" dirty="0">
                <a:latin typeface="+mn-lt"/>
                <a:ea typeface="+mn-ea"/>
              </a:rPr>
              <a:t>("apple", "</a:t>
            </a:r>
            <a:r>
              <a:rPr kumimoji="0" lang="ko-KR" altLang="en-US" sz="1600" dirty="0">
                <a:latin typeface="+mn-lt"/>
                <a:ea typeface="+mn-ea"/>
              </a:rPr>
              <a:t>사과</a:t>
            </a:r>
            <a:r>
              <a:rPr kumimoji="0" lang="en-US" altLang="ko-KR" sz="1600" dirty="0">
                <a:latin typeface="+mn-lt"/>
                <a:ea typeface="+mn-ea"/>
              </a:rPr>
              <a:t>"); // "apple" </a:t>
            </a:r>
            <a:r>
              <a:rPr kumimoji="0" lang="ko-KR" altLang="en-US" sz="1600" dirty="0">
                <a:latin typeface="+mn-lt"/>
                <a:ea typeface="+mn-ea"/>
              </a:rPr>
              <a:t>키와 </a:t>
            </a:r>
            <a:r>
              <a:rPr kumimoji="0" lang="en-US" altLang="ko-KR" sz="1600" dirty="0">
                <a:latin typeface="+mn-lt"/>
                <a:ea typeface="+mn-ea"/>
              </a:rPr>
              <a:t>"</a:t>
            </a:r>
            <a:r>
              <a:rPr kumimoji="0" lang="ko-KR" altLang="en-US" sz="1600" dirty="0">
                <a:latin typeface="+mn-lt"/>
                <a:ea typeface="+mn-ea"/>
              </a:rPr>
              <a:t>사과</a:t>
            </a:r>
            <a:r>
              <a:rPr kumimoji="0" lang="en-US" altLang="ko-KR" sz="1600" dirty="0">
                <a:latin typeface="+mn-lt"/>
                <a:ea typeface="+mn-ea"/>
              </a:rPr>
              <a:t>" </a:t>
            </a:r>
            <a:r>
              <a:rPr kumimoji="0" lang="ko-KR" altLang="en-US" sz="1600" dirty="0">
                <a:latin typeface="+mn-lt"/>
                <a:ea typeface="+mn-ea"/>
              </a:rPr>
              <a:t>값의 쌍을 </a:t>
            </a:r>
            <a:r>
              <a:rPr kumimoji="0" lang="ko-KR" altLang="en-US" sz="1600" dirty="0" err="1">
                <a:latin typeface="+mn-lt"/>
                <a:ea typeface="+mn-ea"/>
              </a:rPr>
              <a:t>해시맵에</a:t>
            </a:r>
            <a:r>
              <a:rPr kumimoji="0" lang="ko-KR" altLang="en-US" sz="1600" dirty="0">
                <a:latin typeface="+mn-lt"/>
                <a:ea typeface="+mn-ea"/>
              </a:rPr>
              <a:t> 삽입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String </a:t>
            </a:r>
            <a:r>
              <a:rPr kumimoji="0" lang="en-US" altLang="ko-KR" sz="1600" dirty="0" err="1">
                <a:latin typeface="+mn-lt"/>
                <a:ea typeface="+mn-ea"/>
              </a:rPr>
              <a:t>kor</a:t>
            </a:r>
            <a:r>
              <a:rPr kumimoji="0" lang="en-US" altLang="ko-KR" sz="1600" dirty="0">
                <a:latin typeface="+mn-lt"/>
                <a:ea typeface="+mn-ea"/>
              </a:rPr>
              <a:t> = </a:t>
            </a:r>
            <a:r>
              <a:rPr kumimoji="0" lang="en-US" altLang="ko-KR" sz="1600" dirty="0" err="1">
                <a:latin typeface="+mn-lt"/>
                <a:ea typeface="+mn-ea"/>
              </a:rPr>
              <a:t>h.get</a:t>
            </a:r>
            <a:r>
              <a:rPr kumimoji="0" lang="en-US" altLang="ko-KR" sz="1600" dirty="0">
                <a:latin typeface="+mn-lt"/>
                <a:ea typeface="+mn-ea"/>
              </a:rPr>
              <a:t>("apple"); // "apple" </a:t>
            </a:r>
            <a:r>
              <a:rPr kumimoji="0" lang="ko-KR" altLang="en-US" sz="1600" dirty="0">
                <a:latin typeface="+mn-lt"/>
                <a:ea typeface="+mn-ea"/>
              </a:rPr>
              <a:t>키로 값 검색</a:t>
            </a:r>
            <a:r>
              <a:rPr kumimoji="0" lang="en-US" altLang="ko-KR" sz="1600" dirty="0">
                <a:latin typeface="+mn-lt"/>
                <a:ea typeface="+mn-ea"/>
              </a:rPr>
              <a:t>. </a:t>
            </a:r>
            <a:r>
              <a:rPr kumimoji="0" lang="en-US" altLang="ko-KR" sz="1600" dirty="0" err="1">
                <a:latin typeface="+mn-lt"/>
                <a:ea typeface="+mn-ea"/>
              </a:rPr>
              <a:t>kor</a:t>
            </a:r>
            <a:r>
              <a:rPr kumimoji="0" lang="ko-KR" altLang="en-US" sz="1600" dirty="0">
                <a:latin typeface="+mn-lt"/>
                <a:ea typeface="+mn-ea"/>
              </a:rPr>
              <a:t>는 </a:t>
            </a:r>
            <a:r>
              <a:rPr kumimoji="0" lang="en-US" altLang="ko-KR" sz="1600" dirty="0">
                <a:latin typeface="+mn-lt"/>
                <a:ea typeface="+mn-ea"/>
              </a:rPr>
              <a:t>"</a:t>
            </a:r>
            <a:r>
              <a:rPr kumimoji="0" lang="ko-KR" altLang="en-US" sz="1600" dirty="0">
                <a:latin typeface="+mn-lt"/>
                <a:ea typeface="+mn-ea"/>
              </a:rPr>
              <a:t>사과“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504" y="547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412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/>
              <p14:cNvContentPartPr/>
              <p14:nvPr/>
            </p14:nvContentPartPr>
            <p14:xfrm>
              <a:off x="914400" y="203040"/>
              <a:ext cx="7144200" cy="621072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040" y="193680"/>
                <a:ext cx="7162920" cy="6229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794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err="1" smtClean="0"/>
              <a:t>HashMap</a:t>
            </a:r>
            <a:r>
              <a:rPr lang="en-US" altLang="ko-KR" dirty="0" smtClean="0"/>
              <a:t>&lt;String, String&gt;</a:t>
            </a:r>
            <a:r>
              <a:rPr lang="ko-KR" altLang="en-US" dirty="0" smtClean="0"/>
              <a:t>의 </a:t>
            </a:r>
            <a:r>
              <a:rPr lang="ko-KR" altLang="en-US" dirty="0"/>
              <a:t>내부 구성과 </a:t>
            </a:r>
            <a:r>
              <a:rPr lang="en-US" altLang="ko-KR" dirty="0"/>
              <a:t>put(), get()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5" name="슬라이드 번호 개체 틀 44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8FDDB82-9057-430D-B8E5-02600429BF0F}" type="slidenum">
              <a:rPr lang="ko-KR" altLang="en-US"/>
              <a:pPr>
                <a:defRPr/>
              </a:pPr>
              <a:t>37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87450" y="1614488"/>
            <a:ext cx="7315200" cy="3698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err="1">
                <a:latin typeface="+mn-lt"/>
                <a:ea typeface="+mn-ea"/>
              </a:rPr>
              <a:t>HashMap</a:t>
            </a:r>
            <a:r>
              <a:rPr kumimoji="0" lang="en-US" altLang="ko-KR" dirty="0">
                <a:latin typeface="+mn-lt"/>
                <a:ea typeface="+mn-ea"/>
              </a:rPr>
              <a:t>&lt;String, String&gt; map = new </a:t>
            </a:r>
            <a:r>
              <a:rPr kumimoji="0" lang="en-US" altLang="ko-KR" dirty="0" err="1">
                <a:latin typeface="+mn-lt"/>
                <a:ea typeface="+mn-ea"/>
              </a:rPr>
              <a:t>HashMap</a:t>
            </a:r>
            <a:r>
              <a:rPr kumimoji="0" lang="en-US" altLang="ko-KR" dirty="0">
                <a:latin typeface="+mn-lt"/>
                <a:ea typeface="+mn-ea"/>
              </a:rPr>
              <a:t>&lt;String, String&gt;();</a:t>
            </a:r>
            <a:endParaRPr kumimoji="0" lang="ko-KR" altLang="en-US" dirty="0">
              <a:latin typeface="+mn-lt"/>
              <a:ea typeface="+mn-ea"/>
            </a:endParaRPr>
          </a:p>
        </p:txBody>
      </p:sp>
      <p:pic>
        <p:nvPicPr>
          <p:cNvPr id="890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349500"/>
            <a:ext cx="794385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/>
              <p14:cNvContentPartPr/>
              <p14:nvPr/>
            </p14:nvContentPartPr>
            <p14:xfrm>
              <a:off x="3041640" y="3416400"/>
              <a:ext cx="4934160" cy="143532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2280" y="3407040"/>
                <a:ext cx="4952880" cy="1454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79450"/>
          </a:xfrm>
        </p:spPr>
        <p:txBody>
          <a:bodyPr/>
          <a:lstStyle/>
          <a:p>
            <a:pPr eaLnBrk="1" hangingPunct="1"/>
            <a:r>
              <a:rPr lang="en-US" altLang="ko-KR" smtClean="0"/>
              <a:t>HashMap&lt;K,V&gt;</a:t>
            </a:r>
            <a:r>
              <a:rPr lang="ko-KR" altLang="en-US" smtClean="0"/>
              <a:t>의 주요 메소드</a:t>
            </a:r>
            <a:endParaRPr lang="ko-KR" altLang="en-US" smtClean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68313" y="1773238"/>
          <a:ext cx="8245475" cy="29260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703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5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effectLst/>
                        </a:rPr>
                        <a:t>메소드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793" marR="4679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설명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793" marR="46793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void clear()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793" marR="4679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err="1" smtClean="0">
                          <a:effectLst/>
                        </a:rPr>
                        <a:t>HashMap</a:t>
                      </a:r>
                      <a:r>
                        <a:rPr lang="ko-KR" altLang="en-US" sz="1200" dirty="0" smtClean="0">
                          <a:effectLst/>
                        </a:rPr>
                        <a:t>의 </a:t>
                      </a:r>
                      <a:r>
                        <a:rPr lang="ko-KR" altLang="en-US" sz="1200" dirty="0">
                          <a:effectLst/>
                        </a:rPr>
                        <a:t>모든 키 삭제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793" marR="46793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containsKey</a:t>
                      </a:r>
                      <a:r>
                        <a:rPr lang="en-US" sz="1200" dirty="0">
                          <a:effectLst/>
                        </a:rPr>
                        <a:t>(Object key)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793" marR="4679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effectLst/>
                        </a:rPr>
                        <a:t>키를 </a:t>
                      </a:r>
                      <a:r>
                        <a:rPr lang="ko-KR" altLang="en-US" sz="1200" dirty="0">
                          <a:effectLst/>
                        </a:rPr>
                        <a:t>포함하고 있으면 </a:t>
                      </a:r>
                      <a:r>
                        <a:rPr lang="en-US" altLang="ko-KR" sz="1200" dirty="0">
                          <a:effectLst/>
                        </a:rPr>
                        <a:t>true </a:t>
                      </a:r>
                      <a:r>
                        <a:rPr lang="ko-KR" altLang="en-US" sz="1200" dirty="0" smtClean="0">
                          <a:effectLst/>
                        </a:rPr>
                        <a:t>리턴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793" marR="46793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containsValue</a:t>
                      </a:r>
                      <a:r>
                        <a:rPr lang="en-US" sz="1200" dirty="0">
                          <a:effectLst/>
                        </a:rPr>
                        <a:t>(Object value)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793" marR="4679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effectLst/>
                        </a:rPr>
                        <a:t>하나 </a:t>
                      </a:r>
                      <a:r>
                        <a:rPr lang="ko-KR" altLang="en-US" sz="1200" dirty="0">
                          <a:effectLst/>
                        </a:rPr>
                        <a:t>이상의 키를 지정된 값에 </a:t>
                      </a:r>
                      <a:r>
                        <a:rPr lang="ko-KR" altLang="en-US" sz="1200" dirty="0" err="1">
                          <a:effectLst/>
                        </a:rPr>
                        <a:t>매핑시킬</a:t>
                      </a:r>
                      <a:r>
                        <a:rPr lang="ko-KR" altLang="en-US" sz="1200" dirty="0">
                          <a:effectLst/>
                        </a:rPr>
                        <a:t> 수 있으면 </a:t>
                      </a:r>
                      <a:r>
                        <a:rPr lang="en-US" altLang="ko-KR" sz="1200" dirty="0">
                          <a:effectLst/>
                        </a:rPr>
                        <a:t>true </a:t>
                      </a:r>
                      <a:r>
                        <a:rPr lang="ko-KR" altLang="en-US" sz="1200" dirty="0" smtClean="0">
                          <a:effectLst/>
                        </a:rPr>
                        <a:t>리턴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793" marR="46793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5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V get(Object key)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793" marR="46793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 smtClean="0"/>
                        <a:t>지정된 키에 </a:t>
                      </a:r>
                      <a:r>
                        <a:rPr kumimoji="0" lang="ko-KR" altLang="en-US" sz="1200" kern="1200" dirty="0" err="1" smtClean="0"/>
                        <a:t>맵핑되는</a:t>
                      </a:r>
                      <a:r>
                        <a:rPr kumimoji="0" lang="ko-KR" altLang="en-US" sz="1200" kern="1200" dirty="0" smtClean="0"/>
                        <a:t> 값을 </a:t>
                      </a:r>
                      <a:r>
                        <a:rPr kumimoji="0" lang="ko-KR" altLang="en-US" sz="1200" kern="1200" dirty="0" err="1" smtClean="0"/>
                        <a:t>리턴하거나</a:t>
                      </a:r>
                      <a:r>
                        <a:rPr kumimoji="0" lang="ko-KR" altLang="en-US" sz="1200" kern="1200" dirty="0" smtClean="0"/>
                        <a:t> </a:t>
                      </a:r>
                      <a:r>
                        <a:rPr kumimoji="0" lang="ko-KR" altLang="en-US" sz="1200" kern="1200" dirty="0" err="1" smtClean="0"/>
                        <a:t>맵핑되는</a:t>
                      </a:r>
                      <a:r>
                        <a:rPr kumimoji="0" lang="ko-KR" altLang="en-US" sz="1200" kern="1200" dirty="0" smtClean="0"/>
                        <a:t> 값이 없으면 </a:t>
                      </a:r>
                      <a:r>
                        <a:rPr kumimoji="0" lang="en-US" altLang="ko-KR" sz="1200" kern="1200" dirty="0" smtClean="0"/>
                        <a:t>null</a:t>
                      </a:r>
                      <a:r>
                        <a:rPr kumimoji="0" lang="ko-KR" altLang="en-US" sz="1200" kern="1200" dirty="0" smtClean="0"/>
                        <a:t> 리턴</a:t>
                      </a:r>
                      <a:endParaRPr kumimoji="0"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793" marR="46793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5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isEmpty</a:t>
                      </a:r>
                      <a:r>
                        <a:rPr lang="en-US" sz="1200" dirty="0">
                          <a:effectLst/>
                        </a:rPr>
                        <a:t>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793" marR="4679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err="1" smtClean="0">
                          <a:effectLst/>
                        </a:rPr>
                        <a:t>HashMap</a:t>
                      </a:r>
                      <a:r>
                        <a:rPr lang="ko-KR" altLang="en-US" sz="1200" dirty="0" smtClean="0">
                          <a:effectLst/>
                        </a:rPr>
                        <a:t>이 비어 있으면 </a:t>
                      </a:r>
                      <a:r>
                        <a:rPr lang="en-US" altLang="ko-KR" sz="1200" dirty="0" smtClean="0">
                          <a:effectLst/>
                        </a:rPr>
                        <a:t>true </a:t>
                      </a:r>
                      <a:r>
                        <a:rPr lang="ko-KR" altLang="en-US" sz="1200" dirty="0" smtClean="0">
                          <a:effectLst/>
                        </a:rPr>
                        <a:t>리턴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793" marR="46793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5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Set&lt;K&gt;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ketSet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793" marR="4679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HashMap</a:t>
                      </a:r>
                      <a:r>
                        <a:rPr lang="ko-KR" altLang="en-US" sz="1200" dirty="0" smtClean="0">
                          <a:effectLst/>
                        </a:rPr>
                        <a:t>에 있는 모든 키를 담은 </a:t>
                      </a:r>
                      <a:r>
                        <a:rPr lang="en-US" altLang="ko-KR" sz="1200" dirty="0" smtClean="0">
                          <a:effectLst/>
                        </a:rPr>
                        <a:t>Set&lt;k&gt;</a:t>
                      </a:r>
                      <a:r>
                        <a:rPr lang="en-US" altLang="ko-KR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컬렉션 리턴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793" marR="46793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5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 put(K key, V value)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793" marR="4679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key</a:t>
                      </a:r>
                      <a:r>
                        <a:rPr lang="ko-KR" altLang="en-US" sz="1200" dirty="0" smtClean="0">
                          <a:effectLst/>
                        </a:rPr>
                        <a:t>와 </a:t>
                      </a:r>
                      <a:r>
                        <a:rPr lang="en-US" sz="1200" dirty="0" smtClean="0">
                          <a:effectLst/>
                        </a:rPr>
                        <a:t>value</a:t>
                      </a:r>
                      <a:r>
                        <a:rPr lang="ko-KR" altLang="en-US" sz="1200" dirty="0" smtClean="0">
                          <a:effectLst/>
                        </a:rPr>
                        <a:t>를 </a:t>
                      </a:r>
                      <a:r>
                        <a:rPr lang="ko-KR" altLang="en-US" sz="1200" dirty="0" err="1" smtClean="0">
                          <a:effectLst/>
                        </a:rPr>
                        <a:t>매핑하여</a:t>
                      </a:r>
                      <a:r>
                        <a:rPr lang="ko-KR" altLang="en-US" sz="1200" dirty="0" smtClean="0">
                          <a:effectLst/>
                        </a:rPr>
                        <a:t> </a:t>
                      </a:r>
                      <a:r>
                        <a:rPr lang="en-US" altLang="ko-KR" sz="1200" dirty="0" err="1" smtClean="0">
                          <a:effectLst/>
                        </a:rPr>
                        <a:t>HashMap</a:t>
                      </a:r>
                      <a:r>
                        <a:rPr lang="ko-KR" altLang="en-US" sz="1200" dirty="0" smtClean="0">
                          <a:effectLst/>
                        </a:rPr>
                        <a:t>에 저장 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793" marR="46793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5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 remove(Object key)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793" marR="4679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지정된 키와 이에 </a:t>
                      </a:r>
                      <a:r>
                        <a:rPr lang="ko-KR" altLang="en-US" sz="1200" dirty="0" err="1">
                          <a:effectLst/>
                        </a:rPr>
                        <a:t>매핑된</a:t>
                      </a:r>
                      <a:r>
                        <a:rPr lang="ko-KR" altLang="en-US" sz="1200" dirty="0">
                          <a:effectLst/>
                        </a:rPr>
                        <a:t> 모든 값들을 </a:t>
                      </a:r>
                      <a:r>
                        <a:rPr lang="en-US" altLang="ko-KR" sz="1200" dirty="0" err="1" smtClean="0">
                          <a:effectLst/>
                        </a:rPr>
                        <a:t>HashMap</a:t>
                      </a:r>
                      <a:r>
                        <a:rPr lang="ko-KR" altLang="en-US" sz="1200" dirty="0" smtClean="0">
                          <a:effectLst/>
                        </a:rPr>
                        <a:t>에서 </a:t>
                      </a:r>
                      <a:r>
                        <a:rPr lang="ko-KR" altLang="en-US" sz="1200" dirty="0">
                          <a:effectLst/>
                        </a:rPr>
                        <a:t>삭제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793" marR="46793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5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size()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793" marR="4679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err="1" smtClean="0">
                          <a:effectLst/>
                        </a:rPr>
                        <a:t>HashMap</a:t>
                      </a:r>
                      <a:r>
                        <a:rPr lang="ko-KR" altLang="en-US" sz="1200" dirty="0" smtClean="0">
                          <a:effectLst/>
                        </a:rPr>
                        <a:t>에 포함된 요소의 </a:t>
                      </a:r>
                      <a:r>
                        <a:rPr lang="ko-KR" altLang="en-US" sz="1200" dirty="0">
                          <a:effectLst/>
                        </a:rPr>
                        <a:t>개수 </a:t>
                      </a:r>
                      <a:r>
                        <a:rPr lang="ko-KR" altLang="en-US" sz="1200" dirty="0" smtClean="0">
                          <a:effectLst/>
                        </a:rPr>
                        <a:t>리턴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793" marR="46793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0738AB5-560F-4E57-8E09-70D73579339A}" type="slidenum">
              <a:rPr lang="ko-KR" altLang="en-US"/>
              <a:pPr>
                <a:defRPr/>
              </a:pPr>
              <a:t>38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1225440" y="3695760"/>
              <a:ext cx="70200" cy="18432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6080" y="3686400"/>
                <a:ext cx="889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/>
              <p14:cNvContentPartPr/>
              <p14:nvPr/>
            </p14:nvContentPartPr>
            <p14:xfrm>
              <a:off x="635040" y="3193920"/>
              <a:ext cx="8198280" cy="88956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5680" y="3184560"/>
                <a:ext cx="8217000" cy="908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925"/>
            <a:ext cx="8713787" cy="673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139" name="슬라이드 번호 개체 틀 1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BD7B1BB-969F-4E04-BF82-9EACCC2F7E29}" type="slidenum">
              <a:rPr kumimoji="0" lang="ko-KR" altLang="en-US" smtClean="0">
                <a:solidFill>
                  <a:schemeClr val="tx2"/>
                </a:solidFill>
                <a:ea typeface="맑은 고딕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kumimoji="0" lang="ko-KR" altLang="en-US" smtClean="0">
              <a:solidFill>
                <a:schemeClr val="tx2"/>
              </a:solidFill>
              <a:ea typeface="맑은 고딕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1771560" y="2343240"/>
              <a:ext cx="4591440" cy="434376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2200" y="2333880"/>
                <a:ext cx="4610160" cy="4362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79450"/>
          </a:xfrm>
        </p:spPr>
        <p:txBody>
          <a:bodyPr/>
          <a:lstStyle/>
          <a:p>
            <a:r>
              <a:rPr lang="en-US" altLang="ko-KR" dirty="0"/>
              <a:t>Collections Framework</a:t>
            </a:r>
            <a:r>
              <a:rPr lang="ko-KR" altLang="en-US" dirty="0"/>
              <a:t>에서 중요한 사항들</a:t>
            </a:r>
            <a:endParaRPr lang="ko-KR" altLang="en-US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525EBFE-112C-4ED0-B1F6-F81EB7D92AEE}" type="slidenum">
              <a:rPr lang="ko-KR" altLang="en-US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467544" y="1484784"/>
            <a:ext cx="8229600" cy="475252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자료구조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개의 데이터가 어떤 형대로 결합되어 있는 가에 대한 얘기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자료구조들의 </a:t>
            </a:r>
            <a:r>
              <a:rPr lang="ko-KR" altLang="en-US" dirty="0" smtClean="0"/>
              <a:t>종류는 결국은 어떤 구조에서 얼마나 빨리 원하는 데이터를 찾는가에 따라 결정된다</a:t>
            </a:r>
            <a:r>
              <a:rPr lang="en-US" altLang="ko-KR" dirty="0" smtClean="0"/>
              <a:t>. </a:t>
            </a:r>
          </a:p>
          <a:p>
            <a:pPr lvl="1" eaLnBrk="1" hangingPunct="1"/>
            <a:r>
              <a:rPr lang="ko-KR" altLang="en-US" dirty="0" smtClean="0"/>
              <a:t>순서를 유지할 것인가</a:t>
            </a:r>
            <a:r>
              <a:rPr lang="en-US" altLang="ko-KR" dirty="0" smtClean="0"/>
              <a:t>?</a:t>
            </a:r>
          </a:p>
          <a:p>
            <a:pPr lvl="1" eaLnBrk="1" hangingPunct="1"/>
            <a:r>
              <a:rPr lang="ko-KR" altLang="en-US" dirty="0" smtClean="0"/>
              <a:t>중복을 허용할 것인가</a:t>
            </a:r>
            <a:r>
              <a:rPr lang="en-US" altLang="ko-KR" dirty="0" smtClean="0"/>
              <a:t>?</a:t>
            </a:r>
          </a:p>
          <a:p>
            <a:pPr lvl="1" eaLnBrk="1" hangingPunct="1"/>
            <a:r>
              <a:rPr lang="ko-KR" altLang="en-US" dirty="0" smtClean="0"/>
              <a:t>몇 번 만에 데이터를 찾아낼 수 있는가</a:t>
            </a:r>
            <a:r>
              <a:rPr lang="en-US" altLang="ko-KR" dirty="0" smtClean="0"/>
              <a:t>?</a:t>
            </a:r>
          </a:p>
          <a:p>
            <a:pPr lvl="1" eaLnBrk="1" hangingPunct="1"/>
            <a:r>
              <a:rPr lang="ko-KR" altLang="en-US" dirty="0" smtClean="0"/>
              <a:t>다른 자료구조들에 비해서 어떤 단점과 장점을 가지고 있는가</a:t>
            </a:r>
            <a:r>
              <a:rPr lang="en-US" altLang="ko-KR" dirty="0" smtClean="0"/>
              <a:t>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482760" y="1041480"/>
              <a:ext cx="2686320" cy="466128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400" y="1032120"/>
                <a:ext cx="2705040" cy="468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082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794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/>
              <a:t>예제 </a:t>
            </a:r>
            <a:r>
              <a:rPr lang="en-US" altLang="ko-KR" dirty="0" smtClean="0"/>
              <a:t>7-5 : </a:t>
            </a:r>
            <a:r>
              <a:rPr lang="en-US" altLang="ko-KR" dirty="0" err="1" smtClean="0"/>
              <a:t>HashMap</a:t>
            </a:r>
            <a:r>
              <a:rPr lang="ko-KR" altLang="en-US" dirty="0" smtClean="0"/>
              <a:t>을 이용하여 영어 단어와 한글 단어를 쌍으로 저장하는 검색하는 사례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7950" y="2225675"/>
            <a:ext cx="5256213" cy="4156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import </a:t>
            </a:r>
            <a:r>
              <a:rPr kumimoji="0" lang="en-US" altLang="ko-KR" sz="1200" dirty="0" err="1">
                <a:latin typeface="+mn-lt"/>
                <a:ea typeface="+mn-ea"/>
              </a:rPr>
              <a:t>java.util</a:t>
            </a:r>
            <a:r>
              <a:rPr kumimoji="0" lang="en-US" altLang="ko-KR" sz="1200" dirty="0">
                <a:latin typeface="+mn-lt"/>
                <a:ea typeface="+mn-ea"/>
              </a:rPr>
              <a:t>.*;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latin typeface="+mn-lt"/>
              <a:ea typeface="+mn-ea"/>
            </a:endParaRP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public class </a:t>
            </a:r>
            <a:r>
              <a:rPr kumimoji="0" lang="en-US" altLang="ko-KR" sz="1200" dirty="0" err="1">
                <a:latin typeface="+mn-lt"/>
                <a:ea typeface="+mn-ea"/>
              </a:rPr>
              <a:t>HashMapDicEx</a:t>
            </a:r>
            <a:r>
              <a:rPr kumimoji="0" lang="en-US" altLang="ko-KR" sz="1200" dirty="0">
                <a:latin typeface="+mn-lt"/>
                <a:ea typeface="+mn-ea"/>
              </a:rPr>
              <a:t> {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public static void main(String[] </a:t>
            </a:r>
            <a:r>
              <a:rPr kumimoji="0" lang="en-US" altLang="ko-KR" sz="1200" dirty="0" err="1">
                <a:latin typeface="+mn-lt"/>
                <a:ea typeface="+mn-ea"/>
              </a:rPr>
              <a:t>args</a:t>
            </a:r>
            <a:r>
              <a:rPr kumimoji="0" lang="en-US" altLang="ko-KR" sz="1200" dirty="0">
                <a:latin typeface="+mn-lt"/>
                <a:ea typeface="+mn-ea"/>
              </a:rPr>
              <a:t>) {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// </a:t>
            </a:r>
            <a:r>
              <a:rPr kumimoji="0" lang="ko-KR" altLang="en-US" sz="1200" dirty="0">
                <a:latin typeface="+mn-lt"/>
                <a:ea typeface="+mn-ea"/>
              </a:rPr>
              <a:t>영어 단어와 한글 단어의 쌍을 저장하는 </a:t>
            </a:r>
            <a:r>
              <a:rPr kumimoji="0" lang="en-US" altLang="ko-KR" sz="1200" dirty="0" err="1">
                <a:latin typeface="+mn-lt"/>
                <a:ea typeface="+mn-ea"/>
              </a:rPr>
              <a:t>HashMap</a:t>
            </a:r>
            <a:r>
              <a:rPr kumimoji="0" lang="en-US" altLang="ko-KR" sz="1200" dirty="0">
                <a:latin typeface="+mn-lt"/>
                <a:ea typeface="+mn-ea"/>
              </a:rPr>
              <a:t> </a:t>
            </a:r>
            <a:r>
              <a:rPr kumimoji="0" lang="ko-KR" altLang="en-US" sz="1200" dirty="0">
                <a:latin typeface="+mn-lt"/>
                <a:ea typeface="+mn-ea"/>
              </a:rPr>
              <a:t>컬렉션 생성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</a:t>
            </a:r>
            <a:r>
              <a:rPr kumimoji="0" lang="en-US" altLang="ko-KR" sz="1200" b="1" dirty="0" err="1">
                <a:latin typeface="+mn-lt"/>
                <a:ea typeface="+mn-ea"/>
              </a:rPr>
              <a:t>HashMap</a:t>
            </a:r>
            <a:r>
              <a:rPr kumimoji="0" lang="en-US" altLang="ko-KR" sz="1200" b="1" dirty="0">
                <a:latin typeface="+mn-lt"/>
                <a:ea typeface="+mn-ea"/>
              </a:rPr>
              <a:t>&lt;String, String&gt; </a:t>
            </a:r>
            <a:r>
              <a:rPr kumimoji="0" lang="en-US" altLang="ko-KR" sz="1200" b="1" dirty="0" err="1">
                <a:latin typeface="+mn-lt"/>
                <a:ea typeface="+mn-ea"/>
              </a:rPr>
              <a:t>dic</a:t>
            </a:r>
            <a:r>
              <a:rPr kumimoji="0" lang="en-US" altLang="ko-KR" sz="1200" b="1" dirty="0">
                <a:latin typeface="+mn-lt"/>
                <a:ea typeface="+mn-ea"/>
              </a:rPr>
              <a:t> = new </a:t>
            </a:r>
            <a:r>
              <a:rPr kumimoji="0" lang="en-US" altLang="ko-KR" sz="1200" b="1" dirty="0" err="1">
                <a:latin typeface="+mn-lt"/>
                <a:ea typeface="+mn-ea"/>
              </a:rPr>
              <a:t>HashMap</a:t>
            </a:r>
            <a:r>
              <a:rPr kumimoji="0" lang="en-US" altLang="ko-KR" sz="1200" b="1" dirty="0">
                <a:latin typeface="+mn-lt"/>
                <a:ea typeface="+mn-ea"/>
              </a:rPr>
              <a:t>&lt;String, String&gt;();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// 3 </a:t>
            </a:r>
            <a:r>
              <a:rPr kumimoji="0" lang="ko-KR" altLang="en-US" sz="1200" dirty="0">
                <a:latin typeface="+mn-lt"/>
                <a:ea typeface="+mn-ea"/>
              </a:rPr>
              <a:t>개의 </a:t>
            </a:r>
            <a:r>
              <a:rPr kumimoji="0" lang="en-US" altLang="ko-KR" sz="1200" dirty="0">
                <a:latin typeface="+mn-lt"/>
                <a:ea typeface="+mn-ea"/>
              </a:rPr>
              <a:t>(key, value) </a:t>
            </a:r>
            <a:r>
              <a:rPr kumimoji="0" lang="ko-KR" altLang="en-US" sz="1200" dirty="0">
                <a:latin typeface="+mn-lt"/>
                <a:ea typeface="+mn-ea"/>
              </a:rPr>
              <a:t>쌍을 </a:t>
            </a:r>
            <a:r>
              <a:rPr kumimoji="0" lang="en-US" altLang="ko-KR" sz="1200" dirty="0" err="1">
                <a:latin typeface="+mn-lt"/>
                <a:ea typeface="+mn-ea"/>
              </a:rPr>
              <a:t>dic</a:t>
            </a:r>
            <a:r>
              <a:rPr kumimoji="0" lang="ko-KR" altLang="en-US" sz="1200" dirty="0">
                <a:latin typeface="+mn-lt"/>
                <a:ea typeface="+mn-ea"/>
              </a:rPr>
              <a:t>에 저장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</a:t>
            </a:r>
            <a:r>
              <a:rPr kumimoji="0" lang="en-US" altLang="ko-KR" sz="1200" b="1" dirty="0" err="1">
                <a:latin typeface="+mn-lt"/>
                <a:ea typeface="+mn-ea"/>
              </a:rPr>
              <a:t>dic.put</a:t>
            </a:r>
            <a:r>
              <a:rPr kumimoji="0" lang="en-US" altLang="ko-KR" sz="1200" b="1" dirty="0">
                <a:latin typeface="+mn-lt"/>
                <a:ea typeface="+mn-ea"/>
              </a:rPr>
              <a:t>("baby", "</a:t>
            </a:r>
            <a:r>
              <a:rPr kumimoji="0" lang="ko-KR" altLang="en-US" sz="1200" b="1" dirty="0">
                <a:latin typeface="+mn-lt"/>
                <a:ea typeface="+mn-ea"/>
              </a:rPr>
              <a:t>아기</a:t>
            </a:r>
            <a:r>
              <a:rPr kumimoji="0" lang="en-US" altLang="ko-KR" sz="1200" b="1" dirty="0">
                <a:latin typeface="+mn-lt"/>
                <a:ea typeface="+mn-ea"/>
              </a:rPr>
              <a:t>"); </a:t>
            </a:r>
            <a:r>
              <a:rPr kumimoji="0" lang="en-US" altLang="ko-KR" sz="1200" dirty="0">
                <a:latin typeface="+mn-lt"/>
                <a:ea typeface="+mn-ea"/>
              </a:rPr>
              <a:t>// "baby"</a:t>
            </a:r>
            <a:r>
              <a:rPr kumimoji="0" lang="ko-KR" altLang="en-US" sz="1200" dirty="0">
                <a:latin typeface="+mn-lt"/>
                <a:ea typeface="+mn-ea"/>
              </a:rPr>
              <a:t>는 </a:t>
            </a:r>
            <a:r>
              <a:rPr kumimoji="0" lang="en-US" altLang="ko-KR" sz="1200" dirty="0">
                <a:latin typeface="+mn-lt"/>
                <a:ea typeface="+mn-ea"/>
              </a:rPr>
              <a:t>key, "</a:t>
            </a:r>
            <a:r>
              <a:rPr kumimoji="0" lang="ko-KR" altLang="en-US" sz="1200" dirty="0">
                <a:latin typeface="+mn-lt"/>
                <a:ea typeface="+mn-ea"/>
              </a:rPr>
              <a:t>아기</a:t>
            </a:r>
            <a:r>
              <a:rPr kumimoji="0" lang="en-US" altLang="ko-KR" sz="1200" dirty="0">
                <a:latin typeface="+mn-lt"/>
                <a:ea typeface="+mn-ea"/>
              </a:rPr>
              <a:t>"</a:t>
            </a:r>
            <a:r>
              <a:rPr kumimoji="0" lang="ko-KR" altLang="en-US" sz="1200" dirty="0">
                <a:latin typeface="+mn-lt"/>
                <a:ea typeface="+mn-ea"/>
              </a:rPr>
              <a:t>은 </a:t>
            </a:r>
            <a:r>
              <a:rPr kumimoji="0" lang="en-US" altLang="ko-KR" sz="1200" dirty="0">
                <a:latin typeface="+mn-lt"/>
                <a:ea typeface="+mn-ea"/>
              </a:rPr>
              <a:t>value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</a:t>
            </a:r>
            <a:r>
              <a:rPr kumimoji="0" lang="en-US" altLang="ko-KR" sz="1200" dirty="0" err="1">
                <a:latin typeface="+mn-lt"/>
                <a:ea typeface="+mn-ea"/>
              </a:rPr>
              <a:t>dic.put</a:t>
            </a:r>
            <a:r>
              <a:rPr kumimoji="0" lang="en-US" altLang="ko-KR" sz="1200" dirty="0">
                <a:latin typeface="+mn-lt"/>
                <a:ea typeface="+mn-ea"/>
              </a:rPr>
              <a:t>("love", "</a:t>
            </a:r>
            <a:r>
              <a:rPr kumimoji="0" lang="ko-KR" altLang="en-US" sz="1200" dirty="0">
                <a:latin typeface="+mn-lt"/>
                <a:ea typeface="+mn-ea"/>
              </a:rPr>
              <a:t>사랑</a:t>
            </a:r>
            <a:r>
              <a:rPr kumimoji="0" lang="en-US" altLang="ko-KR" sz="1200" dirty="0">
                <a:latin typeface="+mn-lt"/>
                <a:ea typeface="+mn-ea"/>
              </a:rPr>
              <a:t>"); 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</a:t>
            </a:r>
            <a:r>
              <a:rPr kumimoji="0" lang="en-US" altLang="ko-KR" sz="1200" dirty="0" err="1">
                <a:latin typeface="+mn-lt"/>
                <a:ea typeface="+mn-ea"/>
              </a:rPr>
              <a:t>dic.put</a:t>
            </a:r>
            <a:r>
              <a:rPr kumimoji="0" lang="en-US" altLang="ko-KR" sz="1200" dirty="0">
                <a:latin typeface="+mn-lt"/>
                <a:ea typeface="+mn-ea"/>
              </a:rPr>
              <a:t>("apple", "</a:t>
            </a:r>
            <a:r>
              <a:rPr kumimoji="0" lang="ko-KR" altLang="en-US" sz="1200" dirty="0">
                <a:latin typeface="+mn-lt"/>
                <a:ea typeface="+mn-ea"/>
              </a:rPr>
              <a:t>사과</a:t>
            </a:r>
            <a:r>
              <a:rPr kumimoji="0" lang="en-US" altLang="ko-KR" sz="1200" dirty="0">
                <a:latin typeface="+mn-lt"/>
                <a:ea typeface="+mn-ea"/>
              </a:rPr>
              <a:t>");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latin typeface="+mn-lt"/>
              <a:ea typeface="+mn-ea"/>
            </a:endParaRP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latin typeface="+mn-lt"/>
              <a:ea typeface="+mn-ea"/>
            </a:endParaRP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// </a:t>
            </a:r>
            <a:r>
              <a:rPr kumimoji="0" lang="en-US" altLang="ko-KR" sz="1200" dirty="0" err="1">
                <a:latin typeface="+mn-lt"/>
                <a:ea typeface="+mn-ea"/>
              </a:rPr>
              <a:t>dic</a:t>
            </a:r>
            <a:r>
              <a:rPr kumimoji="0" lang="en-US" altLang="ko-KR" sz="1200" dirty="0">
                <a:latin typeface="+mn-lt"/>
                <a:ea typeface="+mn-ea"/>
              </a:rPr>
              <a:t> </a:t>
            </a:r>
            <a:r>
              <a:rPr kumimoji="0" lang="ko-KR" altLang="en-US" sz="1200" dirty="0">
                <a:latin typeface="+mn-lt"/>
                <a:ea typeface="+mn-ea"/>
              </a:rPr>
              <a:t>컬렉션에 들어 있는 모든 </a:t>
            </a:r>
            <a:r>
              <a:rPr kumimoji="0" lang="en-US" altLang="ko-KR" sz="1200" dirty="0">
                <a:latin typeface="+mn-lt"/>
                <a:ea typeface="+mn-ea"/>
              </a:rPr>
              <a:t>(key, value) </a:t>
            </a:r>
            <a:r>
              <a:rPr kumimoji="0" lang="ko-KR" altLang="en-US" sz="1200" dirty="0">
                <a:latin typeface="+mn-lt"/>
                <a:ea typeface="+mn-ea"/>
              </a:rPr>
              <a:t>쌍 출력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</a:t>
            </a:r>
            <a:r>
              <a:rPr kumimoji="0" lang="en-US" altLang="ko-KR" sz="1200" b="1" dirty="0">
                <a:latin typeface="+mn-lt"/>
                <a:ea typeface="+mn-ea"/>
              </a:rPr>
              <a:t>Set&lt;String&gt; keys = </a:t>
            </a:r>
            <a:r>
              <a:rPr kumimoji="0" lang="en-US" altLang="ko-KR" sz="1200" b="1" dirty="0" err="1">
                <a:latin typeface="+mn-lt"/>
                <a:ea typeface="+mn-ea"/>
              </a:rPr>
              <a:t>dic.keySet</a:t>
            </a:r>
            <a:r>
              <a:rPr kumimoji="0" lang="en-US" altLang="ko-KR" sz="1200" b="1" dirty="0">
                <a:latin typeface="+mn-lt"/>
                <a:ea typeface="+mn-ea"/>
              </a:rPr>
              <a:t>(); </a:t>
            </a:r>
            <a:r>
              <a:rPr kumimoji="0" lang="en-US" altLang="ko-KR" sz="1200" dirty="0">
                <a:latin typeface="+mn-lt"/>
                <a:ea typeface="+mn-ea"/>
              </a:rPr>
              <a:t>// key </a:t>
            </a:r>
            <a:r>
              <a:rPr kumimoji="0" lang="ko-KR" altLang="en-US" sz="1200" dirty="0">
                <a:latin typeface="+mn-lt"/>
                <a:ea typeface="+mn-ea"/>
              </a:rPr>
              <a:t>문자열을 가진 </a:t>
            </a:r>
            <a:r>
              <a:rPr kumimoji="0" lang="en-US" altLang="ko-KR" sz="1200" dirty="0">
                <a:latin typeface="+mn-lt"/>
                <a:ea typeface="+mn-ea"/>
              </a:rPr>
              <a:t>Set </a:t>
            </a:r>
            <a:r>
              <a:rPr kumimoji="0" lang="ko-KR" altLang="en-US" sz="1200" dirty="0">
                <a:latin typeface="+mn-lt"/>
                <a:ea typeface="+mn-ea"/>
              </a:rPr>
              <a:t>리턴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</a:t>
            </a:r>
            <a:r>
              <a:rPr kumimoji="0" lang="en-US" altLang="ko-KR" sz="1200" b="1" dirty="0">
                <a:latin typeface="+mn-lt"/>
                <a:ea typeface="+mn-ea"/>
              </a:rPr>
              <a:t>Iterator&lt;String&gt; it = </a:t>
            </a:r>
            <a:r>
              <a:rPr kumimoji="0" lang="en-US" altLang="ko-KR" sz="1200" b="1" dirty="0" err="1">
                <a:latin typeface="+mn-lt"/>
                <a:ea typeface="+mn-ea"/>
              </a:rPr>
              <a:t>keys.iterator</a:t>
            </a:r>
            <a:r>
              <a:rPr kumimoji="0" lang="en-US" altLang="ko-KR" sz="1200" b="1" dirty="0">
                <a:latin typeface="+mn-lt"/>
                <a:ea typeface="+mn-ea"/>
              </a:rPr>
              <a:t>(); </a:t>
            </a:r>
            <a:endParaRPr kumimoji="0" lang="ko-KR" altLang="en-US" sz="1200" b="1" dirty="0">
              <a:latin typeface="+mn-lt"/>
              <a:ea typeface="+mn-ea"/>
            </a:endParaRP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</a:t>
            </a:r>
            <a:r>
              <a:rPr kumimoji="0" lang="en-US" altLang="ko-KR" sz="1200" dirty="0">
                <a:latin typeface="+mn-lt"/>
                <a:ea typeface="+mn-ea"/>
              </a:rPr>
              <a:t>while(</a:t>
            </a:r>
            <a:r>
              <a:rPr kumimoji="0" lang="en-US" altLang="ko-KR" sz="1200" dirty="0" err="1">
                <a:latin typeface="+mn-lt"/>
                <a:ea typeface="+mn-ea"/>
              </a:rPr>
              <a:t>it.hasNext</a:t>
            </a:r>
            <a:r>
              <a:rPr kumimoji="0" lang="en-US" altLang="ko-KR" sz="1200" dirty="0">
                <a:latin typeface="+mn-lt"/>
                <a:ea typeface="+mn-ea"/>
              </a:rPr>
              <a:t>()) {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	String key = </a:t>
            </a:r>
            <a:r>
              <a:rPr kumimoji="0" lang="en-US" altLang="ko-KR" sz="1200" dirty="0" err="1">
                <a:latin typeface="+mn-lt"/>
                <a:ea typeface="+mn-ea"/>
              </a:rPr>
              <a:t>it.next</a:t>
            </a:r>
            <a:r>
              <a:rPr kumimoji="0" lang="en-US" altLang="ko-KR" sz="1200" dirty="0">
                <a:latin typeface="+mn-lt"/>
                <a:ea typeface="+mn-ea"/>
              </a:rPr>
              <a:t>();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	String value = </a:t>
            </a:r>
            <a:r>
              <a:rPr kumimoji="0" lang="en-US" altLang="ko-KR" sz="1200" dirty="0" err="1">
                <a:latin typeface="+mn-lt"/>
                <a:ea typeface="+mn-ea"/>
              </a:rPr>
              <a:t>dic.get</a:t>
            </a:r>
            <a:r>
              <a:rPr kumimoji="0" lang="en-US" altLang="ko-KR" sz="1200" dirty="0">
                <a:latin typeface="+mn-lt"/>
                <a:ea typeface="+mn-ea"/>
              </a:rPr>
              <a:t>(key);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	</a:t>
            </a:r>
            <a:r>
              <a:rPr kumimoji="0" lang="en-US" altLang="ko-KR" sz="1200" dirty="0" err="1">
                <a:latin typeface="+mn-lt"/>
                <a:ea typeface="+mn-ea"/>
              </a:rPr>
              <a:t>System.out.println</a:t>
            </a:r>
            <a:r>
              <a:rPr kumimoji="0" lang="en-US" altLang="ko-KR" sz="1200" dirty="0">
                <a:latin typeface="+mn-lt"/>
                <a:ea typeface="+mn-ea"/>
              </a:rPr>
              <a:t>("(" + key + "," + value + ")");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}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</a:t>
            </a:r>
          </a:p>
        </p:txBody>
      </p:sp>
      <p:sp>
        <p:nvSpPr>
          <p:cNvPr id="92164" name="직사각형 4"/>
          <p:cNvSpPr>
            <a:spLocks noChangeArrowheads="1"/>
          </p:cNvSpPr>
          <p:nvPr/>
        </p:nvSpPr>
        <p:spPr bwMode="auto">
          <a:xfrm>
            <a:off x="5435600" y="4221163"/>
            <a:ext cx="3600450" cy="1754187"/>
          </a:xfrm>
          <a:prstGeom prst="rect">
            <a:avLst/>
          </a:prstGeom>
          <a:solidFill>
            <a:srgbClr val="DAEE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en-US" altLang="ko-KR" sz="1200">
                <a:ea typeface="맑은 고딕" pitchFamily="50" charset="-127"/>
              </a:rPr>
              <a:t>(love,</a:t>
            </a:r>
            <a:r>
              <a:rPr kumimoji="0" lang="ko-KR" altLang="en-US" sz="1200">
                <a:ea typeface="맑은 고딕" pitchFamily="50" charset="-127"/>
              </a:rPr>
              <a:t>사랑</a:t>
            </a:r>
            <a:r>
              <a:rPr kumimoji="0" lang="en-US" altLang="ko-KR" sz="1200">
                <a:ea typeface="맑은 고딕" pitchFamily="50" charset="-127"/>
              </a:rPr>
              <a:t>)</a:t>
            </a:r>
            <a:endParaRPr kumimoji="0" lang="ko-KR" altLang="en-US" sz="1200">
              <a:ea typeface="맑은 고딕" pitchFamily="50" charset="-127"/>
            </a:endParaRPr>
          </a:p>
          <a:p>
            <a:r>
              <a:rPr kumimoji="0" lang="en-US" altLang="ko-KR" sz="1200">
                <a:ea typeface="맑은 고딕" pitchFamily="50" charset="-127"/>
              </a:rPr>
              <a:t>(apple,</a:t>
            </a:r>
            <a:r>
              <a:rPr kumimoji="0" lang="ko-KR" altLang="en-US" sz="1200">
                <a:ea typeface="맑은 고딕" pitchFamily="50" charset="-127"/>
              </a:rPr>
              <a:t>사과</a:t>
            </a:r>
            <a:r>
              <a:rPr kumimoji="0" lang="en-US" altLang="ko-KR" sz="1200">
                <a:ea typeface="맑은 고딕" pitchFamily="50" charset="-127"/>
              </a:rPr>
              <a:t>)</a:t>
            </a:r>
            <a:endParaRPr kumimoji="0" lang="ko-KR" altLang="en-US" sz="1200">
              <a:ea typeface="맑은 고딕" pitchFamily="50" charset="-127"/>
            </a:endParaRPr>
          </a:p>
          <a:p>
            <a:r>
              <a:rPr kumimoji="0" lang="en-US" altLang="ko-KR" sz="1200">
                <a:ea typeface="맑은 고딕" pitchFamily="50" charset="-127"/>
              </a:rPr>
              <a:t>(baby,</a:t>
            </a:r>
            <a:r>
              <a:rPr kumimoji="0" lang="ko-KR" altLang="en-US" sz="1200">
                <a:ea typeface="맑은 고딕" pitchFamily="50" charset="-127"/>
              </a:rPr>
              <a:t>아기</a:t>
            </a:r>
            <a:r>
              <a:rPr kumimoji="0" lang="en-US" altLang="ko-KR" sz="1200">
                <a:ea typeface="맑은 고딕" pitchFamily="50" charset="-127"/>
              </a:rPr>
              <a:t>)</a:t>
            </a:r>
            <a:endParaRPr kumimoji="0" lang="ko-KR" altLang="en-US" sz="1200">
              <a:ea typeface="맑은 고딕" pitchFamily="50" charset="-127"/>
            </a:endParaRPr>
          </a:p>
          <a:p>
            <a:r>
              <a:rPr kumimoji="0" lang="ko-KR" altLang="en-US" sz="1200">
                <a:ea typeface="맑은 고딕" pitchFamily="50" charset="-127"/>
              </a:rPr>
              <a:t>찾고 싶은 단어는</a:t>
            </a:r>
            <a:r>
              <a:rPr kumimoji="0" lang="en-US" altLang="ko-KR" sz="1200">
                <a:ea typeface="맑은 고딕" pitchFamily="50" charset="-127"/>
              </a:rPr>
              <a:t>?</a:t>
            </a:r>
            <a:r>
              <a:rPr kumimoji="0" lang="en-US" altLang="ko-KR" sz="1200">
                <a:solidFill>
                  <a:srgbClr val="00B050"/>
                </a:solidFill>
                <a:ea typeface="맑은 고딕" pitchFamily="50" charset="-127"/>
              </a:rPr>
              <a:t>apple</a:t>
            </a:r>
            <a:endParaRPr kumimoji="0" lang="ko-KR" altLang="en-US" sz="1200">
              <a:solidFill>
                <a:srgbClr val="00B050"/>
              </a:solidFill>
              <a:ea typeface="맑은 고딕" pitchFamily="50" charset="-127"/>
            </a:endParaRPr>
          </a:p>
          <a:p>
            <a:r>
              <a:rPr kumimoji="0" lang="ko-KR" altLang="en-US" sz="1200">
                <a:ea typeface="맑은 고딕" pitchFamily="50" charset="-127"/>
              </a:rPr>
              <a:t>사과</a:t>
            </a:r>
          </a:p>
          <a:p>
            <a:r>
              <a:rPr kumimoji="0" lang="ko-KR" altLang="en-US" sz="1200">
                <a:ea typeface="맑은 고딕" pitchFamily="50" charset="-127"/>
              </a:rPr>
              <a:t>찾고 싶은 단어는</a:t>
            </a:r>
            <a:r>
              <a:rPr kumimoji="0" lang="en-US" altLang="ko-KR" sz="1200">
                <a:ea typeface="맑은 고딕" pitchFamily="50" charset="-127"/>
              </a:rPr>
              <a:t>?</a:t>
            </a:r>
            <a:r>
              <a:rPr kumimoji="0" lang="en-US" altLang="ko-KR" sz="1200">
                <a:solidFill>
                  <a:srgbClr val="00B050"/>
                </a:solidFill>
                <a:ea typeface="맑은 고딕" pitchFamily="50" charset="-127"/>
              </a:rPr>
              <a:t>babo</a:t>
            </a:r>
            <a:endParaRPr kumimoji="0" lang="ko-KR" altLang="en-US" sz="1200">
              <a:solidFill>
                <a:srgbClr val="00B050"/>
              </a:solidFill>
              <a:ea typeface="맑은 고딕" pitchFamily="50" charset="-127"/>
            </a:endParaRPr>
          </a:p>
          <a:p>
            <a:r>
              <a:rPr kumimoji="0" lang="en-US" altLang="ko-KR" sz="1200">
                <a:ea typeface="맑은 고딕" pitchFamily="50" charset="-127"/>
              </a:rPr>
              <a:t>null</a:t>
            </a:r>
            <a:endParaRPr kumimoji="0" lang="ko-KR" altLang="en-US" sz="1200">
              <a:ea typeface="맑은 고딕" pitchFamily="50" charset="-127"/>
            </a:endParaRPr>
          </a:p>
          <a:p>
            <a:r>
              <a:rPr kumimoji="0" lang="ko-KR" altLang="en-US" sz="1200">
                <a:ea typeface="맑은 고딕" pitchFamily="50" charset="-127"/>
              </a:rPr>
              <a:t>찾고 싶은 단어는</a:t>
            </a:r>
            <a:r>
              <a:rPr kumimoji="0" lang="en-US" altLang="ko-KR" sz="1200">
                <a:ea typeface="맑은 고딕" pitchFamily="50" charset="-127"/>
              </a:rPr>
              <a:t>?</a:t>
            </a:r>
            <a:r>
              <a:rPr kumimoji="0" lang="en-US" altLang="ko-KR" sz="1200">
                <a:solidFill>
                  <a:srgbClr val="00B050"/>
                </a:solidFill>
                <a:ea typeface="맑은 고딕" pitchFamily="50" charset="-127"/>
              </a:rPr>
              <a:t>love</a:t>
            </a:r>
            <a:endParaRPr kumimoji="0" lang="ko-KR" altLang="en-US" sz="1200">
              <a:solidFill>
                <a:srgbClr val="00B050"/>
              </a:solidFill>
              <a:ea typeface="맑은 고딕" pitchFamily="50" charset="-127"/>
            </a:endParaRPr>
          </a:p>
          <a:p>
            <a:r>
              <a:rPr kumimoji="0" lang="ko-KR" altLang="en-US" sz="1200">
                <a:ea typeface="맑은 고딕" pitchFamily="50" charset="-127"/>
              </a:rPr>
              <a:t>사랑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4C819F8-9F32-4B33-B1AA-18ECE4A4E1E4}" type="slidenum">
              <a:rPr lang="ko-KR" altLang="en-US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71500" y="1412875"/>
            <a:ext cx="644842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영어 단어와 한글 단어를 쌍으로 </a:t>
            </a:r>
            <a:r>
              <a:rPr kumimoji="0"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HashMap</a:t>
            </a:r>
            <a:r>
              <a:rPr kumimoji="0"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에 저장하고</a:t>
            </a:r>
            <a:endParaRPr kumimoji="0" lang="en-US" altLang="ko-KR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영어 단어로 한글 단어를 검색하는 프로그램을 작성하라</a:t>
            </a:r>
            <a:r>
              <a:rPr kumimoji="0"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kumimoji="0"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435600" y="2259013"/>
            <a:ext cx="3600450" cy="17541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// </a:t>
            </a:r>
            <a:r>
              <a:rPr kumimoji="0" lang="ko-KR" altLang="en-US" sz="1200" dirty="0">
                <a:latin typeface="+mn-lt"/>
                <a:ea typeface="+mn-ea"/>
              </a:rPr>
              <a:t>영어 단어를 입력 받고 한글 단어 검색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</a:t>
            </a:r>
            <a:r>
              <a:rPr kumimoji="0" lang="en-US" altLang="ko-KR" sz="1200" dirty="0">
                <a:latin typeface="+mn-lt"/>
                <a:ea typeface="+mn-ea"/>
              </a:rPr>
              <a:t>Scanner </a:t>
            </a:r>
            <a:r>
              <a:rPr kumimoji="0" lang="en-US" altLang="ko-KR" sz="1200" dirty="0" err="1">
                <a:latin typeface="+mn-lt"/>
                <a:ea typeface="+mn-ea"/>
              </a:rPr>
              <a:t>scanner</a:t>
            </a:r>
            <a:r>
              <a:rPr kumimoji="0" lang="en-US" altLang="ko-KR" sz="1200" dirty="0">
                <a:latin typeface="+mn-lt"/>
                <a:ea typeface="+mn-ea"/>
              </a:rPr>
              <a:t> = new Scanner(System.in);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for(</a:t>
            </a:r>
            <a:r>
              <a:rPr kumimoji="0" lang="en-US" altLang="ko-KR" sz="1200" dirty="0" err="1">
                <a:latin typeface="+mn-lt"/>
                <a:ea typeface="+mn-ea"/>
              </a:rPr>
              <a:t>int</a:t>
            </a:r>
            <a:r>
              <a:rPr kumimoji="0" lang="en-US" altLang="ko-KR" sz="1200" dirty="0">
                <a:latin typeface="+mn-lt"/>
                <a:ea typeface="+mn-ea"/>
              </a:rPr>
              <a:t> </a:t>
            </a:r>
            <a:r>
              <a:rPr kumimoji="0" lang="en-US" altLang="ko-KR" sz="1200" dirty="0" err="1">
                <a:latin typeface="+mn-lt"/>
                <a:ea typeface="+mn-ea"/>
              </a:rPr>
              <a:t>i</a:t>
            </a:r>
            <a:r>
              <a:rPr kumimoji="0" lang="en-US" altLang="ko-KR" sz="1200" dirty="0">
                <a:latin typeface="+mn-lt"/>
                <a:ea typeface="+mn-ea"/>
              </a:rPr>
              <a:t>=0; </a:t>
            </a:r>
            <a:r>
              <a:rPr kumimoji="0" lang="en-US" altLang="ko-KR" sz="1200" dirty="0" err="1">
                <a:latin typeface="+mn-lt"/>
                <a:ea typeface="+mn-ea"/>
              </a:rPr>
              <a:t>i</a:t>
            </a:r>
            <a:r>
              <a:rPr kumimoji="0" lang="en-US" altLang="ko-KR" sz="1200" dirty="0">
                <a:latin typeface="+mn-lt"/>
                <a:ea typeface="+mn-ea"/>
              </a:rPr>
              <a:t>&lt;3; </a:t>
            </a:r>
            <a:r>
              <a:rPr kumimoji="0" lang="en-US" altLang="ko-KR" sz="1200" dirty="0" err="1">
                <a:latin typeface="+mn-lt"/>
                <a:ea typeface="+mn-ea"/>
              </a:rPr>
              <a:t>i</a:t>
            </a:r>
            <a:r>
              <a:rPr kumimoji="0" lang="en-US" altLang="ko-KR" sz="1200" dirty="0">
                <a:latin typeface="+mn-lt"/>
                <a:ea typeface="+mn-ea"/>
              </a:rPr>
              <a:t>++) {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	</a:t>
            </a:r>
            <a:r>
              <a:rPr kumimoji="0" lang="en-US" altLang="ko-KR" sz="1200" dirty="0" err="1">
                <a:latin typeface="+mn-lt"/>
                <a:ea typeface="+mn-ea"/>
              </a:rPr>
              <a:t>System.out.print</a:t>
            </a:r>
            <a:r>
              <a:rPr kumimoji="0" lang="en-US" altLang="ko-KR" sz="1200" dirty="0">
                <a:latin typeface="+mn-lt"/>
                <a:ea typeface="+mn-ea"/>
              </a:rPr>
              <a:t>("</a:t>
            </a:r>
            <a:r>
              <a:rPr kumimoji="0" lang="ko-KR" altLang="en-US" sz="1200" dirty="0">
                <a:latin typeface="+mn-lt"/>
                <a:ea typeface="+mn-ea"/>
              </a:rPr>
              <a:t>찾고 싶은 단어는</a:t>
            </a:r>
            <a:r>
              <a:rPr kumimoji="0" lang="en-US" altLang="ko-KR" sz="1200" dirty="0">
                <a:latin typeface="+mn-lt"/>
                <a:ea typeface="+mn-ea"/>
              </a:rPr>
              <a:t>?");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	String </a:t>
            </a:r>
            <a:r>
              <a:rPr kumimoji="0" lang="en-US" altLang="ko-KR" sz="1200" dirty="0" err="1">
                <a:latin typeface="+mn-lt"/>
                <a:ea typeface="+mn-ea"/>
              </a:rPr>
              <a:t>eng</a:t>
            </a:r>
            <a:r>
              <a:rPr kumimoji="0" lang="en-US" altLang="ko-KR" sz="1200" dirty="0">
                <a:latin typeface="+mn-lt"/>
                <a:ea typeface="+mn-ea"/>
              </a:rPr>
              <a:t> = </a:t>
            </a:r>
            <a:r>
              <a:rPr kumimoji="0" lang="en-US" altLang="ko-KR" sz="1200" dirty="0" err="1">
                <a:latin typeface="+mn-lt"/>
                <a:ea typeface="+mn-ea"/>
              </a:rPr>
              <a:t>scanner.next</a:t>
            </a:r>
            <a:r>
              <a:rPr kumimoji="0" lang="en-US" altLang="ko-KR" sz="1200" dirty="0">
                <a:latin typeface="+mn-lt"/>
                <a:ea typeface="+mn-ea"/>
              </a:rPr>
              <a:t>();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	</a:t>
            </a:r>
            <a:r>
              <a:rPr kumimoji="0" lang="en-US" altLang="ko-KR" sz="1200" b="1" dirty="0" err="1">
                <a:latin typeface="+mn-lt"/>
                <a:ea typeface="+mn-ea"/>
              </a:rPr>
              <a:t>System.out.println</a:t>
            </a:r>
            <a:r>
              <a:rPr kumimoji="0" lang="en-US" altLang="ko-KR" sz="1200" b="1" dirty="0">
                <a:latin typeface="+mn-lt"/>
                <a:ea typeface="+mn-ea"/>
              </a:rPr>
              <a:t>(</a:t>
            </a:r>
            <a:r>
              <a:rPr kumimoji="0" lang="en-US" altLang="ko-KR" sz="1200" b="1" dirty="0" err="1">
                <a:latin typeface="+mn-lt"/>
                <a:ea typeface="+mn-ea"/>
              </a:rPr>
              <a:t>dic.get</a:t>
            </a:r>
            <a:r>
              <a:rPr kumimoji="0" lang="en-US" altLang="ko-KR" sz="1200" b="1" dirty="0">
                <a:latin typeface="+mn-lt"/>
                <a:ea typeface="+mn-ea"/>
              </a:rPr>
              <a:t>(</a:t>
            </a:r>
            <a:r>
              <a:rPr kumimoji="0" lang="en-US" altLang="ko-KR" sz="1200" b="1" dirty="0" err="1">
                <a:latin typeface="+mn-lt"/>
                <a:ea typeface="+mn-ea"/>
              </a:rPr>
              <a:t>eng</a:t>
            </a:r>
            <a:r>
              <a:rPr kumimoji="0" lang="en-US" altLang="ko-KR" sz="1200" b="1" dirty="0">
                <a:latin typeface="+mn-lt"/>
                <a:ea typeface="+mn-ea"/>
              </a:rPr>
              <a:t>));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}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}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}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211638" y="6159500"/>
            <a:ext cx="1800225" cy="442913"/>
          </a:xfrm>
          <a:prstGeom prst="wedgeRoundRectCallout">
            <a:avLst>
              <a:gd name="adj1" fmla="val -2683"/>
              <a:gd name="adj2" fmla="val -48285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a typeface="맑은 고딕" pitchFamily="50" charset="-127"/>
              </a:rPr>
              <a:t>“</a:t>
            </a:r>
            <a:r>
              <a:rPr kumimoji="0" lang="en-US" altLang="ko-KR" sz="1000" dirty="0" err="1">
                <a:ea typeface="맑은 고딕" pitchFamily="50" charset="-127"/>
              </a:rPr>
              <a:t>babo</a:t>
            </a:r>
            <a:r>
              <a:rPr kumimoji="0" lang="en-US" altLang="ko-KR" sz="1000" dirty="0">
                <a:ea typeface="맑은 고딕" pitchFamily="50" charset="-127"/>
              </a:rPr>
              <a:t>”</a:t>
            </a:r>
            <a:r>
              <a:rPr kumimoji="0" lang="ko-KR" altLang="en-US" sz="1000" dirty="0">
                <a:ea typeface="맑은 고딕" pitchFamily="50" charset="-127"/>
              </a:rPr>
              <a:t>를 </a:t>
            </a:r>
            <a:r>
              <a:rPr kumimoji="0" lang="ko-KR" altLang="en-US" sz="1000" dirty="0" err="1">
                <a:ea typeface="맑은 고딕" pitchFamily="50" charset="-127"/>
              </a:rPr>
              <a:t>해시맵에서</a:t>
            </a:r>
            <a:r>
              <a:rPr kumimoji="0" lang="ko-KR" altLang="en-US" sz="1000" dirty="0">
                <a:ea typeface="맑은 고딕" pitchFamily="50" charset="-127"/>
              </a:rPr>
              <a:t> 찾을 수 없기 때문에</a:t>
            </a:r>
            <a:r>
              <a:rPr kumimoji="0" lang="en-US" altLang="ko-KR" sz="1000" dirty="0">
                <a:ea typeface="맑은 고딕" pitchFamily="50" charset="-127"/>
              </a:rPr>
              <a:t> null </a:t>
            </a:r>
            <a:r>
              <a:rPr kumimoji="0" lang="ko-KR" altLang="en-US" sz="1000" dirty="0">
                <a:ea typeface="맑은 고딕" pitchFamily="50" charset="-127"/>
              </a:rPr>
              <a:t>리턴</a:t>
            </a:r>
            <a:endParaRPr kumimoji="0" lang="en-US" altLang="ko-KR" sz="1000" dirty="0">
              <a:ea typeface="맑은 고딕" pitchFamily="50" charset="-127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4627563" y="5467350"/>
            <a:ext cx="877887" cy="704850"/>
          </a:xfrm>
          <a:custGeom>
            <a:avLst/>
            <a:gdLst>
              <a:gd name="connsiteX0" fmla="*/ 0 w 877855"/>
              <a:gd name="connsiteY0" fmla="*/ 695481 h 704625"/>
              <a:gd name="connsiteX1" fmla="*/ 246888 w 877855"/>
              <a:gd name="connsiteY1" fmla="*/ 302289 h 704625"/>
              <a:gd name="connsiteX2" fmla="*/ 877824 w 877855"/>
              <a:gd name="connsiteY2" fmla="*/ 537 h 704625"/>
              <a:gd name="connsiteX3" fmla="*/ 274320 w 877855"/>
              <a:gd name="connsiteY3" fmla="*/ 375441 h 704625"/>
              <a:gd name="connsiteX4" fmla="*/ 173736 w 877855"/>
              <a:gd name="connsiteY4" fmla="*/ 704625 h 70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7855" h="704625">
                <a:moveTo>
                  <a:pt x="0" y="695481"/>
                </a:moveTo>
                <a:cubicBezTo>
                  <a:pt x="50292" y="556797"/>
                  <a:pt x="100584" y="418113"/>
                  <a:pt x="246888" y="302289"/>
                </a:cubicBezTo>
                <a:cubicBezTo>
                  <a:pt x="393192" y="186465"/>
                  <a:pt x="873252" y="-11655"/>
                  <a:pt x="877824" y="537"/>
                </a:cubicBezTo>
                <a:cubicBezTo>
                  <a:pt x="882396" y="12729"/>
                  <a:pt x="391668" y="258093"/>
                  <a:pt x="274320" y="375441"/>
                </a:cubicBezTo>
                <a:cubicBezTo>
                  <a:pt x="156972" y="492789"/>
                  <a:pt x="165354" y="598707"/>
                  <a:pt x="173736" y="704625"/>
                </a:cubicBez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615960" y="2476440"/>
              <a:ext cx="7645680" cy="35373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6600" y="2467080"/>
                <a:ext cx="7664400" cy="3556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794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/>
              <a:t>예제 </a:t>
            </a:r>
            <a:r>
              <a:rPr lang="en-US" altLang="ko-KR" dirty="0" smtClean="0"/>
              <a:t>7-6 </a:t>
            </a:r>
            <a:r>
              <a:rPr lang="en-US" altLang="ko-KR" dirty="0" err="1" smtClean="0"/>
              <a:t>HashMap</a:t>
            </a:r>
            <a:r>
              <a:rPr lang="ko-KR" altLang="en-US" dirty="0" smtClean="0"/>
              <a:t>을 이용하여 자바 과목의 점수를 기록 관리하는 코드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EBC8721-40A8-4E44-8574-FAC59C389CCA}" type="slidenum">
              <a:rPr lang="ko-KR" altLang="en-US"/>
              <a:pPr>
                <a:defRPr/>
              </a:pPr>
              <a:t>41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7163" y="1817688"/>
            <a:ext cx="5027612" cy="4524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import </a:t>
            </a:r>
            <a:r>
              <a:rPr kumimoji="0" lang="en-US" altLang="ko-KR" sz="1200" dirty="0" err="1">
                <a:latin typeface="+mn-lt"/>
                <a:ea typeface="+mn-ea"/>
              </a:rPr>
              <a:t>java.util</a:t>
            </a:r>
            <a:r>
              <a:rPr kumimoji="0" lang="en-US" altLang="ko-KR" sz="1200" dirty="0">
                <a:latin typeface="+mn-lt"/>
                <a:ea typeface="+mn-ea"/>
              </a:rPr>
              <a:t>.*;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latin typeface="+mn-lt"/>
              <a:ea typeface="+mn-ea"/>
            </a:endParaRP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public class </a:t>
            </a:r>
            <a:r>
              <a:rPr kumimoji="0" lang="en-US" altLang="ko-KR" sz="1200" dirty="0" err="1">
                <a:latin typeface="+mn-lt"/>
                <a:ea typeface="+mn-ea"/>
              </a:rPr>
              <a:t>HashMapScoreEx</a:t>
            </a:r>
            <a:r>
              <a:rPr kumimoji="0" lang="en-US" altLang="ko-KR" sz="1200" dirty="0">
                <a:latin typeface="+mn-lt"/>
                <a:ea typeface="+mn-ea"/>
              </a:rPr>
              <a:t> {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public static void main(String[] </a:t>
            </a:r>
            <a:r>
              <a:rPr kumimoji="0" lang="en-US" altLang="ko-KR" sz="1200" dirty="0" err="1">
                <a:latin typeface="+mn-lt"/>
                <a:ea typeface="+mn-ea"/>
              </a:rPr>
              <a:t>args</a:t>
            </a:r>
            <a:r>
              <a:rPr kumimoji="0" lang="en-US" altLang="ko-KR" sz="1200" dirty="0">
                <a:latin typeface="+mn-lt"/>
                <a:ea typeface="+mn-ea"/>
              </a:rPr>
              <a:t>) {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// </a:t>
            </a:r>
            <a:r>
              <a:rPr kumimoji="0" lang="ko-KR" altLang="en-US" sz="1200" dirty="0">
                <a:latin typeface="+mn-lt"/>
                <a:ea typeface="+mn-ea"/>
              </a:rPr>
              <a:t>사용자 이름과 점수를 기록하는 </a:t>
            </a:r>
            <a:r>
              <a:rPr kumimoji="0" lang="en-US" altLang="ko-KR" sz="1200" dirty="0" err="1">
                <a:latin typeface="+mn-lt"/>
                <a:ea typeface="+mn-ea"/>
              </a:rPr>
              <a:t>HashMap</a:t>
            </a:r>
            <a:r>
              <a:rPr kumimoji="0" lang="en-US" altLang="ko-KR" sz="1200" dirty="0">
                <a:latin typeface="+mn-lt"/>
                <a:ea typeface="+mn-ea"/>
              </a:rPr>
              <a:t> </a:t>
            </a:r>
            <a:r>
              <a:rPr kumimoji="0" lang="ko-KR" altLang="en-US" sz="1200" dirty="0">
                <a:latin typeface="+mn-lt"/>
                <a:ea typeface="+mn-ea"/>
              </a:rPr>
              <a:t>컬렉션 생성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</a:t>
            </a:r>
            <a:r>
              <a:rPr kumimoji="0" lang="en-US" altLang="ko-KR" sz="1200" b="1" dirty="0" err="1">
                <a:latin typeface="+mn-lt"/>
                <a:ea typeface="+mn-ea"/>
              </a:rPr>
              <a:t>HashMap</a:t>
            </a:r>
            <a:r>
              <a:rPr kumimoji="0" lang="en-US" altLang="ko-KR" sz="1200" b="1" dirty="0">
                <a:latin typeface="+mn-lt"/>
                <a:ea typeface="+mn-ea"/>
              </a:rPr>
              <a:t>&lt;String, Integer&gt; </a:t>
            </a:r>
            <a:r>
              <a:rPr kumimoji="0" lang="en-US" altLang="ko-KR" sz="1200" b="1" dirty="0" err="1">
                <a:latin typeface="+mn-lt"/>
                <a:ea typeface="+mn-ea"/>
              </a:rPr>
              <a:t>javaScore</a:t>
            </a:r>
            <a:r>
              <a:rPr kumimoji="0" lang="en-US" altLang="ko-KR" sz="1200" b="1" dirty="0">
                <a:latin typeface="+mn-lt"/>
                <a:ea typeface="+mn-ea"/>
              </a:rPr>
              <a:t> = 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latin typeface="+mn-lt"/>
                <a:ea typeface="+mn-ea"/>
              </a:rPr>
              <a:t>				new </a:t>
            </a:r>
            <a:r>
              <a:rPr kumimoji="0" lang="en-US" altLang="ko-KR" sz="1200" b="1" dirty="0" err="1">
                <a:latin typeface="+mn-lt"/>
                <a:ea typeface="+mn-ea"/>
              </a:rPr>
              <a:t>HashMap</a:t>
            </a:r>
            <a:r>
              <a:rPr kumimoji="0" lang="en-US" altLang="ko-KR" sz="1200" b="1" dirty="0">
                <a:latin typeface="+mn-lt"/>
                <a:ea typeface="+mn-ea"/>
              </a:rPr>
              <a:t>&lt;String, Integer&gt;();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// 5 </a:t>
            </a:r>
            <a:r>
              <a:rPr kumimoji="0" lang="ko-KR" altLang="en-US" sz="1200" dirty="0">
                <a:latin typeface="+mn-lt"/>
                <a:ea typeface="+mn-ea"/>
              </a:rPr>
              <a:t>개의 점수 저장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</a:t>
            </a:r>
            <a:r>
              <a:rPr kumimoji="0" lang="en-US" altLang="ko-KR" sz="1200" dirty="0" err="1">
                <a:latin typeface="+mn-lt"/>
                <a:ea typeface="+mn-ea"/>
              </a:rPr>
              <a:t>javaScore.put</a:t>
            </a:r>
            <a:r>
              <a:rPr kumimoji="0" lang="en-US" altLang="ko-KR" sz="1200" dirty="0">
                <a:latin typeface="+mn-lt"/>
                <a:ea typeface="+mn-ea"/>
              </a:rPr>
              <a:t>("</a:t>
            </a:r>
            <a:r>
              <a:rPr kumimoji="0" lang="ko-KR" altLang="en-US" sz="1200" dirty="0">
                <a:latin typeface="+mn-lt"/>
                <a:ea typeface="+mn-ea"/>
              </a:rPr>
              <a:t>한홍진</a:t>
            </a:r>
            <a:r>
              <a:rPr kumimoji="0" lang="en-US" altLang="ko-KR" sz="1200" dirty="0">
                <a:latin typeface="+mn-lt"/>
                <a:ea typeface="+mn-ea"/>
              </a:rPr>
              <a:t>", 97); 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</a:t>
            </a:r>
            <a:r>
              <a:rPr kumimoji="0" lang="en-US" altLang="ko-KR" sz="1200" dirty="0" err="1">
                <a:latin typeface="+mn-lt"/>
                <a:ea typeface="+mn-ea"/>
              </a:rPr>
              <a:t>javaScore.put</a:t>
            </a:r>
            <a:r>
              <a:rPr kumimoji="0" lang="en-US" altLang="ko-KR" sz="1200" dirty="0">
                <a:latin typeface="+mn-lt"/>
                <a:ea typeface="+mn-ea"/>
              </a:rPr>
              <a:t>("</a:t>
            </a:r>
            <a:r>
              <a:rPr kumimoji="0" lang="ko-KR" altLang="en-US" sz="1200" dirty="0">
                <a:latin typeface="+mn-lt"/>
                <a:ea typeface="+mn-ea"/>
              </a:rPr>
              <a:t>황기태</a:t>
            </a:r>
            <a:r>
              <a:rPr kumimoji="0" lang="en-US" altLang="ko-KR" sz="1200" dirty="0">
                <a:latin typeface="+mn-lt"/>
                <a:ea typeface="+mn-ea"/>
              </a:rPr>
              <a:t>", 34); 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</a:t>
            </a:r>
            <a:r>
              <a:rPr kumimoji="0" lang="en-US" altLang="ko-KR" sz="1200" dirty="0" err="1">
                <a:latin typeface="+mn-lt"/>
                <a:ea typeface="+mn-ea"/>
              </a:rPr>
              <a:t>javaScore.put</a:t>
            </a:r>
            <a:r>
              <a:rPr kumimoji="0" lang="en-US" altLang="ko-KR" sz="1200" dirty="0">
                <a:latin typeface="+mn-lt"/>
                <a:ea typeface="+mn-ea"/>
              </a:rPr>
              <a:t>("</a:t>
            </a:r>
            <a:r>
              <a:rPr kumimoji="0" lang="ko-KR" altLang="en-US" sz="1200" dirty="0">
                <a:latin typeface="+mn-lt"/>
                <a:ea typeface="+mn-ea"/>
              </a:rPr>
              <a:t>이영희</a:t>
            </a:r>
            <a:r>
              <a:rPr kumimoji="0" lang="en-US" altLang="ko-KR" sz="1200" dirty="0">
                <a:latin typeface="+mn-lt"/>
                <a:ea typeface="+mn-ea"/>
              </a:rPr>
              <a:t>", 98);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</a:t>
            </a:r>
            <a:r>
              <a:rPr kumimoji="0" lang="en-US" altLang="ko-KR" sz="1200" dirty="0" err="1">
                <a:latin typeface="+mn-lt"/>
                <a:ea typeface="+mn-ea"/>
              </a:rPr>
              <a:t>javaScore.put</a:t>
            </a:r>
            <a:r>
              <a:rPr kumimoji="0" lang="en-US" altLang="ko-KR" sz="1200" dirty="0">
                <a:latin typeface="+mn-lt"/>
                <a:ea typeface="+mn-ea"/>
              </a:rPr>
              <a:t>("</a:t>
            </a:r>
            <a:r>
              <a:rPr kumimoji="0" lang="ko-KR" altLang="en-US" sz="1200" dirty="0">
                <a:latin typeface="+mn-lt"/>
                <a:ea typeface="+mn-ea"/>
              </a:rPr>
              <a:t>정원석</a:t>
            </a:r>
            <a:r>
              <a:rPr kumimoji="0" lang="en-US" altLang="ko-KR" sz="1200" dirty="0">
                <a:latin typeface="+mn-lt"/>
                <a:ea typeface="+mn-ea"/>
              </a:rPr>
              <a:t>", 70);		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</a:t>
            </a:r>
            <a:r>
              <a:rPr kumimoji="0" lang="en-US" altLang="ko-KR" sz="1200" dirty="0" err="1">
                <a:latin typeface="+mn-lt"/>
                <a:ea typeface="+mn-ea"/>
              </a:rPr>
              <a:t>javaScore.put</a:t>
            </a:r>
            <a:r>
              <a:rPr kumimoji="0" lang="en-US" altLang="ko-KR" sz="1200" dirty="0">
                <a:latin typeface="+mn-lt"/>
                <a:ea typeface="+mn-ea"/>
              </a:rPr>
              <a:t>("</a:t>
            </a:r>
            <a:r>
              <a:rPr kumimoji="0" lang="ko-KR" altLang="en-US" sz="1200" dirty="0">
                <a:latin typeface="+mn-lt"/>
                <a:ea typeface="+mn-ea"/>
              </a:rPr>
              <a:t>한원선</a:t>
            </a:r>
            <a:r>
              <a:rPr kumimoji="0" lang="en-US" altLang="ko-KR" sz="1200" dirty="0">
                <a:latin typeface="+mn-lt"/>
                <a:ea typeface="+mn-ea"/>
              </a:rPr>
              <a:t>", 99);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</a:t>
            </a:r>
            <a:r>
              <a:rPr kumimoji="0" lang="en-US" altLang="ko-KR" sz="1200" dirty="0" err="1">
                <a:latin typeface="+mn-lt"/>
                <a:ea typeface="+mn-ea"/>
              </a:rPr>
              <a:t>System.out.println</a:t>
            </a:r>
            <a:r>
              <a:rPr kumimoji="0" lang="en-US" altLang="ko-KR" sz="1200" dirty="0">
                <a:latin typeface="+mn-lt"/>
                <a:ea typeface="+mn-ea"/>
              </a:rPr>
              <a:t>("</a:t>
            </a:r>
            <a:r>
              <a:rPr kumimoji="0" lang="en-US" altLang="ko-KR" sz="1200" dirty="0" err="1">
                <a:latin typeface="+mn-lt"/>
                <a:ea typeface="+mn-ea"/>
              </a:rPr>
              <a:t>HashMap</a:t>
            </a:r>
            <a:r>
              <a:rPr kumimoji="0" lang="ko-KR" altLang="en-US" sz="1200" dirty="0">
                <a:latin typeface="+mn-lt"/>
                <a:ea typeface="+mn-ea"/>
              </a:rPr>
              <a:t>의 요소 개수 </a:t>
            </a:r>
            <a:r>
              <a:rPr kumimoji="0" lang="en-US" altLang="ko-KR" sz="1200" dirty="0">
                <a:latin typeface="+mn-lt"/>
                <a:ea typeface="+mn-ea"/>
              </a:rPr>
              <a:t>:" + </a:t>
            </a:r>
            <a:r>
              <a:rPr kumimoji="0" lang="en-US" altLang="ko-KR" sz="1200" dirty="0" err="1">
                <a:latin typeface="+mn-lt"/>
                <a:ea typeface="+mn-ea"/>
              </a:rPr>
              <a:t>javaScore.size</a:t>
            </a:r>
            <a:r>
              <a:rPr kumimoji="0" lang="en-US" altLang="ko-KR" sz="1200" dirty="0">
                <a:latin typeface="+mn-lt"/>
                <a:ea typeface="+mn-ea"/>
              </a:rPr>
              <a:t>());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// </a:t>
            </a:r>
            <a:r>
              <a:rPr kumimoji="0" lang="ko-KR" altLang="en-US" sz="1200" dirty="0">
                <a:latin typeface="+mn-lt"/>
                <a:ea typeface="+mn-ea"/>
              </a:rPr>
              <a:t>모든 사람의 점수 출력</a:t>
            </a:r>
            <a:r>
              <a:rPr kumimoji="0" lang="en-US" altLang="ko-KR" sz="1200" dirty="0">
                <a:latin typeface="+mn-lt"/>
                <a:ea typeface="+mn-ea"/>
              </a:rPr>
              <a:t>. 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// </a:t>
            </a:r>
            <a:r>
              <a:rPr kumimoji="0" lang="en-US" altLang="ko-KR" sz="1200" dirty="0" err="1">
                <a:latin typeface="+mn-lt"/>
                <a:ea typeface="+mn-ea"/>
              </a:rPr>
              <a:t>javaScore</a:t>
            </a:r>
            <a:r>
              <a:rPr kumimoji="0" lang="ko-KR" altLang="en-US" sz="1200" dirty="0">
                <a:latin typeface="+mn-lt"/>
                <a:ea typeface="+mn-ea"/>
              </a:rPr>
              <a:t>에 들어 있는 모든 </a:t>
            </a:r>
            <a:r>
              <a:rPr kumimoji="0" lang="en-US" altLang="ko-KR" sz="1200" dirty="0">
                <a:latin typeface="+mn-lt"/>
                <a:ea typeface="+mn-ea"/>
              </a:rPr>
              <a:t>(key, value) </a:t>
            </a:r>
            <a:r>
              <a:rPr kumimoji="0" lang="ko-KR" altLang="en-US" sz="1200" dirty="0">
                <a:latin typeface="+mn-lt"/>
                <a:ea typeface="+mn-ea"/>
              </a:rPr>
              <a:t>쌍 출력</a:t>
            </a:r>
            <a:endParaRPr kumimoji="0" lang="en-US" altLang="ko-KR" sz="1200" dirty="0">
              <a:latin typeface="+mn-lt"/>
              <a:ea typeface="+mn-ea"/>
            </a:endParaRP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 // key </a:t>
            </a:r>
            <a:r>
              <a:rPr kumimoji="0" lang="ko-KR" altLang="en-US" sz="1200" dirty="0">
                <a:latin typeface="+mn-lt"/>
                <a:ea typeface="+mn-ea"/>
              </a:rPr>
              <a:t>문자열을 가진 집합 </a:t>
            </a:r>
            <a:r>
              <a:rPr kumimoji="0" lang="en-US" altLang="ko-KR" sz="1200" dirty="0">
                <a:latin typeface="+mn-lt"/>
                <a:ea typeface="+mn-ea"/>
              </a:rPr>
              <a:t>Set </a:t>
            </a:r>
            <a:r>
              <a:rPr kumimoji="0" lang="ko-KR" altLang="en-US" sz="1200" dirty="0">
                <a:latin typeface="+mn-lt"/>
                <a:ea typeface="+mn-ea"/>
              </a:rPr>
              <a:t>컬렉션 리턴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</a:t>
            </a:r>
            <a:r>
              <a:rPr kumimoji="0" lang="en-US" altLang="ko-KR" sz="1200" b="1" dirty="0">
                <a:latin typeface="+mn-lt"/>
                <a:ea typeface="+mn-ea"/>
              </a:rPr>
              <a:t>Set&lt;String&gt; keys = </a:t>
            </a:r>
            <a:r>
              <a:rPr kumimoji="0" lang="en-US" altLang="ko-KR" sz="1200" b="1" dirty="0" err="1">
                <a:latin typeface="+mn-lt"/>
                <a:ea typeface="+mn-ea"/>
              </a:rPr>
              <a:t>javaScore.keySet</a:t>
            </a:r>
            <a:r>
              <a:rPr kumimoji="0" lang="en-US" altLang="ko-KR" sz="1200" b="1" dirty="0">
                <a:latin typeface="+mn-lt"/>
                <a:ea typeface="+mn-ea"/>
              </a:rPr>
              <a:t>();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latin typeface="+mn-lt"/>
              <a:ea typeface="+mn-ea"/>
            </a:endParaRP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// key </a:t>
            </a:r>
            <a:r>
              <a:rPr kumimoji="0" lang="ko-KR" altLang="en-US" sz="1200" dirty="0">
                <a:latin typeface="+mn-lt"/>
                <a:ea typeface="+mn-ea"/>
              </a:rPr>
              <a:t>문자열을 순서대로 접근할 수 있는 </a:t>
            </a:r>
            <a:r>
              <a:rPr kumimoji="0" lang="en-US" altLang="ko-KR" sz="1200" dirty="0">
                <a:latin typeface="+mn-lt"/>
                <a:ea typeface="+mn-ea"/>
              </a:rPr>
              <a:t>Iterator </a:t>
            </a:r>
            <a:r>
              <a:rPr kumimoji="0" lang="ko-KR" altLang="en-US" sz="1200" dirty="0">
                <a:latin typeface="+mn-lt"/>
                <a:ea typeface="+mn-ea"/>
              </a:rPr>
              <a:t>리턴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</a:t>
            </a:r>
            <a:r>
              <a:rPr kumimoji="0" lang="en-US" altLang="ko-KR" sz="1200" b="1" dirty="0">
                <a:latin typeface="+mn-lt"/>
                <a:ea typeface="+mn-ea"/>
              </a:rPr>
              <a:t>Iterator&lt;String&gt; it = </a:t>
            </a:r>
            <a:r>
              <a:rPr kumimoji="0" lang="en-US" altLang="ko-KR" sz="1200" b="1" dirty="0" err="1">
                <a:latin typeface="+mn-lt"/>
                <a:ea typeface="+mn-ea"/>
              </a:rPr>
              <a:t>keys.iterator</a:t>
            </a:r>
            <a:r>
              <a:rPr kumimoji="0" lang="en-US" altLang="ko-KR" sz="1200" b="1" dirty="0">
                <a:latin typeface="+mn-lt"/>
                <a:ea typeface="+mn-ea"/>
              </a:rPr>
              <a:t>(); </a:t>
            </a:r>
            <a:endParaRPr kumimoji="0" lang="ko-KR" altLang="en-US" sz="1200" b="1" dirty="0">
              <a:latin typeface="+mn-lt"/>
              <a:ea typeface="+mn-ea"/>
            </a:endParaRPr>
          </a:p>
        </p:txBody>
      </p:sp>
      <p:sp>
        <p:nvSpPr>
          <p:cNvPr id="93189" name="직사각형 5"/>
          <p:cNvSpPr>
            <a:spLocks noChangeArrowheads="1"/>
          </p:cNvSpPr>
          <p:nvPr/>
        </p:nvSpPr>
        <p:spPr bwMode="auto">
          <a:xfrm>
            <a:off x="5292725" y="3479800"/>
            <a:ext cx="3754438" cy="1200150"/>
          </a:xfrm>
          <a:prstGeom prst="rect">
            <a:avLst/>
          </a:prstGeom>
          <a:solidFill>
            <a:srgbClr val="DAEE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en-US" altLang="ko-KR" sz="1200">
                <a:ea typeface="맑은 고딕" pitchFamily="50" charset="-127"/>
              </a:rPr>
              <a:t>HashMap</a:t>
            </a:r>
            <a:r>
              <a:rPr kumimoji="0" lang="ko-KR" altLang="en-US" sz="1200">
                <a:ea typeface="맑은 고딕" pitchFamily="50" charset="-127"/>
              </a:rPr>
              <a:t>의 요소 개수 </a:t>
            </a:r>
            <a:r>
              <a:rPr kumimoji="0" lang="en-US" altLang="ko-KR" sz="1200">
                <a:ea typeface="맑은 고딕" pitchFamily="50" charset="-127"/>
              </a:rPr>
              <a:t>:5</a:t>
            </a:r>
            <a:endParaRPr kumimoji="0" lang="ko-KR" altLang="en-US" sz="1200">
              <a:ea typeface="맑은 고딕" pitchFamily="50" charset="-127"/>
            </a:endParaRPr>
          </a:p>
          <a:p>
            <a:r>
              <a:rPr kumimoji="0" lang="ko-KR" altLang="en-US" sz="1200">
                <a:ea typeface="맑은 고딕" pitchFamily="50" charset="-127"/>
              </a:rPr>
              <a:t>한원선 </a:t>
            </a:r>
            <a:r>
              <a:rPr kumimoji="0" lang="en-US" altLang="ko-KR" sz="1200">
                <a:ea typeface="맑은 고딕" pitchFamily="50" charset="-127"/>
              </a:rPr>
              <a:t>: 99</a:t>
            </a:r>
            <a:endParaRPr kumimoji="0" lang="ko-KR" altLang="en-US" sz="1200">
              <a:ea typeface="맑은 고딕" pitchFamily="50" charset="-127"/>
            </a:endParaRPr>
          </a:p>
          <a:p>
            <a:r>
              <a:rPr kumimoji="0" lang="ko-KR" altLang="en-US" sz="1200">
                <a:ea typeface="맑은 고딕" pitchFamily="50" charset="-127"/>
              </a:rPr>
              <a:t>한홍진 </a:t>
            </a:r>
            <a:r>
              <a:rPr kumimoji="0" lang="en-US" altLang="ko-KR" sz="1200">
                <a:ea typeface="맑은 고딕" pitchFamily="50" charset="-127"/>
              </a:rPr>
              <a:t>: 97</a:t>
            </a:r>
            <a:endParaRPr kumimoji="0" lang="ko-KR" altLang="en-US" sz="1200">
              <a:ea typeface="맑은 고딕" pitchFamily="50" charset="-127"/>
            </a:endParaRPr>
          </a:p>
          <a:p>
            <a:r>
              <a:rPr kumimoji="0" lang="ko-KR" altLang="en-US" sz="1200">
                <a:ea typeface="맑은 고딕" pitchFamily="50" charset="-127"/>
              </a:rPr>
              <a:t>황기태 </a:t>
            </a:r>
            <a:r>
              <a:rPr kumimoji="0" lang="en-US" altLang="ko-KR" sz="1200">
                <a:ea typeface="맑은 고딕" pitchFamily="50" charset="-127"/>
              </a:rPr>
              <a:t>: 34</a:t>
            </a:r>
            <a:endParaRPr kumimoji="0" lang="ko-KR" altLang="en-US" sz="1200">
              <a:ea typeface="맑은 고딕" pitchFamily="50" charset="-127"/>
            </a:endParaRPr>
          </a:p>
          <a:p>
            <a:r>
              <a:rPr kumimoji="0" lang="ko-KR" altLang="en-US" sz="1200">
                <a:ea typeface="맑은 고딕" pitchFamily="50" charset="-127"/>
              </a:rPr>
              <a:t>이영희 </a:t>
            </a:r>
            <a:r>
              <a:rPr kumimoji="0" lang="en-US" altLang="ko-KR" sz="1200">
                <a:ea typeface="맑은 고딕" pitchFamily="50" charset="-127"/>
              </a:rPr>
              <a:t>: 98</a:t>
            </a:r>
            <a:endParaRPr kumimoji="0" lang="ko-KR" altLang="en-US" sz="1200">
              <a:ea typeface="맑은 고딕" pitchFamily="50" charset="-127"/>
            </a:endParaRPr>
          </a:p>
          <a:p>
            <a:r>
              <a:rPr kumimoji="0" lang="ko-KR" altLang="en-US" sz="1200">
                <a:ea typeface="맑은 고딕" pitchFamily="50" charset="-127"/>
              </a:rPr>
              <a:t>정원석 </a:t>
            </a:r>
            <a:r>
              <a:rPr kumimoji="0" lang="en-US" altLang="ko-KR" sz="1200">
                <a:ea typeface="맑은 고딕" pitchFamily="50" charset="-127"/>
              </a:rPr>
              <a:t>: 70</a:t>
            </a:r>
            <a:endParaRPr kumimoji="0" lang="ko-KR" altLang="en-US" sz="1200"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1500" y="1412875"/>
            <a:ext cx="7961313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HashMap</a:t>
            </a:r>
            <a:r>
              <a:rPr kumimoji="0"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이용하여 학생의 이름과 자바 점수를 기록 관리해보자</a:t>
            </a:r>
            <a:r>
              <a:rPr kumimoji="0"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kumimoji="0"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92725" y="1825625"/>
            <a:ext cx="3754438" cy="13858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</a:t>
            </a:r>
            <a:r>
              <a:rPr kumimoji="0" lang="en-US" altLang="ko-KR" sz="1200" dirty="0">
                <a:latin typeface="+mn-lt"/>
                <a:ea typeface="+mn-ea"/>
              </a:rPr>
              <a:t>while(</a:t>
            </a:r>
            <a:r>
              <a:rPr kumimoji="0" lang="en-US" altLang="ko-KR" sz="1200" dirty="0" err="1">
                <a:latin typeface="+mn-lt"/>
                <a:ea typeface="+mn-ea"/>
              </a:rPr>
              <a:t>it.hasNext</a:t>
            </a:r>
            <a:r>
              <a:rPr kumimoji="0" lang="en-US" altLang="ko-KR" sz="1200" dirty="0">
                <a:latin typeface="+mn-lt"/>
                <a:ea typeface="+mn-ea"/>
              </a:rPr>
              <a:t>()) {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	</a:t>
            </a:r>
            <a:r>
              <a:rPr kumimoji="0" lang="en-US" altLang="ko-KR" sz="1200" b="1" dirty="0">
                <a:latin typeface="+mn-lt"/>
                <a:ea typeface="+mn-ea"/>
              </a:rPr>
              <a:t>String name = </a:t>
            </a:r>
            <a:r>
              <a:rPr kumimoji="0" lang="en-US" altLang="ko-KR" sz="1200" b="1" dirty="0" err="1">
                <a:latin typeface="+mn-lt"/>
                <a:ea typeface="+mn-ea"/>
              </a:rPr>
              <a:t>it.next</a:t>
            </a:r>
            <a:r>
              <a:rPr kumimoji="0" lang="en-US" altLang="ko-KR" sz="1200" b="1" dirty="0">
                <a:latin typeface="+mn-lt"/>
                <a:ea typeface="+mn-ea"/>
              </a:rPr>
              <a:t>();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latin typeface="+mn-lt"/>
                <a:ea typeface="+mn-ea"/>
              </a:rPr>
              <a:t>			</a:t>
            </a:r>
            <a:r>
              <a:rPr kumimoji="0" lang="en-US" altLang="ko-KR" sz="1200" b="1" dirty="0" err="1">
                <a:latin typeface="+mn-lt"/>
                <a:ea typeface="+mn-ea"/>
              </a:rPr>
              <a:t>int</a:t>
            </a:r>
            <a:r>
              <a:rPr kumimoji="0" lang="en-US" altLang="ko-KR" sz="1200" b="1" dirty="0">
                <a:latin typeface="+mn-lt"/>
                <a:ea typeface="+mn-ea"/>
              </a:rPr>
              <a:t> score = </a:t>
            </a:r>
            <a:r>
              <a:rPr kumimoji="0" lang="en-US" altLang="ko-KR" sz="1200" b="1" dirty="0" err="1">
                <a:latin typeface="+mn-lt"/>
                <a:ea typeface="+mn-ea"/>
              </a:rPr>
              <a:t>javaScore.get</a:t>
            </a:r>
            <a:r>
              <a:rPr kumimoji="0" lang="en-US" altLang="ko-KR" sz="1200" b="1" dirty="0">
                <a:latin typeface="+mn-lt"/>
                <a:ea typeface="+mn-ea"/>
              </a:rPr>
              <a:t>(name);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	</a:t>
            </a:r>
            <a:r>
              <a:rPr kumimoji="0" lang="en-US" altLang="ko-KR" sz="1200" dirty="0" err="1">
                <a:latin typeface="+mn-lt"/>
                <a:ea typeface="+mn-ea"/>
              </a:rPr>
              <a:t>System.out.println</a:t>
            </a:r>
            <a:r>
              <a:rPr kumimoji="0" lang="en-US" altLang="ko-KR" sz="1200" dirty="0">
                <a:latin typeface="+mn-lt"/>
                <a:ea typeface="+mn-ea"/>
              </a:rPr>
              <a:t>(name + " : " + score);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}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}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/>
              <p14:cNvContentPartPr/>
              <p14:nvPr/>
            </p14:nvContentPartPr>
            <p14:xfrm>
              <a:off x="95400" y="2940120"/>
              <a:ext cx="7048800" cy="336564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040" y="2930760"/>
                <a:ext cx="7067520" cy="3384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794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/>
              <a:t>예제 </a:t>
            </a:r>
            <a:r>
              <a:rPr lang="en-US" altLang="ko-KR" dirty="0" smtClean="0"/>
              <a:t>7-7 </a:t>
            </a:r>
            <a:r>
              <a:rPr lang="en-US" altLang="ko-KR" dirty="0" err="1" smtClean="0"/>
              <a:t>HashMap</a:t>
            </a:r>
            <a:r>
              <a:rPr lang="ko-KR" altLang="en-US" dirty="0" smtClean="0"/>
              <a:t>을 이용한 학생 정보 저장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1D12D02-5707-42A3-B08E-A22371F138A8}" type="slidenum">
              <a:rPr lang="ko-KR" altLang="en-US"/>
              <a:pPr>
                <a:defRPr/>
              </a:pPr>
              <a:t>42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7163" y="1949450"/>
            <a:ext cx="3190875" cy="1754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import </a:t>
            </a:r>
            <a:r>
              <a:rPr kumimoji="0" lang="en-US" altLang="ko-KR" sz="1200" dirty="0" err="1">
                <a:latin typeface="+mn-lt"/>
                <a:ea typeface="+mn-ea"/>
              </a:rPr>
              <a:t>java.util</a:t>
            </a:r>
            <a:r>
              <a:rPr kumimoji="0" lang="en-US" altLang="ko-KR" sz="1200" dirty="0">
                <a:latin typeface="+mn-lt"/>
                <a:ea typeface="+mn-ea"/>
              </a:rPr>
              <a:t>.*;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latin typeface="+mn-lt"/>
              <a:ea typeface="+mn-ea"/>
            </a:endParaRP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latin typeface="+mn-lt"/>
                <a:ea typeface="+mn-ea"/>
              </a:rPr>
              <a:t>class Student </a:t>
            </a:r>
            <a:r>
              <a:rPr kumimoji="0" lang="en-US" altLang="ko-KR" sz="1200" dirty="0">
                <a:latin typeface="+mn-lt"/>
                <a:ea typeface="+mn-ea"/>
              </a:rPr>
              <a:t>{ // </a:t>
            </a:r>
            <a:r>
              <a:rPr kumimoji="0" lang="ko-KR" altLang="en-US" sz="1200" dirty="0">
                <a:latin typeface="+mn-lt"/>
                <a:ea typeface="+mn-ea"/>
              </a:rPr>
              <a:t>학생을 표현하는 클래스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</a:t>
            </a:r>
            <a:r>
              <a:rPr kumimoji="0" lang="en-US" altLang="ko-KR" sz="1200" dirty="0" err="1">
                <a:latin typeface="+mn-lt"/>
                <a:ea typeface="+mn-ea"/>
              </a:rPr>
              <a:t>int</a:t>
            </a:r>
            <a:r>
              <a:rPr kumimoji="0" lang="en-US" altLang="ko-KR" sz="1200" dirty="0">
                <a:latin typeface="+mn-lt"/>
                <a:ea typeface="+mn-ea"/>
              </a:rPr>
              <a:t> id;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String </a:t>
            </a:r>
            <a:r>
              <a:rPr kumimoji="0" lang="en-US" altLang="ko-KR" sz="1200" dirty="0" err="1">
                <a:latin typeface="+mn-lt"/>
                <a:ea typeface="+mn-ea"/>
              </a:rPr>
              <a:t>tel</a:t>
            </a:r>
            <a:r>
              <a:rPr kumimoji="0" lang="en-US" altLang="ko-KR" sz="1200" dirty="0">
                <a:latin typeface="+mn-lt"/>
                <a:ea typeface="+mn-ea"/>
              </a:rPr>
              <a:t>;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public Student(</a:t>
            </a:r>
            <a:r>
              <a:rPr kumimoji="0" lang="en-US" altLang="ko-KR" sz="1200" dirty="0" err="1">
                <a:latin typeface="+mn-lt"/>
                <a:ea typeface="+mn-ea"/>
              </a:rPr>
              <a:t>int</a:t>
            </a:r>
            <a:r>
              <a:rPr kumimoji="0" lang="en-US" altLang="ko-KR" sz="1200" dirty="0">
                <a:latin typeface="+mn-lt"/>
                <a:ea typeface="+mn-ea"/>
              </a:rPr>
              <a:t> id, String </a:t>
            </a:r>
            <a:r>
              <a:rPr kumimoji="0" lang="en-US" altLang="ko-KR" sz="1200" dirty="0" err="1">
                <a:latin typeface="+mn-lt"/>
                <a:ea typeface="+mn-ea"/>
              </a:rPr>
              <a:t>tel</a:t>
            </a:r>
            <a:r>
              <a:rPr kumimoji="0" lang="en-US" altLang="ko-KR" sz="1200" dirty="0">
                <a:latin typeface="+mn-lt"/>
                <a:ea typeface="+mn-ea"/>
              </a:rPr>
              <a:t>) {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this.id = id; this.tel = </a:t>
            </a:r>
            <a:r>
              <a:rPr kumimoji="0" lang="en-US" altLang="ko-KR" sz="1200" dirty="0" err="1">
                <a:latin typeface="+mn-lt"/>
                <a:ea typeface="+mn-ea"/>
              </a:rPr>
              <a:t>tel</a:t>
            </a:r>
            <a:r>
              <a:rPr kumimoji="0" lang="en-US" altLang="ko-KR" sz="1200" dirty="0">
                <a:latin typeface="+mn-lt"/>
                <a:ea typeface="+mn-ea"/>
              </a:rPr>
              <a:t>;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}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}</a:t>
            </a:r>
          </a:p>
        </p:txBody>
      </p:sp>
      <p:sp>
        <p:nvSpPr>
          <p:cNvPr id="94213" name="직사각형 5"/>
          <p:cNvSpPr>
            <a:spLocks noChangeArrowheads="1"/>
          </p:cNvSpPr>
          <p:nvPr/>
        </p:nvSpPr>
        <p:spPr bwMode="auto">
          <a:xfrm>
            <a:off x="157163" y="4065588"/>
            <a:ext cx="3190875" cy="831850"/>
          </a:xfrm>
          <a:prstGeom prst="rect">
            <a:avLst/>
          </a:prstGeom>
          <a:solidFill>
            <a:srgbClr val="DAEE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en-US" altLang="ko-KR" sz="1200">
                <a:ea typeface="맑은 고딕" pitchFamily="50" charset="-127"/>
              </a:rPr>
              <a:t>HashMap</a:t>
            </a:r>
            <a:r>
              <a:rPr kumimoji="0" lang="ko-KR" altLang="en-US" sz="1200">
                <a:ea typeface="맑은 고딕" pitchFamily="50" charset="-127"/>
              </a:rPr>
              <a:t>의 요소 개수 </a:t>
            </a:r>
            <a:r>
              <a:rPr kumimoji="0" lang="en-US" altLang="ko-KR" sz="1200">
                <a:ea typeface="맑은 고딕" pitchFamily="50" charset="-127"/>
              </a:rPr>
              <a:t>:3</a:t>
            </a:r>
            <a:endParaRPr kumimoji="0" lang="ko-KR" altLang="en-US" sz="1200">
              <a:ea typeface="맑은 고딕" pitchFamily="50" charset="-127"/>
            </a:endParaRPr>
          </a:p>
          <a:p>
            <a:r>
              <a:rPr kumimoji="0" lang="ko-KR" altLang="en-US" sz="1200">
                <a:ea typeface="맑은 고딕" pitchFamily="50" charset="-127"/>
              </a:rPr>
              <a:t>한원선 </a:t>
            </a:r>
            <a:r>
              <a:rPr kumimoji="0" lang="en-US" altLang="ko-KR" sz="1200">
                <a:ea typeface="맑은 고딕" pitchFamily="50" charset="-127"/>
              </a:rPr>
              <a:t>: 2 010-222-2222</a:t>
            </a:r>
            <a:endParaRPr kumimoji="0" lang="ko-KR" altLang="en-US" sz="1200">
              <a:ea typeface="맑은 고딕" pitchFamily="50" charset="-127"/>
            </a:endParaRPr>
          </a:p>
          <a:p>
            <a:r>
              <a:rPr kumimoji="0" lang="ko-KR" altLang="en-US" sz="1200">
                <a:ea typeface="맑은 고딕" pitchFamily="50" charset="-127"/>
              </a:rPr>
              <a:t>황기태 </a:t>
            </a:r>
            <a:r>
              <a:rPr kumimoji="0" lang="en-US" altLang="ko-KR" sz="1200">
                <a:ea typeface="맑은 고딕" pitchFamily="50" charset="-127"/>
              </a:rPr>
              <a:t>: 1 010-111-1111</a:t>
            </a:r>
            <a:endParaRPr kumimoji="0" lang="ko-KR" altLang="en-US" sz="1200">
              <a:ea typeface="맑은 고딕" pitchFamily="50" charset="-127"/>
            </a:endParaRPr>
          </a:p>
          <a:p>
            <a:r>
              <a:rPr kumimoji="0" lang="ko-KR" altLang="en-US" sz="1200">
                <a:ea typeface="맑은 고딕" pitchFamily="50" charset="-127"/>
              </a:rPr>
              <a:t>이영희 </a:t>
            </a:r>
            <a:r>
              <a:rPr kumimoji="0" lang="en-US" altLang="ko-KR" sz="1200">
                <a:ea typeface="맑은 고딕" pitchFamily="50" charset="-127"/>
              </a:rPr>
              <a:t>: 3 010-333-3333</a:t>
            </a:r>
            <a:endParaRPr kumimoji="0" lang="ko-KR" altLang="en-US" sz="1200"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8325" y="1268413"/>
            <a:ext cx="7961313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id</a:t>
            </a:r>
            <a:r>
              <a:rPr kumimoji="0"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와 전화번호로 구성되는 </a:t>
            </a:r>
            <a:r>
              <a:rPr kumimoji="0"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Student </a:t>
            </a:r>
            <a:r>
              <a:rPr kumimoji="0"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만들고</a:t>
            </a:r>
            <a:r>
              <a:rPr kumimoji="0"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kumimoji="0"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이름을 ‘키’로 하고 </a:t>
            </a:r>
            <a:r>
              <a:rPr kumimoji="0"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Student </a:t>
            </a:r>
            <a:r>
              <a:rPr kumimoji="0"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객체를 ‘값’으로 하는 </a:t>
            </a:r>
            <a:r>
              <a:rPr kumimoji="0" lang="ko-KR" altLang="en-US" sz="16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해시맵을</a:t>
            </a:r>
            <a:r>
              <a:rPr kumimoji="0"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작성하라</a:t>
            </a:r>
            <a:r>
              <a:rPr kumimoji="0"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endParaRPr kumimoji="0"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19475" y="1958975"/>
            <a:ext cx="5627688" cy="4708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public class </a:t>
            </a:r>
            <a:r>
              <a:rPr kumimoji="0" lang="en-US" altLang="ko-KR" sz="1200" dirty="0" err="1">
                <a:latin typeface="+mn-lt"/>
                <a:ea typeface="+mn-ea"/>
              </a:rPr>
              <a:t>HashMapStudentEx</a:t>
            </a:r>
            <a:r>
              <a:rPr kumimoji="0" lang="en-US" altLang="ko-KR" sz="1200" dirty="0">
                <a:latin typeface="+mn-lt"/>
                <a:ea typeface="+mn-ea"/>
              </a:rPr>
              <a:t> {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public static void main(String[] </a:t>
            </a:r>
            <a:r>
              <a:rPr kumimoji="0" lang="en-US" altLang="ko-KR" sz="1200" dirty="0" err="1">
                <a:latin typeface="+mn-lt"/>
                <a:ea typeface="+mn-ea"/>
              </a:rPr>
              <a:t>args</a:t>
            </a:r>
            <a:r>
              <a:rPr kumimoji="0" lang="en-US" altLang="ko-KR" sz="1200" dirty="0">
                <a:latin typeface="+mn-lt"/>
                <a:ea typeface="+mn-ea"/>
              </a:rPr>
              <a:t>) {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// </a:t>
            </a:r>
            <a:r>
              <a:rPr kumimoji="0" lang="ko-KR" altLang="en-US" sz="1200" dirty="0">
                <a:latin typeface="+mn-lt"/>
                <a:ea typeface="+mn-ea"/>
              </a:rPr>
              <a:t>학생 이름과 </a:t>
            </a:r>
            <a:r>
              <a:rPr kumimoji="0" lang="en-US" altLang="ko-KR" sz="1200" dirty="0">
                <a:latin typeface="+mn-lt"/>
                <a:ea typeface="+mn-ea"/>
              </a:rPr>
              <a:t>Student </a:t>
            </a:r>
            <a:r>
              <a:rPr kumimoji="0" lang="ko-KR" altLang="en-US" sz="1200" dirty="0">
                <a:latin typeface="+mn-lt"/>
                <a:ea typeface="+mn-ea"/>
              </a:rPr>
              <a:t>객체를 쌍으로 저장하는 </a:t>
            </a:r>
            <a:r>
              <a:rPr kumimoji="0" lang="en-US" altLang="ko-KR" sz="1200" dirty="0" err="1">
                <a:latin typeface="+mn-lt"/>
                <a:ea typeface="+mn-ea"/>
              </a:rPr>
              <a:t>HashMap</a:t>
            </a:r>
            <a:r>
              <a:rPr kumimoji="0" lang="en-US" altLang="ko-KR" sz="1200" dirty="0">
                <a:latin typeface="+mn-lt"/>
                <a:ea typeface="+mn-ea"/>
              </a:rPr>
              <a:t> </a:t>
            </a:r>
            <a:r>
              <a:rPr kumimoji="0" lang="ko-KR" altLang="en-US" sz="1200" dirty="0">
                <a:latin typeface="+mn-lt"/>
                <a:ea typeface="+mn-ea"/>
              </a:rPr>
              <a:t>컬렉션 생성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</a:t>
            </a:r>
            <a:r>
              <a:rPr kumimoji="0" lang="en-US" altLang="ko-KR" sz="1200" b="1" dirty="0" err="1">
                <a:latin typeface="+mn-lt"/>
                <a:ea typeface="+mn-ea"/>
              </a:rPr>
              <a:t>HashMap</a:t>
            </a:r>
            <a:r>
              <a:rPr kumimoji="0" lang="en-US" altLang="ko-KR" sz="1200" b="1" dirty="0">
                <a:latin typeface="+mn-lt"/>
                <a:ea typeface="+mn-ea"/>
              </a:rPr>
              <a:t>&lt;String, Student&gt; map = new </a:t>
            </a:r>
            <a:r>
              <a:rPr kumimoji="0" lang="en-US" altLang="ko-KR" sz="1200" b="1" dirty="0" err="1">
                <a:latin typeface="+mn-lt"/>
                <a:ea typeface="+mn-ea"/>
              </a:rPr>
              <a:t>HashMap</a:t>
            </a:r>
            <a:r>
              <a:rPr kumimoji="0" lang="en-US" altLang="ko-KR" sz="1200" b="1" dirty="0">
                <a:latin typeface="+mn-lt"/>
                <a:ea typeface="+mn-ea"/>
              </a:rPr>
              <a:t>&lt;String, Student&gt;();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// 3 </a:t>
            </a:r>
            <a:r>
              <a:rPr kumimoji="0" lang="ko-KR" altLang="en-US" sz="1200" dirty="0">
                <a:latin typeface="+mn-lt"/>
                <a:ea typeface="+mn-ea"/>
              </a:rPr>
              <a:t>명의 학생 저장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</a:t>
            </a:r>
            <a:r>
              <a:rPr kumimoji="0" lang="en-US" altLang="ko-KR" sz="1200" b="1" dirty="0" err="1">
                <a:latin typeface="+mn-lt"/>
                <a:ea typeface="+mn-ea"/>
              </a:rPr>
              <a:t>map.put</a:t>
            </a:r>
            <a:r>
              <a:rPr kumimoji="0" lang="en-US" altLang="ko-KR" sz="1200" b="1" dirty="0">
                <a:latin typeface="+mn-lt"/>
                <a:ea typeface="+mn-ea"/>
              </a:rPr>
              <a:t>("</a:t>
            </a:r>
            <a:r>
              <a:rPr kumimoji="0" lang="ko-KR" altLang="en-US" sz="1200" b="1" dirty="0">
                <a:latin typeface="+mn-lt"/>
                <a:ea typeface="+mn-ea"/>
              </a:rPr>
              <a:t>황기태</a:t>
            </a:r>
            <a:r>
              <a:rPr kumimoji="0" lang="en-US" altLang="ko-KR" sz="1200" b="1" dirty="0">
                <a:latin typeface="+mn-lt"/>
                <a:ea typeface="+mn-ea"/>
              </a:rPr>
              <a:t>", new Student(1, "010-111-1111")); 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</a:t>
            </a:r>
            <a:r>
              <a:rPr kumimoji="0" lang="en-US" altLang="ko-KR" sz="1200" dirty="0" err="1">
                <a:latin typeface="+mn-lt"/>
                <a:ea typeface="+mn-ea"/>
              </a:rPr>
              <a:t>map.put</a:t>
            </a:r>
            <a:r>
              <a:rPr kumimoji="0" lang="en-US" altLang="ko-KR" sz="1200" dirty="0">
                <a:latin typeface="+mn-lt"/>
                <a:ea typeface="+mn-ea"/>
              </a:rPr>
              <a:t>("</a:t>
            </a:r>
            <a:r>
              <a:rPr kumimoji="0" lang="ko-KR" altLang="en-US" sz="1200" dirty="0">
                <a:latin typeface="+mn-lt"/>
                <a:ea typeface="+mn-ea"/>
              </a:rPr>
              <a:t>한원선</a:t>
            </a:r>
            <a:r>
              <a:rPr kumimoji="0" lang="en-US" altLang="ko-KR" sz="1200" dirty="0">
                <a:latin typeface="+mn-lt"/>
                <a:ea typeface="+mn-ea"/>
              </a:rPr>
              <a:t>", new Student(2, "010-222-2222"));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</a:t>
            </a:r>
            <a:r>
              <a:rPr kumimoji="0" lang="en-US" altLang="ko-KR" sz="1200" dirty="0" err="1">
                <a:latin typeface="+mn-lt"/>
                <a:ea typeface="+mn-ea"/>
              </a:rPr>
              <a:t>map.put</a:t>
            </a:r>
            <a:r>
              <a:rPr kumimoji="0" lang="en-US" altLang="ko-KR" sz="1200" dirty="0">
                <a:latin typeface="+mn-lt"/>
                <a:ea typeface="+mn-ea"/>
              </a:rPr>
              <a:t>("</a:t>
            </a:r>
            <a:r>
              <a:rPr kumimoji="0" lang="ko-KR" altLang="en-US" sz="1200" dirty="0">
                <a:latin typeface="+mn-lt"/>
                <a:ea typeface="+mn-ea"/>
              </a:rPr>
              <a:t>이영희</a:t>
            </a:r>
            <a:r>
              <a:rPr kumimoji="0" lang="en-US" altLang="ko-KR" sz="1200" dirty="0">
                <a:latin typeface="+mn-lt"/>
                <a:ea typeface="+mn-ea"/>
              </a:rPr>
              <a:t>", new Student(3, "010-333-3333"));		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</a:t>
            </a:r>
            <a:r>
              <a:rPr kumimoji="0" lang="en-US" altLang="ko-KR" sz="1200" dirty="0" err="1">
                <a:latin typeface="+mn-lt"/>
                <a:ea typeface="+mn-ea"/>
              </a:rPr>
              <a:t>System.out.println</a:t>
            </a:r>
            <a:r>
              <a:rPr kumimoji="0" lang="en-US" altLang="ko-KR" sz="1200" dirty="0">
                <a:latin typeface="+mn-lt"/>
                <a:ea typeface="+mn-ea"/>
              </a:rPr>
              <a:t>("</a:t>
            </a:r>
            <a:r>
              <a:rPr kumimoji="0" lang="en-US" altLang="ko-KR" sz="1200" dirty="0" err="1">
                <a:latin typeface="+mn-lt"/>
                <a:ea typeface="+mn-ea"/>
              </a:rPr>
              <a:t>HashMap</a:t>
            </a:r>
            <a:r>
              <a:rPr kumimoji="0" lang="ko-KR" altLang="en-US" sz="1200" dirty="0">
                <a:latin typeface="+mn-lt"/>
                <a:ea typeface="+mn-ea"/>
              </a:rPr>
              <a:t>의 요소 개수 </a:t>
            </a:r>
            <a:r>
              <a:rPr kumimoji="0" lang="en-US" altLang="ko-KR" sz="1200" dirty="0">
                <a:latin typeface="+mn-lt"/>
                <a:ea typeface="+mn-ea"/>
              </a:rPr>
              <a:t>:" + </a:t>
            </a:r>
            <a:r>
              <a:rPr kumimoji="0" lang="en-US" altLang="ko-KR" sz="1200" dirty="0" err="1">
                <a:latin typeface="+mn-lt"/>
                <a:ea typeface="+mn-ea"/>
              </a:rPr>
              <a:t>map.size</a:t>
            </a:r>
            <a:r>
              <a:rPr kumimoji="0" lang="en-US" altLang="ko-KR" sz="1200" dirty="0">
                <a:latin typeface="+mn-lt"/>
                <a:ea typeface="+mn-ea"/>
              </a:rPr>
              <a:t>());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// </a:t>
            </a:r>
            <a:r>
              <a:rPr kumimoji="0" lang="ko-KR" altLang="en-US" sz="1200" dirty="0">
                <a:latin typeface="+mn-lt"/>
                <a:ea typeface="+mn-ea"/>
              </a:rPr>
              <a:t>모든 학생 출력</a:t>
            </a:r>
            <a:r>
              <a:rPr kumimoji="0" lang="en-US" altLang="ko-KR" sz="1200" dirty="0">
                <a:latin typeface="+mn-lt"/>
                <a:ea typeface="+mn-ea"/>
              </a:rPr>
              <a:t>. map</a:t>
            </a:r>
            <a:r>
              <a:rPr kumimoji="0" lang="ko-KR" altLang="en-US" sz="1200" dirty="0">
                <a:latin typeface="+mn-lt"/>
                <a:ea typeface="+mn-ea"/>
              </a:rPr>
              <a:t>에 들어 있는 모든 </a:t>
            </a:r>
            <a:r>
              <a:rPr kumimoji="0" lang="en-US" altLang="ko-KR" sz="1200" dirty="0">
                <a:latin typeface="+mn-lt"/>
                <a:ea typeface="+mn-ea"/>
              </a:rPr>
              <a:t>(key, value) </a:t>
            </a:r>
            <a:r>
              <a:rPr kumimoji="0" lang="ko-KR" altLang="en-US" sz="1200" dirty="0">
                <a:latin typeface="+mn-lt"/>
                <a:ea typeface="+mn-ea"/>
              </a:rPr>
              <a:t>쌍 출력</a:t>
            </a:r>
            <a:endParaRPr kumimoji="0" lang="en-US" altLang="ko-KR" sz="1200" dirty="0">
              <a:latin typeface="+mn-lt"/>
              <a:ea typeface="+mn-ea"/>
            </a:endParaRP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// key </a:t>
            </a:r>
            <a:r>
              <a:rPr kumimoji="0" lang="ko-KR" altLang="en-US" sz="1200" dirty="0">
                <a:latin typeface="+mn-lt"/>
                <a:ea typeface="+mn-ea"/>
              </a:rPr>
              <a:t>문자열을 가진 집합 </a:t>
            </a:r>
            <a:r>
              <a:rPr kumimoji="0" lang="en-US" altLang="ko-KR" sz="1200" dirty="0">
                <a:latin typeface="+mn-lt"/>
                <a:ea typeface="+mn-ea"/>
              </a:rPr>
              <a:t>Set </a:t>
            </a:r>
            <a:r>
              <a:rPr kumimoji="0" lang="ko-KR" altLang="en-US" sz="1200" dirty="0">
                <a:latin typeface="+mn-lt"/>
                <a:ea typeface="+mn-ea"/>
              </a:rPr>
              <a:t>컬렉션 리턴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</a:t>
            </a:r>
            <a:r>
              <a:rPr kumimoji="0" lang="en-US" altLang="ko-KR" sz="1200" b="1" dirty="0">
                <a:latin typeface="+mn-lt"/>
                <a:ea typeface="+mn-ea"/>
              </a:rPr>
              <a:t>Set&lt;String&gt; names = </a:t>
            </a:r>
            <a:r>
              <a:rPr kumimoji="0" lang="en-US" altLang="ko-KR" sz="1200" b="1" dirty="0" err="1">
                <a:latin typeface="+mn-lt"/>
                <a:ea typeface="+mn-ea"/>
              </a:rPr>
              <a:t>map.keySet</a:t>
            </a:r>
            <a:r>
              <a:rPr kumimoji="0" lang="en-US" altLang="ko-KR" sz="1200" b="1" dirty="0">
                <a:latin typeface="+mn-lt"/>
                <a:ea typeface="+mn-ea"/>
              </a:rPr>
              <a:t>();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 // key </a:t>
            </a:r>
            <a:r>
              <a:rPr kumimoji="0" lang="ko-KR" altLang="en-US" sz="1200" dirty="0">
                <a:latin typeface="+mn-lt"/>
                <a:ea typeface="+mn-ea"/>
              </a:rPr>
              <a:t>문자열을 순서대로 접근할 수 있는 </a:t>
            </a:r>
            <a:r>
              <a:rPr kumimoji="0" lang="en-US" altLang="ko-KR" sz="1200" dirty="0">
                <a:latin typeface="+mn-lt"/>
                <a:ea typeface="+mn-ea"/>
              </a:rPr>
              <a:t>Iterator </a:t>
            </a:r>
            <a:r>
              <a:rPr kumimoji="0" lang="ko-KR" altLang="en-US" sz="1200" dirty="0">
                <a:latin typeface="+mn-lt"/>
                <a:ea typeface="+mn-ea"/>
              </a:rPr>
              <a:t>리턴</a:t>
            </a:r>
            <a:endParaRPr kumimoji="0" lang="en-US" altLang="ko-KR" sz="1200" dirty="0">
              <a:latin typeface="+mn-lt"/>
              <a:ea typeface="+mn-ea"/>
            </a:endParaRP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 </a:t>
            </a:r>
            <a:r>
              <a:rPr kumimoji="0" lang="ko-KR" altLang="en-US" sz="1200" dirty="0">
                <a:latin typeface="+mn-lt"/>
                <a:ea typeface="+mn-ea"/>
              </a:rPr>
              <a:t>		</a:t>
            </a:r>
            <a:r>
              <a:rPr kumimoji="0" lang="en-US" altLang="ko-KR" sz="1200" b="1" dirty="0">
                <a:latin typeface="+mn-lt"/>
                <a:ea typeface="+mn-ea"/>
              </a:rPr>
              <a:t>Iterator&lt;String&gt; it = </a:t>
            </a:r>
            <a:r>
              <a:rPr kumimoji="0" lang="en-US" altLang="ko-KR" sz="1200" b="1" dirty="0" err="1">
                <a:latin typeface="+mn-lt"/>
                <a:ea typeface="+mn-ea"/>
              </a:rPr>
              <a:t>names.iterator</a:t>
            </a:r>
            <a:r>
              <a:rPr kumimoji="0" lang="en-US" altLang="ko-KR" sz="1200" b="1" dirty="0">
                <a:latin typeface="+mn-lt"/>
                <a:ea typeface="+mn-ea"/>
              </a:rPr>
              <a:t>();</a:t>
            </a:r>
            <a:endParaRPr kumimoji="0" lang="ko-KR" altLang="en-US" sz="1200" b="1" dirty="0">
              <a:latin typeface="+mn-lt"/>
              <a:ea typeface="+mn-ea"/>
            </a:endParaRP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</a:t>
            </a:r>
            <a:r>
              <a:rPr kumimoji="0" lang="en-US" altLang="ko-KR" sz="1200" dirty="0">
                <a:latin typeface="+mn-lt"/>
                <a:ea typeface="+mn-ea"/>
              </a:rPr>
              <a:t>while(</a:t>
            </a:r>
            <a:r>
              <a:rPr kumimoji="0" lang="en-US" altLang="ko-KR" sz="1200" dirty="0" err="1">
                <a:latin typeface="+mn-lt"/>
                <a:ea typeface="+mn-ea"/>
              </a:rPr>
              <a:t>it.hasNext</a:t>
            </a:r>
            <a:r>
              <a:rPr kumimoji="0" lang="en-US" altLang="ko-KR" sz="1200" dirty="0">
                <a:latin typeface="+mn-lt"/>
                <a:ea typeface="+mn-ea"/>
              </a:rPr>
              <a:t>()) {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	</a:t>
            </a:r>
            <a:r>
              <a:rPr kumimoji="0" lang="en-US" altLang="ko-KR" sz="1200" b="1" dirty="0">
                <a:latin typeface="+mn-lt"/>
                <a:ea typeface="+mn-ea"/>
              </a:rPr>
              <a:t>String name = </a:t>
            </a:r>
            <a:r>
              <a:rPr kumimoji="0" lang="en-US" altLang="ko-KR" sz="1200" b="1" dirty="0" err="1">
                <a:latin typeface="+mn-lt"/>
                <a:ea typeface="+mn-ea"/>
              </a:rPr>
              <a:t>it.next</a:t>
            </a:r>
            <a:r>
              <a:rPr kumimoji="0" lang="en-US" altLang="ko-KR" sz="1200" b="1" dirty="0">
                <a:latin typeface="+mn-lt"/>
                <a:ea typeface="+mn-ea"/>
              </a:rPr>
              <a:t>(); // </a:t>
            </a:r>
            <a:r>
              <a:rPr kumimoji="0" lang="ko-KR" altLang="en-US" sz="1200" b="1" dirty="0">
                <a:latin typeface="+mn-lt"/>
                <a:ea typeface="+mn-ea"/>
              </a:rPr>
              <a:t>다음 키</a:t>
            </a:r>
            <a:r>
              <a:rPr kumimoji="0" lang="en-US" altLang="ko-KR" sz="1200" b="1" dirty="0">
                <a:latin typeface="+mn-lt"/>
                <a:ea typeface="+mn-ea"/>
              </a:rPr>
              <a:t>. </a:t>
            </a:r>
            <a:r>
              <a:rPr kumimoji="0" lang="ko-KR" altLang="en-US" sz="1200" b="1" dirty="0">
                <a:latin typeface="+mn-lt"/>
                <a:ea typeface="+mn-ea"/>
              </a:rPr>
              <a:t>학생 이름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latin typeface="+mn-lt"/>
                <a:ea typeface="+mn-ea"/>
              </a:rPr>
              <a:t>			</a:t>
            </a:r>
            <a:r>
              <a:rPr kumimoji="0" lang="en-US" altLang="ko-KR" sz="1200" b="1" dirty="0">
                <a:latin typeface="+mn-lt"/>
                <a:ea typeface="+mn-ea"/>
              </a:rPr>
              <a:t>Student </a:t>
            </a:r>
            <a:r>
              <a:rPr kumimoji="0" lang="en-US" altLang="ko-KR" sz="1200" b="1" dirty="0" err="1">
                <a:latin typeface="+mn-lt"/>
                <a:ea typeface="+mn-ea"/>
              </a:rPr>
              <a:t>student</a:t>
            </a:r>
            <a:r>
              <a:rPr kumimoji="0" lang="en-US" altLang="ko-KR" sz="1200" b="1" dirty="0">
                <a:latin typeface="+mn-lt"/>
                <a:ea typeface="+mn-ea"/>
              </a:rPr>
              <a:t> = </a:t>
            </a:r>
            <a:r>
              <a:rPr kumimoji="0" lang="en-US" altLang="ko-KR" sz="1200" b="1" dirty="0" err="1">
                <a:latin typeface="+mn-lt"/>
                <a:ea typeface="+mn-ea"/>
              </a:rPr>
              <a:t>map.get</a:t>
            </a:r>
            <a:r>
              <a:rPr kumimoji="0" lang="en-US" altLang="ko-KR" sz="1200" b="1" dirty="0">
                <a:latin typeface="+mn-lt"/>
                <a:ea typeface="+mn-ea"/>
              </a:rPr>
              <a:t>(name);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	</a:t>
            </a:r>
            <a:r>
              <a:rPr kumimoji="0" lang="en-US" altLang="ko-KR" sz="1200" dirty="0" err="1">
                <a:latin typeface="+mn-lt"/>
                <a:ea typeface="+mn-ea"/>
              </a:rPr>
              <a:t>System.out.println</a:t>
            </a:r>
            <a:r>
              <a:rPr kumimoji="0" lang="en-US" altLang="ko-KR" sz="1200" dirty="0">
                <a:latin typeface="+mn-lt"/>
                <a:ea typeface="+mn-ea"/>
              </a:rPr>
              <a:t>(name + " : " + student.id + " " + student.tel);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}		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}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}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82613" y="5013325"/>
            <a:ext cx="1901825" cy="442913"/>
          </a:xfrm>
          <a:prstGeom prst="wedgeRoundRectCallout">
            <a:avLst>
              <a:gd name="adj1" fmla="val -40599"/>
              <a:gd name="adj2" fmla="val -7582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ea typeface="맑은 고딕" pitchFamily="50" charset="-127"/>
              </a:rPr>
              <a:t>출력된 결과는 삽입된 </a:t>
            </a:r>
            <a:r>
              <a:rPr kumimoji="0" lang="ko-KR" altLang="en-US" sz="1000">
                <a:ea typeface="맑은 고딕" pitchFamily="50" charset="-127"/>
              </a:rPr>
              <a:t>결과와 다르다는 점을 기억하기 바람</a:t>
            </a:r>
            <a:endParaRPr kumimoji="0" lang="en-US" altLang="ko-KR" sz="1000" dirty="0">
              <a:ea typeface="맑은 고딕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/>
              <p14:cNvContentPartPr/>
              <p14:nvPr/>
            </p14:nvContentPartPr>
            <p14:xfrm>
              <a:off x="501480" y="787320"/>
              <a:ext cx="7252200" cy="295956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120" y="777960"/>
                <a:ext cx="7270920" cy="2978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79450"/>
          </a:xfrm>
        </p:spPr>
        <p:txBody>
          <a:bodyPr/>
          <a:lstStyle/>
          <a:p>
            <a:pPr eaLnBrk="1" hangingPunct="1"/>
            <a:r>
              <a:rPr lang="en-US" altLang="ko-KR" smtClean="0"/>
              <a:t>LinkedList&lt;E&gt;</a:t>
            </a:r>
            <a:endParaRPr lang="ko-KR" altLang="en-US" smtClean="0"/>
          </a:p>
        </p:txBody>
      </p:sp>
      <p:sp>
        <p:nvSpPr>
          <p:cNvPr id="95235" name="내용 개체 틀 2"/>
          <p:cNvSpPr>
            <a:spLocks noGrp="1"/>
          </p:cNvSpPr>
          <p:nvPr>
            <p:ph sz="quarter" idx="1"/>
          </p:nvPr>
        </p:nvSpPr>
        <p:spPr>
          <a:xfrm>
            <a:off x="612775" y="1341438"/>
            <a:ext cx="8153400" cy="5040312"/>
          </a:xfrm>
        </p:spPr>
        <p:txBody>
          <a:bodyPr/>
          <a:lstStyle/>
          <a:p>
            <a:pPr eaLnBrk="1" hangingPunct="1"/>
            <a:r>
              <a:rPr lang="en-US" altLang="ko-KR" smtClean="0"/>
              <a:t>LinkedList&lt;E&gt;</a:t>
            </a:r>
            <a:r>
              <a:rPr lang="ko-KR" altLang="en-US" smtClean="0"/>
              <a:t>의 특성</a:t>
            </a:r>
            <a:endParaRPr lang="en-US" altLang="ko-KR" smtClean="0"/>
          </a:p>
          <a:p>
            <a:pPr lvl="1" eaLnBrk="1" hangingPunct="1"/>
            <a:r>
              <a:rPr lang="en-US" altLang="ko-KR" smtClean="0"/>
              <a:t>java.util.LinkedList</a:t>
            </a:r>
          </a:p>
          <a:p>
            <a:pPr lvl="2" eaLnBrk="1" hangingPunct="1"/>
            <a:r>
              <a:rPr lang="en-US" altLang="ko-KR" smtClean="0"/>
              <a:t>E</a:t>
            </a:r>
            <a:r>
              <a:rPr lang="ko-KR" altLang="en-US" smtClean="0"/>
              <a:t>에 요소로 사용할 타입 지정하여 구체와</a:t>
            </a:r>
            <a:endParaRPr lang="en-US" altLang="ko-KR" smtClean="0"/>
          </a:p>
          <a:p>
            <a:pPr lvl="1" eaLnBrk="1" hangingPunct="1"/>
            <a:r>
              <a:rPr lang="en-US" altLang="ko-KR" smtClean="0"/>
              <a:t>List </a:t>
            </a:r>
            <a:r>
              <a:rPr lang="ko-KR" altLang="en-US" smtClean="0"/>
              <a:t>인터페이스를 구현한 컬렉션 클래스</a:t>
            </a:r>
            <a:endParaRPr lang="en-US" altLang="ko-KR" smtClean="0"/>
          </a:p>
          <a:p>
            <a:pPr lvl="1" eaLnBrk="1" hangingPunct="1"/>
            <a:r>
              <a:rPr lang="en-US" altLang="ko-KR" smtClean="0"/>
              <a:t>Vector, ArrayList </a:t>
            </a:r>
            <a:r>
              <a:rPr lang="ko-KR" altLang="en-US" smtClean="0"/>
              <a:t>클래스와 매우 유사하게 작동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요소 객체들은 양방향으로 연결되어 관리됨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요소 객체는 맨 앞</a:t>
            </a:r>
            <a:r>
              <a:rPr lang="en-US" altLang="ko-KR" smtClean="0"/>
              <a:t>, </a:t>
            </a:r>
            <a:r>
              <a:rPr lang="ko-KR" altLang="en-US" smtClean="0"/>
              <a:t>맨 뒤에 추가 가능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요소 객체는 인덱스를 이용하여 중간에 삽입 가능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맨 앞이나 맨 뒤에 요소를 추가하거나 삭제할 수 있어 스택이나 큐로 사용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CF96123-E94A-4E56-818C-36BAB118A0AD}" type="slidenum">
              <a:rPr lang="ko-KR" altLang="en-US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-7938" y="4393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419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/>
              <p14:cNvContentPartPr/>
              <p14:nvPr/>
            </p14:nvContentPartPr>
            <p14:xfrm>
              <a:off x="393840" y="285840"/>
              <a:ext cx="5708880" cy="254664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480" y="276480"/>
                <a:ext cx="5727600" cy="2565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794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err="1" smtClean="0"/>
              <a:t>LinkedList</a:t>
            </a:r>
            <a:r>
              <a:rPr lang="en-US" altLang="ko-KR" dirty="0" smtClean="0"/>
              <a:t>&lt;String&gt;</a:t>
            </a:r>
            <a:r>
              <a:rPr lang="ko-KR" altLang="en-US" dirty="0" smtClean="0"/>
              <a:t>의 </a:t>
            </a:r>
            <a:r>
              <a:rPr lang="ko-KR" altLang="en-US" dirty="0"/>
              <a:t>내부 구성과 </a:t>
            </a:r>
            <a:r>
              <a:rPr lang="en-US" altLang="ko-KR" dirty="0"/>
              <a:t>put(), get()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37" name="슬라이드 번호 개체 틀 36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8D02D8A-495B-45C3-889E-62104AF3B3EB}" type="slidenum">
              <a:rPr lang="ko-KR" altLang="en-US"/>
              <a:pPr>
                <a:defRPr/>
              </a:pPr>
              <a:t>44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14500" y="1749425"/>
            <a:ext cx="5619750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err="1">
                <a:latin typeface="+mn-lt"/>
                <a:ea typeface="+mn-ea"/>
              </a:rPr>
              <a:t>LinkedList</a:t>
            </a:r>
            <a:r>
              <a:rPr kumimoji="0" lang="en-US" altLang="ko-KR" dirty="0">
                <a:latin typeface="+mn-lt"/>
                <a:ea typeface="+mn-ea"/>
              </a:rPr>
              <a:t>&lt;String&gt; l = new </a:t>
            </a:r>
            <a:r>
              <a:rPr kumimoji="0" lang="en-US" altLang="ko-KR" dirty="0" err="1">
                <a:latin typeface="+mn-lt"/>
                <a:ea typeface="+mn-ea"/>
              </a:rPr>
              <a:t>LinkedList</a:t>
            </a:r>
            <a:r>
              <a:rPr kumimoji="0" lang="en-US" altLang="ko-KR" dirty="0">
                <a:latin typeface="+mn-lt"/>
                <a:ea typeface="+mn-ea"/>
              </a:rPr>
              <a:t>&lt;String&gt;();</a:t>
            </a:r>
            <a:endParaRPr kumimoji="0" lang="ko-KR" altLang="en-US" dirty="0">
              <a:latin typeface="+mn-lt"/>
              <a:ea typeface="+mn-ea"/>
            </a:endParaRPr>
          </a:p>
        </p:txBody>
      </p:sp>
      <p:pic>
        <p:nvPicPr>
          <p:cNvPr id="962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233613"/>
            <a:ext cx="601980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/>
              <p14:cNvContentPartPr/>
              <p14:nvPr/>
            </p14:nvContentPartPr>
            <p14:xfrm>
              <a:off x="2768760" y="3225960"/>
              <a:ext cx="368640" cy="70488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9400" y="3216600"/>
                <a:ext cx="387360" cy="723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79450"/>
          </a:xfrm>
        </p:spPr>
        <p:txBody>
          <a:bodyPr/>
          <a:lstStyle/>
          <a:p>
            <a:pPr eaLnBrk="1" hangingPunct="1"/>
            <a:r>
              <a:rPr lang="en-US" altLang="ko-KR" smtClean="0"/>
              <a:t>Collections </a:t>
            </a:r>
            <a:r>
              <a:rPr lang="ko-KR" altLang="en-US" smtClean="0"/>
              <a:t>클래스 활용</a:t>
            </a:r>
          </a:p>
        </p:txBody>
      </p:sp>
      <p:sp>
        <p:nvSpPr>
          <p:cNvPr id="97283" name="내용 개체 틀 2"/>
          <p:cNvSpPr>
            <a:spLocks noGrp="1"/>
          </p:cNvSpPr>
          <p:nvPr>
            <p:ph sz="quarter" idx="1"/>
          </p:nvPr>
        </p:nvSpPr>
        <p:spPr>
          <a:xfrm>
            <a:off x="612775" y="1341438"/>
            <a:ext cx="8153400" cy="5040312"/>
          </a:xfrm>
        </p:spPr>
        <p:txBody>
          <a:bodyPr/>
          <a:lstStyle/>
          <a:p>
            <a:pPr eaLnBrk="1" hangingPunct="1"/>
            <a:r>
              <a:rPr lang="en-US" altLang="ko-KR" smtClean="0"/>
              <a:t>Collections </a:t>
            </a:r>
            <a:r>
              <a:rPr lang="ko-KR" altLang="en-US" smtClean="0"/>
              <a:t>클래스</a:t>
            </a:r>
            <a:endParaRPr lang="en-US" altLang="ko-KR" smtClean="0"/>
          </a:p>
          <a:p>
            <a:pPr lvl="1" eaLnBrk="1" hangingPunct="1"/>
            <a:r>
              <a:rPr lang="en-US" altLang="ko-KR" smtClean="0"/>
              <a:t>java.util </a:t>
            </a:r>
            <a:r>
              <a:rPr lang="ko-KR" altLang="en-US" smtClean="0"/>
              <a:t>패키지에 포함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컬렉션에 대해 연산을 수행하고 결과로 컬렉션 리턴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모든 메소드는 </a:t>
            </a:r>
            <a:r>
              <a:rPr lang="en-US" altLang="ko-KR" smtClean="0"/>
              <a:t>static </a:t>
            </a:r>
            <a:r>
              <a:rPr lang="ko-KR" altLang="en-US" smtClean="0"/>
              <a:t>타입</a:t>
            </a:r>
          </a:p>
          <a:p>
            <a:pPr lvl="1" eaLnBrk="1" hangingPunct="1"/>
            <a:r>
              <a:rPr lang="ko-KR" altLang="en-US" smtClean="0"/>
              <a:t>주요 메소드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컬렉션에 포함된 요소들을 소팅하는 </a:t>
            </a:r>
            <a:r>
              <a:rPr lang="en-US" altLang="ko-KR" smtClean="0"/>
              <a:t>sort() </a:t>
            </a:r>
            <a:r>
              <a:rPr lang="ko-KR" altLang="en-US" smtClean="0"/>
              <a:t>메소드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요소의 순서를 반대로 하는 </a:t>
            </a:r>
            <a:r>
              <a:rPr lang="en-US" altLang="ko-KR" smtClean="0"/>
              <a:t>reverse() </a:t>
            </a:r>
            <a:r>
              <a:rPr lang="ko-KR" altLang="en-US" smtClean="0"/>
              <a:t>메소드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요소들의 최대</a:t>
            </a:r>
            <a:r>
              <a:rPr lang="en-US" altLang="ko-KR" smtClean="0"/>
              <a:t>, </a:t>
            </a:r>
            <a:r>
              <a:rPr lang="ko-KR" altLang="en-US" smtClean="0"/>
              <a:t>최솟값을 찾아내는 </a:t>
            </a:r>
            <a:r>
              <a:rPr lang="en-US" altLang="ko-KR" smtClean="0"/>
              <a:t>max(), min() </a:t>
            </a:r>
            <a:r>
              <a:rPr lang="ko-KR" altLang="en-US" smtClean="0"/>
              <a:t>메소드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특정 값을 검색하는 </a:t>
            </a:r>
            <a:r>
              <a:rPr lang="en-US" altLang="ko-KR" smtClean="0"/>
              <a:t>binarySearch() </a:t>
            </a:r>
            <a:r>
              <a:rPr lang="ko-KR" altLang="en-US" smtClean="0"/>
              <a:t>메소드 </a:t>
            </a:r>
          </a:p>
          <a:p>
            <a:pPr eaLnBrk="1" hangingPunct="1"/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12FA7A0-D73F-4341-BFCE-D64CBBA77082}" type="slidenum">
              <a:rPr lang="ko-KR" altLang="en-US"/>
              <a:pPr>
                <a:defRPr/>
              </a:pPr>
              <a:t>45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914400" y="507960"/>
              <a:ext cx="6731280" cy="480096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040" y="498600"/>
                <a:ext cx="6750000" cy="4819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제목 1"/>
          <p:cNvSpPr>
            <a:spLocks noGrp="1"/>
          </p:cNvSpPr>
          <p:nvPr>
            <p:ph type="title"/>
          </p:nvPr>
        </p:nvSpPr>
        <p:spPr>
          <a:xfrm>
            <a:off x="612775" y="0"/>
            <a:ext cx="8153400" cy="928688"/>
          </a:xfrm>
        </p:spPr>
        <p:txBody>
          <a:bodyPr/>
          <a:lstStyle/>
          <a:p>
            <a:pPr eaLnBrk="1" hangingPunct="1"/>
            <a:r>
              <a:rPr lang="ko-KR" altLang="en-US" smtClean="0"/>
              <a:t>예제 </a:t>
            </a:r>
            <a:r>
              <a:rPr lang="en-US" altLang="ko-KR" smtClean="0"/>
              <a:t>7-8 : Collections </a:t>
            </a:r>
            <a:r>
              <a:rPr lang="ko-KR" altLang="en-US" smtClean="0"/>
              <a:t>클래스의 활용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4313" y="2009775"/>
            <a:ext cx="3494087" cy="30464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import </a:t>
            </a:r>
            <a:r>
              <a:rPr kumimoji="0" lang="en-US" altLang="ko-KR" sz="1200" dirty="0" err="1">
                <a:latin typeface="+mn-lt"/>
                <a:ea typeface="+mn-ea"/>
              </a:rPr>
              <a:t>java.util</a:t>
            </a:r>
            <a:r>
              <a:rPr kumimoji="0" lang="en-US" altLang="ko-KR" sz="1200" dirty="0">
                <a:latin typeface="+mn-lt"/>
                <a:ea typeface="+mn-ea"/>
              </a:rPr>
              <a:t>.*;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latin typeface="+mn-lt"/>
              <a:ea typeface="+mn-ea"/>
            </a:endParaRP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public class </a:t>
            </a:r>
            <a:r>
              <a:rPr kumimoji="0" lang="en-US" altLang="ko-KR" sz="1200" dirty="0" err="1">
                <a:latin typeface="+mn-lt"/>
                <a:ea typeface="+mn-ea"/>
              </a:rPr>
              <a:t>CollectionsEx</a:t>
            </a:r>
            <a:r>
              <a:rPr kumimoji="0" lang="en-US" altLang="ko-KR" sz="1200" dirty="0">
                <a:latin typeface="+mn-lt"/>
                <a:ea typeface="+mn-ea"/>
              </a:rPr>
              <a:t> {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static void </a:t>
            </a:r>
            <a:r>
              <a:rPr kumimoji="0" lang="en-US" altLang="ko-KR" sz="1200" dirty="0" err="1">
                <a:latin typeface="+mn-lt"/>
                <a:ea typeface="+mn-ea"/>
              </a:rPr>
              <a:t>printList</a:t>
            </a:r>
            <a:r>
              <a:rPr kumimoji="0" lang="en-US" altLang="ko-KR" sz="1200" dirty="0">
                <a:latin typeface="+mn-lt"/>
                <a:ea typeface="+mn-ea"/>
              </a:rPr>
              <a:t>(</a:t>
            </a:r>
            <a:r>
              <a:rPr kumimoji="0" lang="en-US" altLang="ko-KR" sz="1200" dirty="0" err="1">
                <a:latin typeface="+mn-lt"/>
                <a:ea typeface="+mn-ea"/>
              </a:rPr>
              <a:t>LinkedList</a:t>
            </a:r>
            <a:r>
              <a:rPr kumimoji="0" lang="en-US" altLang="ko-KR" sz="1200" dirty="0">
                <a:latin typeface="+mn-lt"/>
                <a:ea typeface="+mn-ea"/>
              </a:rPr>
              <a:t>&lt;String&gt; l) { </a:t>
            </a:r>
            <a:endParaRPr kumimoji="0" lang="ko-KR" altLang="en-US" sz="1200" dirty="0">
              <a:latin typeface="+mn-lt"/>
              <a:ea typeface="+mn-ea"/>
            </a:endParaRP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	</a:t>
            </a:r>
            <a:r>
              <a:rPr kumimoji="0" lang="en-US" altLang="ko-KR" sz="1200" dirty="0">
                <a:latin typeface="+mn-lt"/>
                <a:ea typeface="+mn-ea"/>
              </a:rPr>
              <a:t>Iterator&lt;String&gt; iterator = </a:t>
            </a:r>
            <a:r>
              <a:rPr kumimoji="0" lang="en-US" altLang="ko-KR" sz="1200" dirty="0" err="1">
                <a:latin typeface="+mn-lt"/>
                <a:ea typeface="+mn-ea"/>
              </a:rPr>
              <a:t>l.iterator</a:t>
            </a:r>
            <a:r>
              <a:rPr kumimoji="0" lang="en-US" altLang="ko-KR" sz="1200" dirty="0">
                <a:latin typeface="+mn-lt"/>
                <a:ea typeface="+mn-ea"/>
              </a:rPr>
              <a:t>(); 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	</a:t>
            </a:r>
            <a:r>
              <a:rPr kumimoji="0" lang="en-US" altLang="ko-KR" sz="1200" dirty="0">
                <a:latin typeface="+mn-lt"/>
                <a:ea typeface="+mn-ea"/>
              </a:rPr>
              <a:t>while (</a:t>
            </a:r>
            <a:r>
              <a:rPr kumimoji="0" lang="en-US" altLang="ko-KR" sz="1200" dirty="0" err="1">
                <a:latin typeface="+mn-lt"/>
                <a:ea typeface="+mn-ea"/>
              </a:rPr>
              <a:t>iterator.hasNext</a:t>
            </a:r>
            <a:r>
              <a:rPr kumimoji="0" lang="en-US" altLang="ko-KR" sz="1200" dirty="0">
                <a:latin typeface="+mn-lt"/>
                <a:ea typeface="+mn-ea"/>
              </a:rPr>
              <a:t>()) { </a:t>
            </a:r>
            <a:endParaRPr kumimoji="0" lang="ko-KR" altLang="en-US" sz="1200" dirty="0">
              <a:latin typeface="+mn-lt"/>
              <a:ea typeface="+mn-ea"/>
            </a:endParaRP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			</a:t>
            </a:r>
            <a:r>
              <a:rPr kumimoji="0" lang="en-US" altLang="ko-KR" sz="1200" dirty="0">
                <a:latin typeface="+mn-lt"/>
                <a:ea typeface="+mn-ea"/>
              </a:rPr>
              <a:t>String e = </a:t>
            </a:r>
            <a:r>
              <a:rPr kumimoji="0" lang="en-US" altLang="ko-KR" sz="1200" dirty="0" err="1">
                <a:latin typeface="+mn-lt"/>
                <a:ea typeface="+mn-ea"/>
              </a:rPr>
              <a:t>iterator.next</a:t>
            </a:r>
            <a:r>
              <a:rPr kumimoji="0" lang="en-US" altLang="ko-KR" sz="1200" dirty="0">
                <a:latin typeface="+mn-lt"/>
                <a:ea typeface="+mn-ea"/>
              </a:rPr>
              <a:t>(); 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			</a:t>
            </a:r>
            <a:r>
              <a:rPr kumimoji="0" lang="en-US" altLang="ko-KR" sz="1200" dirty="0">
                <a:latin typeface="+mn-lt"/>
                <a:ea typeface="+mn-ea"/>
              </a:rPr>
              <a:t>String separator;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			if (</a:t>
            </a:r>
            <a:r>
              <a:rPr kumimoji="0" lang="en-US" altLang="ko-KR" sz="1200" dirty="0" err="1">
                <a:latin typeface="+mn-lt"/>
                <a:ea typeface="+mn-ea"/>
              </a:rPr>
              <a:t>iterator.hasNext</a:t>
            </a:r>
            <a:r>
              <a:rPr kumimoji="0" lang="en-US" altLang="ko-KR" sz="1200" dirty="0">
                <a:latin typeface="+mn-lt"/>
                <a:ea typeface="+mn-ea"/>
              </a:rPr>
              <a:t>())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					separator = "-&gt;"; </a:t>
            </a:r>
            <a:endParaRPr kumimoji="0" lang="ko-KR" altLang="en-US" sz="1200" dirty="0">
              <a:latin typeface="+mn-lt"/>
              <a:ea typeface="+mn-ea"/>
            </a:endParaRP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			</a:t>
            </a:r>
            <a:r>
              <a:rPr kumimoji="0" lang="en-US" altLang="ko-KR" sz="1200" dirty="0">
                <a:latin typeface="+mn-lt"/>
                <a:ea typeface="+mn-ea"/>
              </a:rPr>
              <a:t>else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					separator = "\n"; 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</a:t>
            </a:r>
            <a:r>
              <a:rPr kumimoji="0" lang="ko-KR" altLang="en-US" sz="1200" dirty="0">
                <a:latin typeface="+mn-lt"/>
                <a:ea typeface="+mn-ea"/>
              </a:rPr>
              <a:t>				</a:t>
            </a:r>
            <a:r>
              <a:rPr kumimoji="0" lang="en-US" altLang="ko-KR" sz="1200" dirty="0" err="1">
                <a:latin typeface="+mn-lt"/>
                <a:ea typeface="+mn-ea"/>
              </a:rPr>
              <a:t>System.out.print</a:t>
            </a:r>
            <a:r>
              <a:rPr kumimoji="0" lang="en-US" altLang="ko-KR" sz="1200" dirty="0">
                <a:latin typeface="+mn-lt"/>
                <a:ea typeface="+mn-ea"/>
              </a:rPr>
              <a:t>(</a:t>
            </a:r>
            <a:r>
              <a:rPr kumimoji="0" lang="en-US" altLang="ko-KR" sz="1200" dirty="0" err="1">
                <a:latin typeface="+mn-lt"/>
                <a:ea typeface="+mn-ea"/>
              </a:rPr>
              <a:t>e+separator</a:t>
            </a:r>
            <a:r>
              <a:rPr kumimoji="0" lang="en-US" altLang="ko-KR" sz="1200" dirty="0">
                <a:latin typeface="+mn-lt"/>
                <a:ea typeface="+mn-ea"/>
              </a:rPr>
              <a:t>);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	}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}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</a:t>
            </a:r>
          </a:p>
        </p:txBody>
      </p:sp>
      <p:sp>
        <p:nvSpPr>
          <p:cNvPr id="983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kumimoji="0" lang="ko-KR" altLang="en-US">
              <a:ea typeface="맑은 고딕" pitchFamily="50" charset="-127"/>
            </a:endParaRPr>
          </a:p>
        </p:txBody>
      </p:sp>
      <p:sp>
        <p:nvSpPr>
          <p:cNvPr id="98309" name="TextBox 4"/>
          <p:cNvSpPr txBox="1">
            <a:spLocks noChangeArrowheads="1"/>
          </p:cNvSpPr>
          <p:nvPr/>
        </p:nvSpPr>
        <p:spPr bwMode="auto">
          <a:xfrm>
            <a:off x="3851275" y="5662613"/>
            <a:ext cx="5041900" cy="646112"/>
          </a:xfrm>
          <a:prstGeom prst="rect">
            <a:avLst/>
          </a:prstGeom>
          <a:solidFill>
            <a:srgbClr val="DAEE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r>
              <a:rPr kumimoji="0" lang="ko-KR" altLang="en-US" sz="1200">
                <a:ea typeface="맑은 고딕" pitchFamily="50" charset="-127"/>
              </a:rPr>
              <a:t>매트릭스</a:t>
            </a:r>
            <a:r>
              <a:rPr kumimoji="0" lang="en-US" altLang="ko-KR" sz="1200">
                <a:ea typeface="맑은 고딕" pitchFamily="50" charset="-127"/>
              </a:rPr>
              <a:t>-&gt;</a:t>
            </a:r>
            <a:r>
              <a:rPr kumimoji="0" lang="ko-KR" altLang="en-US" sz="1200">
                <a:ea typeface="맑은 고딕" pitchFamily="50" charset="-127"/>
              </a:rPr>
              <a:t>스타워즈</a:t>
            </a:r>
            <a:r>
              <a:rPr kumimoji="0" lang="en-US" altLang="ko-KR" sz="1200">
                <a:ea typeface="맑은 고딕" pitchFamily="50" charset="-127"/>
              </a:rPr>
              <a:t>-&gt;</a:t>
            </a:r>
            <a:r>
              <a:rPr kumimoji="0" lang="ko-KR" altLang="en-US" sz="1200">
                <a:ea typeface="맑은 고딕" pitchFamily="50" charset="-127"/>
              </a:rPr>
              <a:t>아바타</a:t>
            </a:r>
            <a:r>
              <a:rPr kumimoji="0" lang="en-US" altLang="ko-KR" sz="1200">
                <a:ea typeface="맑은 고딕" pitchFamily="50" charset="-127"/>
              </a:rPr>
              <a:t>-&gt;</a:t>
            </a:r>
            <a:r>
              <a:rPr kumimoji="0" lang="ko-KR" altLang="en-US" sz="1200">
                <a:ea typeface="맑은 고딕" pitchFamily="50" charset="-127"/>
              </a:rPr>
              <a:t>터미네이터</a:t>
            </a:r>
            <a:r>
              <a:rPr kumimoji="0" lang="en-US" altLang="ko-KR" sz="1200">
                <a:ea typeface="맑은 고딕" pitchFamily="50" charset="-127"/>
              </a:rPr>
              <a:t>-&gt;</a:t>
            </a:r>
            <a:r>
              <a:rPr kumimoji="0" lang="ko-KR" altLang="en-US" sz="1200">
                <a:ea typeface="맑은 고딕" pitchFamily="50" charset="-127"/>
              </a:rPr>
              <a:t>트랜스포머</a:t>
            </a:r>
          </a:p>
          <a:p>
            <a:pPr eaLnBrk="1" hangingPunct="1"/>
            <a:r>
              <a:rPr kumimoji="0" lang="ko-KR" altLang="en-US" sz="1200">
                <a:ea typeface="맑은 고딕" pitchFamily="50" charset="-127"/>
              </a:rPr>
              <a:t>트랜스포머</a:t>
            </a:r>
            <a:r>
              <a:rPr kumimoji="0" lang="en-US" altLang="ko-KR" sz="1200">
                <a:ea typeface="맑은 고딕" pitchFamily="50" charset="-127"/>
              </a:rPr>
              <a:t>-&gt;</a:t>
            </a:r>
            <a:r>
              <a:rPr kumimoji="0" lang="ko-KR" altLang="en-US" sz="1200">
                <a:ea typeface="맑은 고딕" pitchFamily="50" charset="-127"/>
              </a:rPr>
              <a:t>터미네이터</a:t>
            </a:r>
            <a:r>
              <a:rPr kumimoji="0" lang="en-US" altLang="ko-KR" sz="1200">
                <a:ea typeface="맑은 고딕" pitchFamily="50" charset="-127"/>
              </a:rPr>
              <a:t>-&gt;</a:t>
            </a:r>
            <a:r>
              <a:rPr kumimoji="0" lang="ko-KR" altLang="en-US" sz="1200">
                <a:ea typeface="맑은 고딕" pitchFamily="50" charset="-127"/>
              </a:rPr>
              <a:t>아바타</a:t>
            </a:r>
            <a:r>
              <a:rPr kumimoji="0" lang="en-US" altLang="ko-KR" sz="1200">
                <a:ea typeface="맑은 고딕" pitchFamily="50" charset="-127"/>
              </a:rPr>
              <a:t>-&gt;</a:t>
            </a:r>
            <a:r>
              <a:rPr kumimoji="0" lang="ko-KR" altLang="en-US" sz="1200">
                <a:ea typeface="맑은 고딕" pitchFamily="50" charset="-127"/>
              </a:rPr>
              <a:t>스타워즈</a:t>
            </a:r>
            <a:r>
              <a:rPr kumimoji="0" lang="en-US" altLang="ko-KR" sz="1200">
                <a:ea typeface="맑은 고딕" pitchFamily="50" charset="-127"/>
              </a:rPr>
              <a:t>-&gt;</a:t>
            </a:r>
            <a:r>
              <a:rPr kumimoji="0" lang="ko-KR" altLang="en-US" sz="1200">
                <a:ea typeface="맑은 고딕" pitchFamily="50" charset="-127"/>
              </a:rPr>
              <a:t>매트릭스</a:t>
            </a:r>
          </a:p>
          <a:p>
            <a:pPr eaLnBrk="1" hangingPunct="1"/>
            <a:r>
              <a:rPr kumimoji="0" lang="ko-KR" altLang="en-US" sz="1200">
                <a:ea typeface="맑은 고딕" pitchFamily="50" charset="-127"/>
              </a:rPr>
              <a:t>아바타는 </a:t>
            </a:r>
            <a:r>
              <a:rPr kumimoji="0" lang="en-US" altLang="ko-KR" sz="1200">
                <a:ea typeface="맑은 고딕" pitchFamily="50" charset="-127"/>
              </a:rPr>
              <a:t>3</a:t>
            </a:r>
            <a:r>
              <a:rPr kumimoji="0" lang="ko-KR" altLang="en-US" sz="1200">
                <a:ea typeface="맑은 고딕" pitchFamily="50" charset="-127"/>
              </a:rPr>
              <a:t>번째 요소입니다</a:t>
            </a:r>
            <a:r>
              <a:rPr kumimoji="0" lang="en-US" altLang="ko-KR" sz="1200">
                <a:ea typeface="맑은 고딕" pitchFamily="50" charset="-127"/>
              </a:rPr>
              <a:t>.</a:t>
            </a:r>
            <a:endParaRPr kumimoji="0" lang="ko-KR" altLang="en-US" sz="1200">
              <a:ea typeface="맑은 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61206E6-DDD6-443F-8DEA-D517B8D3DE33}" type="slidenum">
              <a:rPr lang="ko-KR" altLang="en-US"/>
              <a:pPr>
                <a:defRPr/>
              </a:pPr>
              <a:t>46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71500" y="1214438"/>
            <a:ext cx="803275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Collections </a:t>
            </a:r>
            <a:r>
              <a:rPr kumimoji="0"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활용하여 문자열 정렬</a:t>
            </a:r>
            <a:r>
              <a:rPr kumimoji="0"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kumimoji="0"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반대로 정렬</a:t>
            </a:r>
            <a:r>
              <a:rPr kumimoji="0"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kumimoji="0"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이진 검색 등을 </a:t>
            </a:r>
            <a:endParaRPr kumimoji="0" lang="en-US" altLang="ko-KR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실행하는 사례를 살펴보자</a:t>
            </a:r>
            <a:r>
              <a:rPr kumimoji="0"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kumimoji="0"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1275" y="1987550"/>
            <a:ext cx="5041900" cy="3416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	public static void main(String[] </a:t>
            </a:r>
            <a:r>
              <a:rPr kumimoji="0" lang="en-US" altLang="ko-KR" sz="1200" dirty="0" err="1">
                <a:latin typeface="+mn-lt"/>
                <a:ea typeface="+mn-ea"/>
              </a:rPr>
              <a:t>args</a:t>
            </a:r>
            <a:r>
              <a:rPr kumimoji="0" lang="en-US" altLang="ko-KR" sz="1200" dirty="0">
                <a:latin typeface="+mn-lt"/>
                <a:ea typeface="+mn-ea"/>
              </a:rPr>
              <a:t>) {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	</a:t>
            </a:r>
            <a:r>
              <a:rPr kumimoji="0" lang="en-US" altLang="ko-KR" sz="1200" dirty="0" err="1">
                <a:latin typeface="+mn-lt"/>
                <a:ea typeface="+mn-ea"/>
              </a:rPr>
              <a:t>LinkedList</a:t>
            </a:r>
            <a:r>
              <a:rPr kumimoji="0" lang="en-US" altLang="ko-KR" sz="1200" dirty="0">
                <a:latin typeface="+mn-lt"/>
                <a:ea typeface="+mn-ea"/>
              </a:rPr>
              <a:t>&lt;String&gt; </a:t>
            </a:r>
            <a:r>
              <a:rPr kumimoji="0" lang="en-US" altLang="ko-KR" sz="1200" dirty="0" err="1">
                <a:latin typeface="+mn-lt"/>
                <a:ea typeface="+mn-ea"/>
              </a:rPr>
              <a:t>myList</a:t>
            </a:r>
            <a:r>
              <a:rPr kumimoji="0" lang="en-US" altLang="ko-KR" sz="1200" dirty="0">
                <a:latin typeface="+mn-lt"/>
                <a:ea typeface="+mn-ea"/>
              </a:rPr>
              <a:t> = new </a:t>
            </a:r>
            <a:r>
              <a:rPr kumimoji="0" lang="en-US" altLang="ko-KR" sz="1200" dirty="0" err="1">
                <a:latin typeface="+mn-lt"/>
                <a:ea typeface="+mn-ea"/>
              </a:rPr>
              <a:t>LinkedList</a:t>
            </a:r>
            <a:r>
              <a:rPr kumimoji="0" lang="en-US" altLang="ko-KR" sz="1200" dirty="0">
                <a:latin typeface="+mn-lt"/>
                <a:ea typeface="+mn-ea"/>
              </a:rPr>
              <a:t>&lt;String&gt;(); </a:t>
            </a:r>
            <a:r>
              <a:rPr kumimoji="0" lang="ko-KR" altLang="en-US" sz="1200" dirty="0">
                <a:latin typeface="+mn-lt"/>
                <a:ea typeface="+mn-ea"/>
              </a:rPr>
              <a:t>		</a:t>
            </a:r>
            <a:r>
              <a:rPr kumimoji="0" lang="en-US" altLang="ko-KR" sz="1200" dirty="0">
                <a:latin typeface="+mn-lt"/>
                <a:ea typeface="+mn-ea"/>
              </a:rPr>
              <a:t>			</a:t>
            </a:r>
            <a:r>
              <a:rPr kumimoji="0" lang="ko-KR" altLang="en-US" sz="1200" dirty="0">
                <a:latin typeface="+mn-lt"/>
                <a:ea typeface="+mn-ea"/>
              </a:rPr>
              <a:t>	</a:t>
            </a:r>
            <a:r>
              <a:rPr kumimoji="0" lang="en-US" altLang="ko-KR" sz="1200" dirty="0" err="1">
                <a:latin typeface="+mn-lt"/>
                <a:ea typeface="+mn-ea"/>
              </a:rPr>
              <a:t>myList.add</a:t>
            </a:r>
            <a:r>
              <a:rPr kumimoji="0" lang="en-US" altLang="ko-KR" sz="1200" dirty="0">
                <a:latin typeface="+mn-lt"/>
                <a:ea typeface="+mn-ea"/>
              </a:rPr>
              <a:t>("</a:t>
            </a:r>
            <a:r>
              <a:rPr kumimoji="0" lang="ko-KR" altLang="en-US" sz="1200" dirty="0">
                <a:latin typeface="+mn-lt"/>
                <a:ea typeface="+mn-ea"/>
              </a:rPr>
              <a:t>트랜스포머</a:t>
            </a:r>
            <a:r>
              <a:rPr kumimoji="0" lang="en-US" altLang="ko-KR" sz="1200" dirty="0">
                <a:latin typeface="+mn-lt"/>
                <a:ea typeface="+mn-ea"/>
              </a:rPr>
              <a:t>");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	</a:t>
            </a:r>
            <a:r>
              <a:rPr kumimoji="0" lang="en-US" altLang="ko-KR" sz="1200" dirty="0" err="1">
                <a:latin typeface="+mn-lt"/>
                <a:ea typeface="+mn-ea"/>
              </a:rPr>
              <a:t>myList.add</a:t>
            </a:r>
            <a:r>
              <a:rPr kumimoji="0" lang="en-US" altLang="ko-KR" sz="1200" dirty="0">
                <a:latin typeface="+mn-lt"/>
                <a:ea typeface="+mn-ea"/>
              </a:rPr>
              <a:t>("</a:t>
            </a:r>
            <a:r>
              <a:rPr kumimoji="0" lang="ko-KR" altLang="en-US" sz="1200" dirty="0">
                <a:latin typeface="+mn-lt"/>
                <a:ea typeface="+mn-ea"/>
              </a:rPr>
              <a:t>스타워즈</a:t>
            </a:r>
            <a:r>
              <a:rPr kumimoji="0" lang="en-US" altLang="ko-KR" sz="1200" dirty="0">
                <a:latin typeface="+mn-lt"/>
                <a:ea typeface="+mn-ea"/>
              </a:rPr>
              <a:t>");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	</a:t>
            </a:r>
            <a:r>
              <a:rPr kumimoji="0" lang="en-US" altLang="ko-KR" sz="1200" dirty="0" err="1">
                <a:latin typeface="+mn-lt"/>
                <a:ea typeface="+mn-ea"/>
              </a:rPr>
              <a:t>myList.add</a:t>
            </a:r>
            <a:r>
              <a:rPr kumimoji="0" lang="en-US" altLang="ko-KR" sz="1200" dirty="0">
                <a:latin typeface="+mn-lt"/>
                <a:ea typeface="+mn-ea"/>
              </a:rPr>
              <a:t>("</a:t>
            </a:r>
            <a:r>
              <a:rPr kumimoji="0" lang="ko-KR" altLang="en-US" sz="1200" dirty="0">
                <a:latin typeface="+mn-lt"/>
                <a:ea typeface="+mn-ea"/>
              </a:rPr>
              <a:t>매트릭스</a:t>
            </a:r>
            <a:r>
              <a:rPr kumimoji="0" lang="en-US" altLang="ko-KR" sz="1200" dirty="0">
                <a:latin typeface="+mn-lt"/>
                <a:ea typeface="+mn-ea"/>
              </a:rPr>
              <a:t>");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	</a:t>
            </a:r>
            <a:r>
              <a:rPr kumimoji="0" lang="en-US" altLang="ko-KR" sz="1200" dirty="0" err="1">
                <a:latin typeface="+mn-lt"/>
                <a:ea typeface="+mn-ea"/>
              </a:rPr>
              <a:t>myList.add</a:t>
            </a:r>
            <a:r>
              <a:rPr kumimoji="0" lang="en-US" altLang="ko-KR" sz="1200" dirty="0">
                <a:latin typeface="+mn-lt"/>
                <a:ea typeface="+mn-ea"/>
              </a:rPr>
              <a:t>(0,"</a:t>
            </a:r>
            <a:r>
              <a:rPr kumimoji="0" lang="ko-KR" altLang="en-US" sz="1200" dirty="0" err="1">
                <a:latin typeface="+mn-lt"/>
                <a:ea typeface="+mn-ea"/>
              </a:rPr>
              <a:t>터미네이터</a:t>
            </a:r>
            <a:r>
              <a:rPr kumimoji="0" lang="en-US" altLang="ko-KR" sz="1200" dirty="0">
                <a:latin typeface="+mn-lt"/>
                <a:ea typeface="+mn-ea"/>
              </a:rPr>
              <a:t>");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	</a:t>
            </a:r>
            <a:r>
              <a:rPr kumimoji="0" lang="en-US" altLang="ko-KR" sz="1200" dirty="0" err="1">
                <a:latin typeface="+mn-lt"/>
                <a:ea typeface="+mn-ea"/>
              </a:rPr>
              <a:t>myList.add</a:t>
            </a:r>
            <a:r>
              <a:rPr kumimoji="0" lang="en-US" altLang="ko-KR" sz="1200" dirty="0">
                <a:latin typeface="+mn-lt"/>
                <a:ea typeface="+mn-ea"/>
              </a:rPr>
              <a:t>(2,"</a:t>
            </a:r>
            <a:r>
              <a:rPr kumimoji="0" lang="ko-KR" altLang="en-US" sz="1200" dirty="0" err="1">
                <a:latin typeface="+mn-lt"/>
                <a:ea typeface="+mn-ea"/>
              </a:rPr>
              <a:t>아바타</a:t>
            </a:r>
            <a:r>
              <a:rPr kumimoji="0" lang="en-US" altLang="ko-KR" sz="1200" dirty="0">
                <a:latin typeface="+mn-lt"/>
                <a:ea typeface="+mn-ea"/>
              </a:rPr>
              <a:t>");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	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		</a:t>
            </a:r>
            <a:r>
              <a:rPr kumimoji="0" lang="en-US" altLang="ko-KR" sz="1200" b="1" dirty="0" err="1">
                <a:latin typeface="+mn-lt"/>
                <a:ea typeface="+mn-ea"/>
              </a:rPr>
              <a:t>Collections.sort</a:t>
            </a:r>
            <a:r>
              <a:rPr kumimoji="0" lang="en-US" altLang="ko-KR" sz="1200" b="1" dirty="0">
                <a:latin typeface="+mn-lt"/>
                <a:ea typeface="+mn-ea"/>
              </a:rPr>
              <a:t>(</a:t>
            </a:r>
            <a:r>
              <a:rPr kumimoji="0" lang="en-US" altLang="ko-KR" sz="1200" b="1" dirty="0" err="1">
                <a:latin typeface="+mn-lt"/>
                <a:ea typeface="+mn-ea"/>
              </a:rPr>
              <a:t>myList</a:t>
            </a:r>
            <a:r>
              <a:rPr kumimoji="0" lang="en-US" altLang="ko-KR" sz="1200" b="1" dirty="0">
                <a:latin typeface="+mn-lt"/>
                <a:ea typeface="+mn-ea"/>
              </a:rPr>
              <a:t>); </a:t>
            </a:r>
            <a:r>
              <a:rPr kumimoji="0" lang="en-US" altLang="ko-KR" sz="1200" dirty="0">
                <a:latin typeface="+mn-lt"/>
                <a:ea typeface="+mn-ea"/>
              </a:rPr>
              <a:t>// </a:t>
            </a:r>
            <a:r>
              <a:rPr kumimoji="0" lang="ko-KR" altLang="en-US" sz="1200" dirty="0">
                <a:latin typeface="+mn-lt"/>
                <a:ea typeface="+mn-ea"/>
              </a:rPr>
              <a:t>요소 정렬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	</a:t>
            </a:r>
            <a:r>
              <a:rPr kumimoji="0" lang="en-US" altLang="ko-KR" sz="1200" dirty="0" err="1">
                <a:latin typeface="+mn-lt"/>
                <a:ea typeface="+mn-ea"/>
              </a:rPr>
              <a:t>printList</a:t>
            </a:r>
            <a:r>
              <a:rPr kumimoji="0" lang="en-US" altLang="ko-KR" sz="1200" dirty="0">
                <a:latin typeface="+mn-lt"/>
                <a:ea typeface="+mn-ea"/>
              </a:rPr>
              <a:t>(</a:t>
            </a:r>
            <a:r>
              <a:rPr kumimoji="0" lang="en-US" altLang="ko-KR" sz="1200" dirty="0" err="1">
                <a:latin typeface="+mn-lt"/>
                <a:ea typeface="+mn-ea"/>
              </a:rPr>
              <a:t>myList</a:t>
            </a:r>
            <a:r>
              <a:rPr kumimoji="0" lang="en-US" altLang="ko-KR" sz="1200" dirty="0">
                <a:latin typeface="+mn-lt"/>
                <a:ea typeface="+mn-ea"/>
              </a:rPr>
              <a:t>); // </a:t>
            </a:r>
            <a:r>
              <a:rPr kumimoji="0" lang="ko-KR" altLang="en-US" sz="1200" dirty="0">
                <a:latin typeface="+mn-lt"/>
                <a:ea typeface="+mn-ea"/>
              </a:rPr>
              <a:t>정렬된 요소 출력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	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	</a:t>
            </a:r>
            <a:r>
              <a:rPr kumimoji="0" lang="en-US" altLang="ko-KR" sz="1200" b="1" dirty="0" err="1">
                <a:latin typeface="+mn-lt"/>
                <a:ea typeface="+mn-ea"/>
              </a:rPr>
              <a:t>Collections.reverse</a:t>
            </a:r>
            <a:r>
              <a:rPr kumimoji="0" lang="en-US" altLang="ko-KR" sz="1200" b="1" dirty="0">
                <a:latin typeface="+mn-lt"/>
                <a:ea typeface="+mn-ea"/>
              </a:rPr>
              <a:t>(</a:t>
            </a:r>
            <a:r>
              <a:rPr kumimoji="0" lang="en-US" altLang="ko-KR" sz="1200" b="1" dirty="0" err="1">
                <a:latin typeface="+mn-lt"/>
                <a:ea typeface="+mn-ea"/>
              </a:rPr>
              <a:t>myList</a:t>
            </a:r>
            <a:r>
              <a:rPr kumimoji="0" lang="en-US" altLang="ko-KR" sz="1200" b="1" dirty="0">
                <a:latin typeface="+mn-lt"/>
                <a:ea typeface="+mn-ea"/>
              </a:rPr>
              <a:t>); </a:t>
            </a:r>
            <a:r>
              <a:rPr kumimoji="0" lang="en-US" altLang="ko-KR" sz="1200" dirty="0">
                <a:latin typeface="+mn-lt"/>
                <a:ea typeface="+mn-ea"/>
              </a:rPr>
              <a:t>// </a:t>
            </a:r>
            <a:r>
              <a:rPr kumimoji="0" lang="ko-KR" altLang="en-US" sz="1200" dirty="0">
                <a:latin typeface="+mn-lt"/>
                <a:ea typeface="+mn-ea"/>
              </a:rPr>
              <a:t>요소의 순서를 반대로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	</a:t>
            </a:r>
            <a:r>
              <a:rPr kumimoji="0" lang="en-US" altLang="ko-KR" sz="1200" dirty="0" err="1">
                <a:latin typeface="+mn-lt"/>
                <a:ea typeface="+mn-ea"/>
              </a:rPr>
              <a:t>printList</a:t>
            </a:r>
            <a:r>
              <a:rPr kumimoji="0" lang="en-US" altLang="ko-KR" sz="1200" dirty="0">
                <a:latin typeface="+mn-lt"/>
                <a:ea typeface="+mn-ea"/>
              </a:rPr>
              <a:t>(</a:t>
            </a:r>
            <a:r>
              <a:rPr kumimoji="0" lang="en-US" altLang="ko-KR" sz="1200" dirty="0" err="1">
                <a:latin typeface="+mn-lt"/>
                <a:ea typeface="+mn-ea"/>
              </a:rPr>
              <a:t>myList</a:t>
            </a:r>
            <a:r>
              <a:rPr kumimoji="0" lang="en-US" altLang="ko-KR" sz="1200" dirty="0">
                <a:latin typeface="+mn-lt"/>
                <a:ea typeface="+mn-ea"/>
              </a:rPr>
              <a:t>); // </a:t>
            </a:r>
            <a:r>
              <a:rPr kumimoji="0" lang="ko-KR" altLang="en-US" sz="1200" dirty="0">
                <a:latin typeface="+mn-lt"/>
                <a:ea typeface="+mn-ea"/>
              </a:rPr>
              <a:t>요소 출력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	</a:t>
            </a:r>
            <a:r>
              <a:rPr kumimoji="0" lang="en-US" altLang="ko-KR" sz="1200" dirty="0" err="1">
                <a:latin typeface="+mn-lt"/>
                <a:ea typeface="+mn-ea"/>
              </a:rPr>
              <a:t>int</a:t>
            </a:r>
            <a:r>
              <a:rPr kumimoji="0" lang="en-US" altLang="ko-KR" sz="1200" dirty="0">
                <a:latin typeface="+mn-lt"/>
                <a:ea typeface="+mn-ea"/>
              </a:rPr>
              <a:t> index = </a:t>
            </a:r>
            <a:r>
              <a:rPr kumimoji="0" lang="en-US" altLang="ko-KR" sz="1200" b="1" dirty="0" err="1">
                <a:latin typeface="+mn-lt"/>
                <a:ea typeface="+mn-ea"/>
              </a:rPr>
              <a:t>Collections.binarySearch</a:t>
            </a:r>
            <a:r>
              <a:rPr kumimoji="0" lang="en-US" altLang="ko-KR" sz="1200" b="1" dirty="0">
                <a:latin typeface="+mn-lt"/>
                <a:ea typeface="+mn-ea"/>
              </a:rPr>
              <a:t>(</a:t>
            </a:r>
            <a:r>
              <a:rPr kumimoji="0" lang="en-US" altLang="ko-KR" sz="1200" b="1" dirty="0" err="1">
                <a:latin typeface="+mn-lt"/>
                <a:ea typeface="+mn-ea"/>
              </a:rPr>
              <a:t>myList</a:t>
            </a:r>
            <a:r>
              <a:rPr kumimoji="0" lang="en-US" altLang="ko-KR" sz="1200" b="1" dirty="0">
                <a:latin typeface="+mn-lt"/>
                <a:ea typeface="+mn-ea"/>
              </a:rPr>
              <a:t>, "</a:t>
            </a:r>
            <a:r>
              <a:rPr kumimoji="0" lang="ko-KR" altLang="en-US" sz="1200" b="1" dirty="0" err="1">
                <a:latin typeface="+mn-lt"/>
                <a:ea typeface="+mn-ea"/>
              </a:rPr>
              <a:t>아바타</a:t>
            </a:r>
            <a:r>
              <a:rPr kumimoji="0" lang="en-US" altLang="ko-KR" sz="1200" b="1" dirty="0">
                <a:latin typeface="+mn-lt"/>
                <a:ea typeface="+mn-ea"/>
              </a:rPr>
              <a:t>") </a:t>
            </a:r>
            <a:r>
              <a:rPr kumimoji="0" lang="en-US" altLang="ko-KR" sz="1200" dirty="0">
                <a:latin typeface="+mn-lt"/>
                <a:ea typeface="+mn-ea"/>
              </a:rPr>
              <a:t>+ 1; </a:t>
            </a:r>
            <a:endParaRPr kumimoji="0" lang="ko-KR" altLang="en-US" sz="1200" dirty="0">
              <a:latin typeface="+mn-lt"/>
              <a:ea typeface="+mn-ea"/>
            </a:endParaRP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+mn-lt"/>
                <a:ea typeface="+mn-ea"/>
              </a:rPr>
              <a:t>			</a:t>
            </a:r>
            <a:r>
              <a:rPr kumimoji="0" lang="en-US" altLang="ko-KR" sz="1200" dirty="0" err="1">
                <a:latin typeface="+mn-lt"/>
                <a:ea typeface="+mn-ea"/>
              </a:rPr>
              <a:t>System.out.println</a:t>
            </a:r>
            <a:r>
              <a:rPr kumimoji="0" lang="en-US" altLang="ko-KR" sz="1200" dirty="0">
                <a:latin typeface="+mn-lt"/>
                <a:ea typeface="+mn-ea"/>
              </a:rPr>
              <a:t>("</a:t>
            </a:r>
            <a:r>
              <a:rPr kumimoji="0" lang="ko-KR" altLang="en-US" sz="1200" dirty="0" err="1">
                <a:latin typeface="+mn-lt"/>
                <a:ea typeface="+mn-ea"/>
              </a:rPr>
              <a:t>아바타는</a:t>
            </a:r>
            <a:r>
              <a:rPr kumimoji="0" lang="ko-KR" altLang="en-US" sz="1200" dirty="0">
                <a:latin typeface="+mn-lt"/>
                <a:ea typeface="+mn-ea"/>
              </a:rPr>
              <a:t> </a:t>
            </a:r>
            <a:r>
              <a:rPr kumimoji="0" lang="en-US" altLang="ko-KR" sz="1200" dirty="0">
                <a:latin typeface="+mn-lt"/>
                <a:ea typeface="+mn-ea"/>
              </a:rPr>
              <a:t>" + index + "</a:t>
            </a:r>
            <a:r>
              <a:rPr kumimoji="0" lang="ko-KR" altLang="en-US" sz="1200" dirty="0">
                <a:latin typeface="+mn-lt"/>
                <a:ea typeface="+mn-ea"/>
              </a:rPr>
              <a:t>번째 요소입니다</a:t>
            </a:r>
            <a:r>
              <a:rPr kumimoji="0" lang="en-US" altLang="ko-KR" sz="1200" dirty="0">
                <a:latin typeface="+mn-lt"/>
                <a:ea typeface="+mn-ea"/>
              </a:rPr>
              <a:t>.");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	}</a:t>
            </a:r>
          </a:p>
          <a:p>
            <a:pPr marL="0" lvl="2" defTabSz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lt"/>
                <a:ea typeface="+mn-ea"/>
              </a:rPr>
              <a:t>}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835150" y="5595938"/>
            <a:ext cx="1443038" cy="273050"/>
          </a:xfrm>
          <a:prstGeom prst="wedgeRoundRectCallout">
            <a:avLst>
              <a:gd name="adj1" fmla="val 93885"/>
              <a:gd name="adj2" fmla="val 11479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소팅된</a:t>
            </a:r>
            <a:r>
              <a:rPr kumimoji="0" lang="en-US" altLang="ko-KR" sz="1000" dirty="0">
                <a:latin typeface="+mn-lt"/>
                <a:ea typeface="+mn-ea"/>
              </a:rPr>
              <a:t> </a:t>
            </a:r>
            <a:r>
              <a:rPr kumimoji="0" lang="ko-KR" altLang="en-US" sz="1000" dirty="0">
                <a:latin typeface="+mn-lt"/>
                <a:ea typeface="+mn-ea"/>
              </a:rPr>
              <a:t>순서대로 출력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108200" y="5986463"/>
            <a:ext cx="896938" cy="271462"/>
          </a:xfrm>
          <a:prstGeom prst="wedgeRoundRectCallout">
            <a:avLst>
              <a:gd name="adj1" fmla="val 155027"/>
              <a:gd name="adj2" fmla="val -4759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거꾸로</a:t>
            </a:r>
            <a:r>
              <a:rPr kumimoji="0" lang="en-US" altLang="ko-KR" sz="1000" dirty="0">
                <a:latin typeface="+mn-lt"/>
                <a:ea typeface="+mn-ea"/>
              </a:rPr>
              <a:t> </a:t>
            </a:r>
            <a:r>
              <a:rPr kumimoji="0" lang="ko-KR" altLang="en-US" sz="1000" dirty="0">
                <a:latin typeface="+mn-lt"/>
                <a:ea typeface="+mn-ea"/>
              </a:rPr>
              <a:t>출력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588125" y="2860675"/>
            <a:ext cx="1763713" cy="441325"/>
          </a:xfrm>
          <a:prstGeom prst="wedgeRoundRectCallout">
            <a:avLst>
              <a:gd name="adj1" fmla="val -117160"/>
              <a:gd name="adj2" fmla="val 10030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+mn-lt"/>
                <a:ea typeface="+mn-ea"/>
              </a:rPr>
              <a:t>static </a:t>
            </a:r>
            <a:r>
              <a:rPr kumimoji="0" lang="ko-KR" altLang="en-US" sz="1000" dirty="0" err="1">
                <a:latin typeface="+mn-lt"/>
                <a:ea typeface="+mn-ea"/>
              </a:rPr>
              <a:t>메소드이므로</a:t>
            </a:r>
            <a:r>
              <a:rPr kumimoji="0" lang="ko-KR" altLang="en-US" sz="1000" dirty="0">
                <a:latin typeface="+mn-lt"/>
                <a:ea typeface="+mn-ea"/>
              </a:rPr>
              <a:t> </a:t>
            </a:r>
            <a:endParaRPr kumimoji="0" lang="en-US" altLang="ko-KR" sz="10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클래스 이름으로 바로 호출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774720" y="1974960"/>
              <a:ext cx="5524920" cy="422316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5360" y="1965600"/>
                <a:ext cx="5543640" cy="4241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Tree </a:t>
            </a:r>
            <a:r>
              <a:rPr lang="ko-KR" altLang="en-US" dirty="0" smtClean="0">
                <a:solidFill>
                  <a:srgbClr val="0000FF"/>
                </a:solidFill>
              </a:rPr>
              <a:t>계열</a:t>
            </a:r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각 </a:t>
            </a:r>
            <a:r>
              <a:rPr lang="en-US" altLang="ko-KR" smtClean="0"/>
              <a:t>Element(Node)</a:t>
            </a:r>
            <a:r>
              <a:rPr lang="ko-KR" altLang="en-US" smtClean="0"/>
              <a:t>들의 균형된 분포가 관건</a:t>
            </a:r>
            <a:endParaRPr lang="en-US" altLang="ko-KR" smtClean="0"/>
          </a:p>
          <a:p>
            <a:r>
              <a:rPr lang="en-US" altLang="ko-KR" smtClean="0"/>
              <a:t>Balanced Tree -  Node</a:t>
            </a:r>
            <a:r>
              <a:rPr lang="ko-KR" altLang="en-US" smtClean="0"/>
              <a:t>들의 분포가 고른 </a:t>
            </a:r>
            <a:r>
              <a:rPr lang="en-US" altLang="ko-KR" smtClean="0"/>
              <a:t>Tree</a:t>
            </a:r>
            <a:r>
              <a:rPr lang="ko-KR" altLang="en-US" smtClean="0"/>
              <a:t>구조</a:t>
            </a:r>
            <a:endParaRPr lang="en-US" altLang="ko-KR" smtClean="0"/>
          </a:p>
          <a:p>
            <a:pPr lvl="1"/>
            <a:r>
              <a:rPr lang="ko-KR" altLang="en-US" smtClean="0"/>
              <a:t>어떤 </a:t>
            </a:r>
            <a:r>
              <a:rPr lang="en-US" altLang="ko-KR" smtClean="0"/>
              <a:t>Node</a:t>
            </a:r>
            <a:r>
              <a:rPr lang="ko-KR" altLang="en-US" smtClean="0"/>
              <a:t>를 찾아도 검색 </a:t>
            </a:r>
            <a:r>
              <a:rPr lang="en-US" altLang="ko-KR" smtClean="0"/>
              <a:t>depth</a:t>
            </a:r>
            <a:r>
              <a:rPr lang="ko-KR" altLang="en-US" smtClean="0"/>
              <a:t>가 일정하게 구성</a:t>
            </a:r>
            <a:endParaRPr lang="en-US" altLang="ko-KR" smtClean="0"/>
          </a:p>
          <a:p>
            <a:r>
              <a:rPr lang="ko-KR" altLang="en-US" smtClean="0"/>
              <a:t>구현 클래스</a:t>
            </a:r>
            <a:endParaRPr lang="en-US" altLang="ko-KR" smtClean="0"/>
          </a:p>
          <a:p>
            <a:pPr lvl="1"/>
            <a:r>
              <a:rPr lang="en-US" altLang="ko-KR" smtClean="0"/>
              <a:t>TreeSet</a:t>
            </a:r>
          </a:p>
          <a:p>
            <a:pPr lvl="1"/>
            <a:r>
              <a:rPr lang="en-US" altLang="ko-KR" smtClean="0"/>
              <a:t>TreeMap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4581525"/>
            <a:ext cx="49530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723960" y="825480"/>
              <a:ext cx="5385240" cy="306108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4600" y="816120"/>
                <a:ext cx="5403960" cy="307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823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Tree </a:t>
            </a:r>
            <a:r>
              <a:rPr lang="ko-KR" altLang="en-US" dirty="0">
                <a:solidFill>
                  <a:srgbClr val="0000FF"/>
                </a:solidFill>
              </a:rPr>
              <a:t>계열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정리를 잘하는 </a:t>
            </a:r>
            <a:r>
              <a:rPr lang="en-US" altLang="ko-KR" dirty="0" smtClean="0"/>
              <a:t>Tree</a:t>
            </a:r>
            <a:r>
              <a:rPr lang="ko-KR" altLang="en-US" dirty="0" smtClean="0"/>
              <a:t>로 시작하는 클래스</a:t>
            </a:r>
            <a:endParaRPr lang="en-US" altLang="ko-KR" dirty="0" smtClean="0"/>
          </a:p>
          <a:p>
            <a:r>
              <a:rPr lang="en-US" altLang="ko-KR" dirty="0" smtClean="0"/>
              <a:t>Tree</a:t>
            </a:r>
            <a:r>
              <a:rPr lang="ko-KR" altLang="en-US" dirty="0" smtClean="0"/>
              <a:t>로 시작하는 클래스는 데이터를 넣을 때 위치를 찾아간다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때문에 </a:t>
            </a:r>
            <a:r>
              <a:rPr lang="en-US" altLang="ko-KR" dirty="0" smtClean="0"/>
              <a:t>Tree</a:t>
            </a:r>
            <a:r>
              <a:rPr lang="ko-KR" altLang="en-US" dirty="0" smtClean="0"/>
              <a:t>로 시작하는 자료구조에 어떤 객체를 넣을 때는 반드시 순서를 결정할 수 있어야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순서를 결정하기 위해서는 </a:t>
            </a:r>
            <a:r>
              <a:rPr lang="en-US" altLang="ko-KR" dirty="0" smtClean="0"/>
              <a:t>Comparable </a:t>
            </a:r>
            <a:r>
              <a:rPr lang="ko-KR" altLang="en-US" dirty="0" smtClean="0"/>
              <a:t>인터페이스를 사용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3575160" y="3206880"/>
              <a:ext cx="4108680" cy="163224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5800" y="3197520"/>
                <a:ext cx="4127400" cy="165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218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Tree </a:t>
            </a:r>
            <a:r>
              <a:rPr lang="ko-KR" altLang="en-US" dirty="0">
                <a:solidFill>
                  <a:srgbClr val="0000FF"/>
                </a:solidFill>
              </a:rPr>
              <a:t>계열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TreeSet</a:t>
            </a:r>
            <a:endParaRPr lang="en-US" altLang="ko-KR" dirty="0" smtClean="0"/>
          </a:p>
          <a:p>
            <a:r>
              <a:rPr lang="en-US" altLang="ko-KR" dirty="0" err="1" smtClean="0"/>
              <a:t>TreeMap</a:t>
            </a:r>
            <a:endParaRPr lang="en-US" altLang="ko-KR" dirty="0" smtClean="0"/>
          </a:p>
          <a:p>
            <a:r>
              <a:rPr lang="en-US" altLang="ko-KR" dirty="0" smtClean="0"/>
              <a:t>Tree</a:t>
            </a:r>
            <a:r>
              <a:rPr lang="ko-KR" altLang="en-US" dirty="0" smtClean="0"/>
              <a:t>가 붙는 클래스는 내부적으로 데이터가 들어가는 순간에 이미 위치를 결정</a:t>
            </a:r>
            <a:endParaRPr lang="en-US" altLang="ko-KR" dirty="0" smtClean="0"/>
          </a:p>
          <a:p>
            <a:r>
              <a:rPr lang="en-US" altLang="ko-KR" dirty="0" smtClean="0"/>
              <a:t>Tree</a:t>
            </a:r>
            <a:r>
              <a:rPr lang="ko-KR" altLang="en-US" dirty="0" smtClean="0"/>
              <a:t>가 붙는 클래스를 이용할 때에는 정렬할 수 있는 데이터 만들어서 넣는 것이 핵심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2571840" y="3022560"/>
              <a:ext cx="4807080" cy="131472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2480" y="3013200"/>
                <a:ext cx="4825800" cy="13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062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79450"/>
          </a:xfrm>
        </p:spPr>
        <p:txBody>
          <a:bodyPr/>
          <a:lstStyle/>
          <a:p>
            <a:pPr eaLnBrk="1" hangingPunct="1"/>
            <a:r>
              <a:rPr lang="ko-KR" altLang="en-US" smtClean="0"/>
              <a:t>컬렉션을 위한 인터페이스와 클래스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1925" y="1609725"/>
            <a:ext cx="1509713" cy="3063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ea typeface="맑은 고딕" pitchFamily="50" charset="-127"/>
              </a:rPr>
              <a:t>Collection&lt;E&gt;</a:t>
            </a:r>
            <a:endParaRPr kumimoji="0" lang="ko-KR" altLang="en-US" sz="1400" dirty="0"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6013" y="2538413"/>
            <a:ext cx="1357312" cy="3063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ea typeface="맑은 고딕" pitchFamily="50" charset="-127"/>
              </a:rPr>
              <a:t>Set&lt;E&gt;</a:t>
            </a:r>
            <a:endParaRPr kumimoji="0" lang="ko-KR" altLang="en-US" sz="1400" dirty="0"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59075" y="2538413"/>
            <a:ext cx="1357313" cy="3063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ea typeface="맑은 고딕" pitchFamily="50" charset="-127"/>
              </a:rPr>
              <a:t>List&lt;E&gt;</a:t>
            </a:r>
            <a:endParaRPr kumimoji="0" lang="ko-KR" altLang="en-US" sz="1400" dirty="0"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30700" y="2538413"/>
            <a:ext cx="1357313" cy="3063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ea typeface="맑은 고딕" pitchFamily="50" charset="-127"/>
              </a:rPr>
              <a:t>Queue&lt;E&gt;</a:t>
            </a:r>
            <a:endParaRPr kumimoji="0" lang="ko-KR" altLang="en-US" sz="1400" dirty="0"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1463" y="1609725"/>
            <a:ext cx="1357312" cy="3063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ea typeface="맑은 고딕" pitchFamily="50" charset="-127"/>
              </a:rPr>
              <a:t>Map&lt;K, V&gt;</a:t>
            </a:r>
            <a:endParaRPr kumimoji="0" lang="ko-KR" altLang="en-US" sz="1400" dirty="0">
              <a:ea typeface="맑은 고딕" pitchFamily="50" charset="-127"/>
            </a:endParaRPr>
          </a:p>
        </p:txBody>
      </p:sp>
      <p:cxnSp>
        <p:nvCxnSpPr>
          <p:cNvPr id="12" name="직선 연결선 11"/>
          <p:cNvCxnSpPr>
            <a:stCxn id="6" idx="2"/>
            <a:endCxn id="19" idx="0"/>
          </p:cNvCxnSpPr>
          <p:nvPr/>
        </p:nvCxnSpPr>
        <p:spPr>
          <a:xfrm flipH="1">
            <a:off x="1281113" y="2844800"/>
            <a:ext cx="512762" cy="164465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 flipH="1" flipV="1">
            <a:off x="1616075" y="2395538"/>
            <a:ext cx="285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 flipH="1" flipV="1">
            <a:off x="4830763" y="2395538"/>
            <a:ext cx="285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" idx="2"/>
            <a:endCxn id="7" idx="0"/>
          </p:cNvCxnSpPr>
          <p:nvPr/>
        </p:nvCxnSpPr>
        <p:spPr>
          <a:xfrm flipH="1">
            <a:off x="3436938" y="1916113"/>
            <a:ext cx="20637" cy="6223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758950" y="2252663"/>
            <a:ext cx="321468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2"/>
            <a:endCxn id="20" idx="0"/>
          </p:cNvCxnSpPr>
          <p:nvPr/>
        </p:nvCxnSpPr>
        <p:spPr>
          <a:xfrm>
            <a:off x="7299325" y="1916113"/>
            <a:ext cx="93663" cy="257333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1663" y="4489450"/>
            <a:ext cx="1357312" cy="3079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 err="1">
                <a:ea typeface="맑은 고딕" pitchFamily="50" charset="-127"/>
              </a:rPr>
              <a:t>HashSet</a:t>
            </a:r>
            <a:r>
              <a:rPr kumimoji="0" lang="en-US" altLang="ko-KR" sz="1400" dirty="0">
                <a:ea typeface="맑은 고딕" pitchFamily="50" charset="-127"/>
              </a:rPr>
              <a:t>&lt;E&gt;</a:t>
            </a:r>
            <a:endParaRPr kumimoji="0" lang="ko-KR" altLang="en-US" sz="1400" dirty="0"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70663" y="4489450"/>
            <a:ext cx="1644650" cy="3079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 err="1">
                <a:ea typeface="맑은 고딕" pitchFamily="50" charset="-127"/>
              </a:rPr>
              <a:t>HashMap</a:t>
            </a:r>
            <a:r>
              <a:rPr kumimoji="0" lang="en-US" altLang="ko-KR" sz="1400" dirty="0">
                <a:ea typeface="맑은 고딕" pitchFamily="50" charset="-127"/>
              </a:rPr>
              <a:t>&lt;K, V&gt;</a:t>
            </a:r>
            <a:endParaRPr kumimoji="0" lang="ko-KR" altLang="en-US" sz="1400" dirty="0"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24063" y="4489450"/>
            <a:ext cx="1357312" cy="3079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 err="1">
                <a:ea typeface="맑은 고딕" pitchFamily="50" charset="-127"/>
              </a:rPr>
              <a:t>ArrayList</a:t>
            </a:r>
            <a:r>
              <a:rPr kumimoji="0" lang="en-US" altLang="ko-KR" sz="1400" dirty="0">
                <a:ea typeface="맑은 고딕" pitchFamily="50" charset="-127"/>
              </a:rPr>
              <a:t>&lt;E&gt;</a:t>
            </a:r>
            <a:endParaRPr kumimoji="0" lang="ko-KR" altLang="en-US" sz="1400" dirty="0"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73638" y="4489450"/>
            <a:ext cx="1357312" cy="3079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 err="1">
                <a:ea typeface="맑은 고딕" pitchFamily="50" charset="-127"/>
              </a:rPr>
              <a:t>LinkedList</a:t>
            </a:r>
            <a:r>
              <a:rPr kumimoji="0" lang="en-US" altLang="ko-KR" sz="1400" dirty="0">
                <a:ea typeface="맑은 고딕" pitchFamily="50" charset="-127"/>
              </a:rPr>
              <a:t>&lt;E&gt;</a:t>
            </a:r>
            <a:endParaRPr kumimoji="0" lang="ko-KR" altLang="en-US" sz="1400" dirty="0"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51225" y="4489450"/>
            <a:ext cx="1357313" cy="3079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ea typeface="맑은 고딕" pitchFamily="50" charset="-127"/>
              </a:rPr>
              <a:t>Vector&lt;E&gt;</a:t>
            </a:r>
            <a:endParaRPr kumimoji="0" lang="ko-KR" altLang="en-US" sz="1400" dirty="0">
              <a:ea typeface="맑은 고딕" pitchFamily="50" charset="-127"/>
            </a:endParaRPr>
          </a:p>
        </p:txBody>
      </p:sp>
      <p:cxnSp>
        <p:nvCxnSpPr>
          <p:cNvPr id="35" name="직선 연결선 34"/>
          <p:cNvCxnSpPr>
            <a:stCxn id="7" idx="2"/>
            <a:endCxn id="21" idx="0"/>
          </p:cNvCxnSpPr>
          <p:nvPr/>
        </p:nvCxnSpPr>
        <p:spPr>
          <a:xfrm flipH="1">
            <a:off x="2701925" y="2844800"/>
            <a:ext cx="735013" cy="164465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7" idx="2"/>
            <a:endCxn id="22" idx="0"/>
          </p:cNvCxnSpPr>
          <p:nvPr/>
        </p:nvCxnSpPr>
        <p:spPr>
          <a:xfrm>
            <a:off x="3436938" y="2844800"/>
            <a:ext cx="2214562" cy="164465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7" idx="2"/>
            <a:endCxn id="23" idx="0"/>
          </p:cNvCxnSpPr>
          <p:nvPr/>
        </p:nvCxnSpPr>
        <p:spPr>
          <a:xfrm>
            <a:off x="3436938" y="2844800"/>
            <a:ext cx="692150" cy="164465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8" idx="2"/>
            <a:endCxn id="22" idx="0"/>
          </p:cNvCxnSpPr>
          <p:nvPr/>
        </p:nvCxnSpPr>
        <p:spPr>
          <a:xfrm>
            <a:off x="5008563" y="2844800"/>
            <a:ext cx="642937" cy="164465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539750" y="3625850"/>
            <a:ext cx="8135938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48" name="TextBox 62"/>
          <p:cNvSpPr txBox="1">
            <a:spLocks noChangeArrowheads="1"/>
          </p:cNvSpPr>
          <p:nvPr/>
        </p:nvSpPr>
        <p:spPr bwMode="auto">
          <a:xfrm>
            <a:off x="7539038" y="3633788"/>
            <a:ext cx="877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r>
              <a:rPr kumimoji="0" lang="ko-KR" altLang="en-US">
                <a:ea typeface="맑은 고딕" pitchFamily="50" charset="-127"/>
              </a:rPr>
              <a:t>클래스</a:t>
            </a:r>
          </a:p>
        </p:txBody>
      </p:sp>
      <p:sp>
        <p:nvSpPr>
          <p:cNvPr id="52249" name="TextBox 64"/>
          <p:cNvSpPr txBox="1">
            <a:spLocks noChangeArrowheads="1"/>
          </p:cNvSpPr>
          <p:nvPr/>
        </p:nvSpPr>
        <p:spPr bwMode="auto">
          <a:xfrm>
            <a:off x="7392988" y="3255963"/>
            <a:ext cx="1339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r>
              <a:rPr kumimoji="0" lang="ko-KR" altLang="en-US">
                <a:ea typeface="맑은 고딕" pitchFamily="50" charset="-127"/>
              </a:rPr>
              <a:t>인터페이스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86FD7BE-A910-4702-AA5D-DE4875CB7713}" type="slidenum">
              <a:rPr lang="ko-KR" altLang="en-US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460750" y="5210175"/>
            <a:ext cx="1357313" cy="3063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ea typeface="맑은 고딕" pitchFamily="50" charset="-127"/>
              </a:rPr>
              <a:t>Stack&lt;E&gt;</a:t>
            </a:r>
            <a:endParaRPr kumimoji="0" lang="ko-KR" altLang="en-US" sz="1400" dirty="0">
              <a:ea typeface="맑은 고딕" pitchFamily="50" charset="-127"/>
            </a:endParaRPr>
          </a:p>
        </p:txBody>
      </p:sp>
      <p:cxnSp>
        <p:nvCxnSpPr>
          <p:cNvPr id="29" name="직선 연결선 28"/>
          <p:cNvCxnSpPr>
            <a:stCxn id="23" idx="2"/>
            <a:endCxn id="28" idx="0"/>
          </p:cNvCxnSpPr>
          <p:nvPr/>
        </p:nvCxnSpPr>
        <p:spPr>
          <a:xfrm>
            <a:off x="4129088" y="4797425"/>
            <a:ext cx="11112" cy="41275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1130400" y="279360"/>
              <a:ext cx="6299640" cy="587412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1040" y="270000"/>
                <a:ext cx="6318360" cy="5892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0000FF"/>
                </a:solidFill>
              </a:rPr>
              <a:t>내가 만든 클래스가 정렬기능을 </a:t>
            </a:r>
            <a:r>
              <a:rPr lang="en-US" altLang="ko-KR" dirty="0" smtClean="0">
                <a:solidFill>
                  <a:srgbClr val="0000FF"/>
                </a:solidFill>
              </a:rPr>
              <a:t/>
            </a:r>
            <a:br>
              <a:rPr lang="en-US" altLang="ko-KR" dirty="0" smtClean="0">
                <a:solidFill>
                  <a:srgbClr val="0000FF"/>
                </a:solidFill>
              </a:rPr>
            </a:br>
            <a:r>
              <a:rPr lang="ko-KR" altLang="en-US" dirty="0" err="1" smtClean="0">
                <a:solidFill>
                  <a:srgbClr val="0000FF"/>
                </a:solidFill>
              </a:rPr>
              <a:t>가질려면</a:t>
            </a:r>
            <a:r>
              <a:rPr lang="en-US" altLang="ko-KR" dirty="0" smtClean="0">
                <a:solidFill>
                  <a:srgbClr val="0000FF"/>
                </a:solidFill>
              </a:rPr>
              <a:t>?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Comparable </a:t>
            </a:r>
            <a:r>
              <a:rPr lang="ko-KR" altLang="en-US" dirty="0" smtClean="0"/>
              <a:t>인터페이스 구현</a:t>
            </a:r>
            <a:endParaRPr lang="en-US" altLang="ko-KR" dirty="0" smtClean="0"/>
          </a:p>
          <a:p>
            <a:pPr lvl="1"/>
            <a:r>
              <a:rPr lang="en-US" altLang="ko-KR" dirty="0"/>
              <a:t>p</a:t>
            </a:r>
            <a:r>
              <a:rPr lang="en-US" altLang="ko-KR" dirty="0" smtClean="0"/>
              <a:t>ublic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compareTo</a:t>
            </a:r>
            <a:r>
              <a:rPr lang="en-US" altLang="ko-KR" smtClean="0"/>
              <a:t>(T o)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정렬시</a:t>
            </a:r>
            <a:r>
              <a:rPr lang="ko-KR" altLang="en-US" dirty="0" smtClean="0"/>
              <a:t> 앞으로 가야 하는 데이터는 음수 반환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데이터와 자신이 같은 데이터이면 </a:t>
            </a:r>
            <a:r>
              <a:rPr lang="en-US" altLang="ko-KR" dirty="0" smtClean="0"/>
              <a:t>0</a:t>
            </a:r>
          </a:p>
          <a:p>
            <a:pPr lvl="1"/>
            <a:r>
              <a:rPr lang="ko-KR" altLang="en-US" dirty="0" smtClean="0"/>
              <a:t>자신이 뒤로 가야 하는 데이터면 양수를 반환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Comparator </a:t>
            </a:r>
            <a:r>
              <a:rPr lang="ko-KR" altLang="en-US" dirty="0" smtClean="0"/>
              <a:t>인터페이스 구현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Compare(T o1, T o2) </a:t>
            </a:r>
            <a:r>
              <a:rPr lang="ko-KR" altLang="en-US" dirty="0" err="1" smtClean="0"/>
              <a:t>오버라이</a:t>
            </a:r>
            <a:r>
              <a:rPr lang="ko-KR" altLang="en-US" dirty="0" err="1"/>
              <a:t>딩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-279360" y="1701720"/>
              <a:ext cx="3073680" cy="246420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88720" y="1692360"/>
                <a:ext cx="3092400" cy="248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070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00FF"/>
                </a:solidFill>
              </a:rPr>
              <a:t>정렬되는 모든 객체들의 </a:t>
            </a:r>
            <a:r>
              <a:rPr lang="en-US" altLang="ko-KR" dirty="0" smtClean="0">
                <a:solidFill>
                  <a:srgbClr val="0000FF"/>
                </a:solidFill>
              </a:rPr>
              <a:t>Interface</a:t>
            </a:r>
            <a:endParaRPr lang="ko-KR" altLang="en-US" dirty="0" smtClean="0">
              <a:solidFill>
                <a:srgbClr val="0000FF"/>
              </a:solidFill>
            </a:endParaRP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Java</a:t>
            </a:r>
            <a:r>
              <a:rPr lang="ko-KR" altLang="en-US" smtClean="0"/>
              <a:t>에서의 정렬은 각 객체가 다른 객체와의 비교를 객체 스스로가 판단해서 동작하는 방식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순서가 있는 자료구조 안에 들어가는 모든 객체들은 직접 </a:t>
            </a:r>
            <a:r>
              <a:rPr lang="en-US" altLang="ko-KR" smtClean="0"/>
              <a:t>Comparable </a:t>
            </a:r>
            <a:r>
              <a:rPr lang="ko-KR" altLang="en-US" smtClean="0"/>
              <a:t>인터페이스를 구현</a:t>
            </a:r>
            <a:r>
              <a:rPr lang="en-US" altLang="ko-KR" smtClean="0"/>
              <a:t> </a:t>
            </a:r>
          </a:p>
          <a:p>
            <a:pPr>
              <a:buFont typeface="Arial" panose="020B0604020202020204" pitchFamily="34" charset="0"/>
              <a:buNone/>
            </a:pPr>
            <a:endParaRPr lang="en-US" altLang="ko-KR" smtClean="0"/>
          </a:p>
          <a:p>
            <a:r>
              <a:rPr lang="en-US" altLang="ko-KR" smtClean="0"/>
              <a:t>Comparator</a:t>
            </a:r>
            <a:r>
              <a:rPr lang="ko-KR" altLang="en-US" smtClean="0"/>
              <a:t>를 인터페이스를 구현한 객체를 활용하면 자료구조가 원하는 방식으로 정렬 방식을 선택 가능 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584280" y="1778040"/>
              <a:ext cx="7886880" cy="259128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920" y="1768680"/>
                <a:ext cx="7905600" cy="261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892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1A89CA-40D1-450C-81ED-683DA538A9C1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188640"/>
            <a:ext cx="871296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public </a:t>
            </a:r>
            <a:r>
              <a:rPr lang="en-US" altLang="ko-KR" sz="1400" dirty="0"/>
              <a:t>class </a:t>
            </a:r>
            <a:r>
              <a:rPr lang="en-US" altLang="ko-KR" sz="1400" dirty="0" err="1"/>
              <a:t>PlayerVO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	private String name;</a:t>
            </a:r>
          </a:p>
          <a:p>
            <a:r>
              <a:rPr lang="en-US" altLang="ko-KR" sz="1400" dirty="0"/>
              <a:t>	private String position;</a:t>
            </a:r>
          </a:p>
          <a:p>
            <a:r>
              <a:rPr lang="en-US" altLang="ko-KR" sz="1400" dirty="0"/>
              <a:t>	private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regYear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</a:t>
            </a:r>
          </a:p>
          <a:p>
            <a:r>
              <a:rPr lang="en-US" altLang="ko-KR" sz="1400" dirty="0"/>
              <a:t>	public </a:t>
            </a:r>
            <a:r>
              <a:rPr lang="en-US" altLang="ko-KR" sz="1400" dirty="0" err="1"/>
              <a:t>PlayerVO</a:t>
            </a:r>
            <a:r>
              <a:rPr lang="en-US" altLang="ko-KR" sz="1400" dirty="0"/>
              <a:t>(String name, String position,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regYear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		this.name = name;</a:t>
            </a:r>
          </a:p>
          <a:p>
            <a:r>
              <a:rPr lang="en-US" altLang="ko-KR" sz="1400" dirty="0"/>
              <a:t>		</a:t>
            </a:r>
            <a:r>
              <a:rPr lang="en-US" altLang="ko-KR" sz="1400" dirty="0" err="1"/>
              <a:t>this.position</a:t>
            </a:r>
            <a:r>
              <a:rPr lang="en-US" altLang="ko-KR" sz="1400" dirty="0"/>
              <a:t> = position;</a:t>
            </a:r>
          </a:p>
          <a:p>
            <a:r>
              <a:rPr lang="en-US" altLang="ko-KR" sz="1400" dirty="0"/>
              <a:t>		</a:t>
            </a:r>
            <a:r>
              <a:rPr lang="en-US" altLang="ko-KR" sz="1400" dirty="0" err="1"/>
              <a:t>this.regYear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regYear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}</a:t>
            </a:r>
          </a:p>
          <a:p>
            <a:r>
              <a:rPr lang="en-US" altLang="ko-KR" sz="1400" dirty="0"/>
              <a:t>	</a:t>
            </a:r>
          </a:p>
          <a:p>
            <a:r>
              <a:rPr lang="en-US" altLang="ko-KR" sz="1400" dirty="0"/>
              <a:t>	public String </a:t>
            </a:r>
            <a:r>
              <a:rPr lang="en-US" altLang="ko-KR" sz="1400" dirty="0" err="1"/>
              <a:t>toString</a:t>
            </a:r>
            <a:r>
              <a:rPr lang="en-US" altLang="ko-KR" sz="1400" dirty="0"/>
              <a:t>() {</a:t>
            </a:r>
          </a:p>
          <a:p>
            <a:r>
              <a:rPr lang="en-US" altLang="ko-KR" sz="1400" dirty="0"/>
              <a:t>		return name+":"+position+":"+</a:t>
            </a:r>
            <a:r>
              <a:rPr lang="en-US" altLang="ko-KR" sz="1400" dirty="0" err="1"/>
              <a:t>regYear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}</a:t>
            </a:r>
          </a:p>
          <a:p>
            <a:r>
              <a:rPr lang="en-US" altLang="ko-KR" sz="1400" dirty="0"/>
              <a:t>	</a:t>
            </a:r>
          </a:p>
          <a:p>
            <a:r>
              <a:rPr lang="en-US" altLang="ko-KR" sz="1400" dirty="0" smtClean="0"/>
              <a:t>}</a:t>
            </a:r>
            <a:endParaRPr lang="en-US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0408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FC969631-1F30-4F58-ADE1-BB00B7869091}" type="slidenum">
              <a:rPr lang="ko-KR" altLang="en-US" smtClean="0"/>
              <a:pPr>
                <a:defRPr/>
              </a:pPr>
              <a:t>53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214928"/>
            <a:ext cx="885698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PlayerSortTest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ArrayList</a:t>
            </a:r>
            <a:r>
              <a:rPr lang="en-US" altLang="ko-KR" dirty="0"/>
              <a:t>&lt;</a:t>
            </a:r>
            <a:r>
              <a:rPr lang="en-US" altLang="ko-KR" dirty="0" err="1"/>
              <a:t>PlayerVO</a:t>
            </a:r>
            <a:r>
              <a:rPr lang="en-US" altLang="ko-KR" dirty="0"/>
              <a:t>&gt; list = new </a:t>
            </a:r>
            <a:r>
              <a:rPr lang="en-US" altLang="ko-KR" dirty="0" err="1"/>
              <a:t>ArrayList</a:t>
            </a:r>
            <a:r>
              <a:rPr lang="en-US" altLang="ko-KR" dirty="0"/>
              <a:t>&lt;</a:t>
            </a:r>
            <a:r>
              <a:rPr lang="en-US" altLang="ko-KR" dirty="0" err="1"/>
              <a:t>PlayerVO</a:t>
            </a:r>
            <a:r>
              <a:rPr lang="en-US" altLang="ko-KR" dirty="0"/>
              <a:t>&gt;();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list.add</a:t>
            </a:r>
            <a:r>
              <a:rPr lang="en-US" altLang="ko-KR" dirty="0"/>
              <a:t>(new </a:t>
            </a:r>
            <a:r>
              <a:rPr lang="en-US" altLang="ko-KR" dirty="0" err="1"/>
              <a:t>PlayerVO</a:t>
            </a:r>
            <a:r>
              <a:rPr lang="en-US" altLang="ko-KR" dirty="0"/>
              <a:t>("</a:t>
            </a:r>
            <a:r>
              <a:rPr lang="ko-KR" altLang="en-US" dirty="0"/>
              <a:t>홍길동</a:t>
            </a:r>
            <a:r>
              <a:rPr lang="en-US" altLang="ko-KR" dirty="0"/>
              <a:t>", "</a:t>
            </a:r>
            <a:r>
              <a:rPr lang="ko-KR" altLang="en-US" dirty="0"/>
              <a:t>투수</a:t>
            </a:r>
            <a:r>
              <a:rPr lang="en-US" altLang="ko-KR" dirty="0"/>
              <a:t>", 1999));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list.add</a:t>
            </a:r>
            <a:r>
              <a:rPr lang="en-US" altLang="ko-KR" dirty="0"/>
              <a:t>(new </a:t>
            </a:r>
            <a:r>
              <a:rPr lang="en-US" altLang="ko-KR" dirty="0" err="1"/>
              <a:t>PlayerVO</a:t>
            </a:r>
            <a:r>
              <a:rPr lang="en-US" altLang="ko-KR" dirty="0"/>
              <a:t>("</a:t>
            </a:r>
            <a:r>
              <a:rPr lang="ko-KR" altLang="en-US" dirty="0"/>
              <a:t>강감찬</a:t>
            </a:r>
            <a:r>
              <a:rPr lang="en-US" altLang="ko-KR" dirty="0"/>
              <a:t>", "</a:t>
            </a:r>
            <a:r>
              <a:rPr lang="ko-KR" altLang="en-US" dirty="0"/>
              <a:t>포수</a:t>
            </a:r>
            <a:r>
              <a:rPr lang="en-US" altLang="ko-KR" dirty="0"/>
              <a:t>", 2005));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list.add</a:t>
            </a:r>
            <a:r>
              <a:rPr lang="en-US" altLang="ko-KR" dirty="0"/>
              <a:t>(new </a:t>
            </a:r>
            <a:r>
              <a:rPr lang="en-US" altLang="ko-KR" dirty="0" err="1"/>
              <a:t>PlayerVO</a:t>
            </a:r>
            <a:r>
              <a:rPr lang="en-US" altLang="ko-KR" dirty="0"/>
              <a:t>("</a:t>
            </a:r>
            <a:r>
              <a:rPr lang="ko-KR" altLang="en-US" dirty="0"/>
              <a:t>임꺽정</a:t>
            </a:r>
            <a:r>
              <a:rPr lang="en-US" altLang="ko-KR" dirty="0"/>
              <a:t>", "1</a:t>
            </a:r>
            <a:r>
              <a:rPr lang="ko-KR" altLang="en-US" dirty="0" err="1"/>
              <a:t>루수</a:t>
            </a:r>
            <a:r>
              <a:rPr lang="en-US" altLang="ko-KR" dirty="0"/>
              <a:t>", 2003));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list.add</a:t>
            </a:r>
            <a:r>
              <a:rPr lang="en-US" altLang="ko-KR" dirty="0"/>
              <a:t>(new </a:t>
            </a:r>
            <a:r>
              <a:rPr lang="en-US" altLang="ko-KR" dirty="0" err="1"/>
              <a:t>PlayerVO</a:t>
            </a:r>
            <a:r>
              <a:rPr lang="en-US" altLang="ko-KR" dirty="0"/>
              <a:t>("</a:t>
            </a:r>
            <a:r>
              <a:rPr lang="ko-KR" altLang="en-US" dirty="0" err="1"/>
              <a:t>을지문득</a:t>
            </a:r>
            <a:r>
              <a:rPr lang="en-US" altLang="ko-KR" dirty="0"/>
              <a:t>", "2</a:t>
            </a:r>
            <a:r>
              <a:rPr lang="ko-KR" altLang="en-US" dirty="0" err="1"/>
              <a:t>루수</a:t>
            </a:r>
            <a:r>
              <a:rPr lang="en-US" altLang="ko-KR" dirty="0"/>
              <a:t>", 2010));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(list);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Collections.sort</a:t>
            </a:r>
            <a:r>
              <a:rPr lang="en-US" altLang="ko-KR" dirty="0"/>
              <a:t>(list);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(list);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//	</a:t>
            </a:r>
          </a:p>
          <a:p>
            <a:r>
              <a:rPr lang="en-US" altLang="ko-KR" dirty="0"/>
              <a:t>		//</a:t>
            </a:r>
            <a:r>
              <a:rPr lang="ko-KR" altLang="en-US" dirty="0"/>
              <a:t>특정 데이터에 대해 정렬하려면 </a:t>
            </a:r>
            <a:r>
              <a:rPr lang="en-US" altLang="ko-KR" dirty="0"/>
              <a:t>Comparator</a:t>
            </a:r>
            <a:r>
              <a:rPr lang="ko-KR" altLang="en-US" dirty="0"/>
              <a:t>인터페이스를 구현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Comparator </a:t>
            </a:r>
            <a:r>
              <a:rPr lang="en-US" altLang="ko-KR" dirty="0" err="1"/>
              <a:t>comparator</a:t>
            </a:r>
            <a:r>
              <a:rPr lang="en-US" altLang="ko-KR" dirty="0"/>
              <a:t> = new </a:t>
            </a:r>
            <a:r>
              <a:rPr lang="en-US" altLang="ko-KR" dirty="0" err="1"/>
              <a:t>YearComparator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Collections.sort</a:t>
            </a:r>
            <a:r>
              <a:rPr lang="en-US" altLang="ko-KR" dirty="0"/>
              <a:t>(list, comparator);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(list);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870120" y="1028880"/>
              <a:ext cx="3372120" cy="252756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0760" y="1019520"/>
                <a:ext cx="3390840" cy="254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/>
              <p14:cNvContentPartPr/>
              <p14:nvPr/>
            </p14:nvContentPartPr>
            <p14:xfrm>
              <a:off x="3575160" y="1092240"/>
              <a:ext cx="3594240" cy="391176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65800" y="1082880"/>
                <a:ext cx="3612960" cy="393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011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1A89CA-40D1-450C-81ED-683DA538A9C1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260648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//[</a:t>
            </a:r>
            <a:r>
              <a:rPr lang="ko-KR" altLang="en-US" dirty="0"/>
              <a:t>홍길동</a:t>
            </a:r>
            <a:r>
              <a:rPr lang="en-US" altLang="ko-KR" dirty="0"/>
              <a:t>:</a:t>
            </a:r>
            <a:r>
              <a:rPr lang="ko-KR" altLang="en-US" dirty="0"/>
              <a:t>투수</a:t>
            </a:r>
            <a:r>
              <a:rPr lang="en-US" altLang="ko-KR" dirty="0"/>
              <a:t>:1999, </a:t>
            </a:r>
            <a:r>
              <a:rPr lang="ko-KR" altLang="en-US" dirty="0"/>
              <a:t>강감찬</a:t>
            </a:r>
            <a:r>
              <a:rPr lang="en-US" altLang="ko-KR" dirty="0"/>
              <a:t>:</a:t>
            </a:r>
            <a:r>
              <a:rPr lang="ko-KR" altLang="en-US" dirty="0"/>
              <a:t>포수</a:t>
            </a:r>
            <a:r>
              <a:rPr lang="en-US" altLang="ko-KR" dirty="0"/>
              <a:t>:2005, </a:t>
            </a:r>
            <a:r>
              <a:rPr lang="ko-KR" altLang="en-US" dirty="0"/>
              <a:t>임꺽정</a:t>
            </a:r>
            <a:r>
              <a:rPr lang="en-US" altLang="ko-KR" dirty="0"/>
              <a:t>:1</a:t>
            </a:r>
            <a:r>
              <a:rPr lang="ko-KR" altLang="en-US" dirty="0" err="1"/>
              <a:t>루수</a:t>
            </a:r>
            <a:r>
              <a:rPr lang="en-US" altLang="ko-KR" dirty="0"/>
              <a:t>:2003, </a:t>
            </a:r>
            <a:r>
              <a:rPr lang="ko-KR" altLang="en-US" dirty="0" err="1"/>
              <a:t>을지문득</a:t>
            </a:r>
            <a:r>
              <a:rPr lang="en-US" altLang="ko-KR" dirty="0"/>
              <a:t>:2</a:t>
            </a:r>
            <a:r>
              <a:rPr lang="ko-KR" altLang="en-US" dirty="0" err="1"/>
              <a:t>루수</a:t>
            </a:r>
            <a:r>
              <a:rPr lang="en-US" altLang="ko-KR" dirty="0"/>
              <a:t>:2010]</a:t>
            </a:r>
          </a:p>
          <a:p>
            <a:r>
              <a:rPr lang="en-US" altLang="ko-KR" dirty="0"/>
              <a:t>//</a:t>
            </a:r>
            <a:r>
              <a:rPr lang="ko-KR" altLang="en-US" dirty="0" err="1"/>
              <a:t>정렬시도</a:t>
            </a:r>
            <a:endParaRPr lang="ko-KR" altLang="en-US" dirty="0"/>
          </a:p>
          <a:p>
            <a:r>
              <a:rPr lang="en-US" altLang="ko-KR" dirty="0"/>
              <a:t>//</a:t>
            </a:r>
            <a:r>
              <a:rPr lang="ko-KR" altLang="en-US" dirty="0" err="1"/>
              <a:t>정렬시도</a:t>
            </a:r>
            <a:endParaRPr lang="ko-KR" altLang="en-US" dirty="0"/>
          </a:p>
          <a:p>
            <a:r>
              <a:rPr lang="en-US" altLang="ko-KR" dirty="0"/>
              <a:t>//</a:t>
            </a:r>
            <a:r>
              <a:rPr lang="ko-KR" altLang="en-US" dirty="0" err="1"/>
              <a:t>정렬시도</a:t>
            </a:r>
            <a:endParaRPr lang="ko-KR" altLang="en-US" dirty="0"/>
          </a:p>
          <a:p>
            <a:r>
              <a:rPr lang="en-US" altLang="ko-KR" dirty="0"/>
              <a:t>//</a:t>
            </a:r>
            <a:r>
              <a:rPr lang="ko-KR" altLang="en-US" dirty="0" err="1"/>
              <a:t>정렬시도</a:t>
            </a:r>
            <a:endParaRPr lang="ko-KR" altLang="en-US" dirty="0"/>
          </a:p>
          <a:p>
            <a:r>
              <a:rPr lang="en-US" altLang="ko-KR" dirty="0"/>
              <a:t>//</a:t>
            </a:r>
            <a:r>
              <a:rPr lang="ko-KR" altLang="en-US" dirty="0" err="1"/>
              <a:t>정렬시도</a:t>
            </a:r>
            <a:endParaRPr lang="ko-KR" altLang="en-US" dirty="0"/>
          </a:p>
          <a:p>
            <a:r>
              <a:rPr lang="en-US" altLang="ko-KR" dirty="0"/>
              <a:t>//</a:t>
            </a:r>
            <a:r>
              <a:rPr lang="ko-KR" altLang="en-US" dirty="0" err="1"/>
              <a:t>정렬시도</a:t>
            </a:r>
            <a:endParaRPr lang="ko-KR" altLang="en-US" dirty="0"/>
          </a:p>
          <a:p>
            <a:r>
              <a:rPr lang="en-US" altLang="ko-KR" dirty="0"/>
              <a:t>//[</a:t>
            </a:r>
            <a:r>
              <a:rPr lang="ko-KR" altLang="en-US" dirty="0"/>
              <a:t>강감찬</a:t>
            </a:r>
            <a:r>
              <a:rPr lang="en-US" altLang="ko-KR" dirty="0"/>
              <a:t>:</a:t>
            </a:r>
            <a:r>
              <a:rPr lang="ko-KR" altLang="en-US" dirty="0"/>
              <a:t>포수</a:t>
            </a:r>
            <a:r>
              <a:rPr lang="en-US" altLang="ko-KR" dirty="0"/>
              <a:t>:2005, </a:t>
            </a:r>
            <a:r>
              <a:rPr lang="ko-KR" altLang="en-US" dirty="0" err="1"/>
              <a:t>을지문득</a:t>
            </a:r>
            <a:r>
              <a:rPr lang="en-US" altLang="ko-KR" dirty="0"/>
              <a:t>:2</a:t>
            </a:r>
            <a:r>
              <a:rPr lang="ko-KR" altLang="en-US" dirty="0" err="1"/>
              <a:t>루수</a:t>
            </a:r>
            <a:r>
              <a:rPr lang="en-US" altLang="ko-KR" dirty="0"/>
              <a:t>:2010, </a:t>
            </a:r>
            <a:r>
              <a:rPr lang="ko-KR" altLang="en-US" dirty="0"/>
              <a:t>임꺽정</a:t>
            </a:r>
            <a:r>
              <a:rPr lang="en-US" altLang="ko-KR" dirty="0"/>
              <a:t>:1</a:t>
            </a:r>
            <a:r>
              <a:rPr lang="ko-KR" altLang="en-US" dirty="0" err="1"/>
              <a:t>루수</a:t>
            </a:r>
            <a:r>
              <a:rPr lang="en-US" altLang="ko-KR" dirty="0"/>
              <a:t>:2003, </a:t>
            </a:r>
            <a:r>
              <a:rPr lang="ko-KR" altLang="en-US" dirty="0"/>
              <a:t>홍길동</a:t>
            </a:r>
            <a:r>
              <a:rPr lang="en-US" altLang="ko-KR" dirty="0"/>
              <a:t>:</a:t>
            </a:r>
            <a:r>
              <a:rPr lang="ko-KR" altLang="en-US" dirty="0"/>
              <a:t>투수</a:t>
            </a:r>
            <a:r>
              <a:rPr lang="en-US" altLang="ko-KR" dirty="0"/>
              <a:t>:1999]</a:t>
            </a:r>
          </a:p>
          <a:p>
            <a:r>
              <a:rPr lang="en-US" altLang="ko-KR" dirty="0"/>
              <a:t>//[</a:t>
            </a:r>
            <a:r>
              <a:rPr lang="ko-KR" altLang="en-US" dirty="0"/>
              <a:t>홍길동</a:t>
            </a:r>
            <a:r>
              <a:rPr lang="en-US" altLang="ko-KR" dirty="0"/>
              <a:t>:</a:t>
            </a:r>
            <a:r>
              <a:rPr lang="ko-KR" altLang="en-US" dirty="0"/>
              <a:t>투수</a:t>
            </a:r>
            <a:r>
              <a:rPr lang="en-US" altLang="ko-KR" dirty="0"/>
              <a:t>:1999, </a:t>
            </a:r>
            <a:r>
              <a:rPr lang="ko-KR" altLang="en-US" dirty="0"/>
              <a:t>임꺽정</a:t>
            </a:r>
            <a:r>
              <a:rPr lang="en-US" altLang="ko-KR" dirty="0"/>
              <a:t>:1</a:t>
            </a:r>
            <a:r>
              <a:rPr lang="ko-KR" altLang="en-US" dirty="0" err="1"/>
              <a:t>루수</a:t>
            </a:r>
            <a:r>
              <a:rPr lang="en-US" altLang="ko-KR" dirty="0"/>
              <a:t>:2003, </a:t>
            </a:r>
            <a:r>
              <a:rPr lang="ko-KR" altLang="en-US" dirty="0"/>
              <a:t>강감찬</a:t>
            </a:r>
            <a:r>
              <a:rPr lang="en-US" altLang="ko-KR" dirty="0"/>
              <a:t>:</a:t>
            </a:r>
            <a:r>
              <a:rPr lang="ko-KR" altLang="en-US" dirty="0"/>
              <a:t>포수</a:t>
            </a:r>
            <a:r>
              <a:rPr lang="en-US" altLang="ko-KR" dirty="0"/>
              <a:t>:2005, </a:t>
            </a:r>
            <a:r>
              <a:rPr lang="ko-KR" altLang="en-US" dirty="0" err="1"/>
              <a:t>을지문득</a:t>
            </a:r>
            <a:r>
              <a:rPr lang="en-US" altLang="ko-KR" dirty="0"/>
              <a:t>:2</a:t>
            </a:r>
            <a:r>
              <a:rPr lang="ko-KR" altLang="en-US" dirty="0" err="1"/>
              <a:t>루수</a:t>
            </a:r>
            <a:r>
              <a:rPr lang="en-US" altLang="ko-KR" dirty="0"/>
              <a:t>:2010]</a:t>
            </a:r>
            <a:endParaRPr lang="ko-KR" altLang="en-US" dirty="0"/>
          </a:p>
          <a:p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1809720" y="2793960"/>
              <a:ext cx="6426720" cy="3204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0360" y="2784600"/>
                <a:ext cx="6445440" cy="5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53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1A89CA-40D1-450C-81ED-683DA538A9C1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188640"/>
            <a:ext cx="871296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//</a:t>
            </a:r>
            <a:r>
              <a:rPr lang="ko-KR" altLang="en-US" sz="1400" dirty="0"/>
              <a:t>다른 기준으로 정렬</a:t>
            </a:r>
          </a:p>
          <a:p>
            <a:r>
              <a:rPr lang="en-US" altLang="ko-KR" sz="1400" dirty="0"/>
              <a:t>//</a:t>
            </a:r>
            <a:r>
              <a:rPr lang="ko-KR" altLang="en-US" sz="1400" dirty="0"/>
              <a:t>데이터를 단순히 하나의 기준이 </a:t>
            </a:r>
            <a:r>
              <a:rPr lang="ko-KR" altLang="en-US" sz="1400" dirty="0" smtClean="0"/>
              <a:t>아</a:t>
            </a:r>
            <a:r>
              <a:rPr lang="ko-KR" altLang="en-US" sz="1400" dirty="0"/>
              <a:t>니</a:t>
            </a:r>
            <a:r>
              <a:rPr lang="ko-KR" altLang="en-US" sz="1400" dirty="0" smtClean="0"/>
              <a:t>라 </a:t>
            </a:r>
            <a:r>
              <a:rPr lang="ko-KR" altLang="en-US" sz="1400" dirty="0"/>
              <a:t>다른 기준으로 </a:t>
            </a:r>
            <a:r>
              <a:rPr lang="ko-KR" altLang="en-US" sz="1400" dirty="0" err="1"/>
              <a:t>정렬할려면</a:t>
            </a:r>
            <a:r>
              <a:rPr lang="ko-KR" altLang="en-US" sz="1400" dirty="0"/>
              <a:t> </a:t>
            </a:r>
            <a:r>
              <a:rPr lang="en-US" altLang="ko-KR" sz="1400" dirty="0"/>
              <a:t>Comparator </a:t>
            </a:r>
            <a:r>
              <a:rPr lang="ko-KR" altLang="en-US" sz="1400" dirty="0"/>
              <a:t>인터페이스 구현</a:t>
            </a:r>
          </a:p>
          <a:p>
            <a:r>
              <a:rPr lang="en-US" altLang="ko-KR" sz="1400" dirty="0"/>
              <a:t>public class </a:t>
            </a:r>
            <a:r>
              <a:rPr lang="en-US" altLang="ko-KR" sz="1400" dirty="0" err="1"/>
              <a:t>PlayerVO</a:t>
            </a:r>
            <a:r>
              <a:rPr lang="en-US" altLang="ko-KR" sz="1400" dirty="0"/>
              <a:t> implements Comparable&lt;</a:t>
            </a:r>
            <a:r>
              <a:rPr lang="en-US" altLang="ko-KR" sz="1400" dirty="0" err="1"/>
              <a:t>PlayerVO</a:t>
            </a:r>
            <a:r>
              <a:rPr lang="en-US" altLang="ko-KR" sz="1400" dirty="0"/>
              <a:t>&gt; {</a:t>
            </a:r>
          </a:p>
          <a:p>
            <a:r>
              <a:rPr lang="en-US" altLang="ko-KR" sz="1400" dirty="0"/>
              <a:t>	private String name;</a:t>
            </a:r>
          </a:p>
          <a:p>
            <a:r>
              <a:rPr lang="en-US" altLang="ko-KR" sz="1400" dirty="0"/>
              <a:t>	private String position;</a:t>
            </a:r>
          </a:p>
          <a:p>
            <a:r>
              <a:rPr lang="en-US" altLang="ko-KR" sz="1400" dirty="0"/>
              <a:t>	private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regYear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</a:t>
            </a:r>
          </a:p>
          <a:p>
            <a:r>
              <a:rPr lang="en-US" altLang="ko-KR" sz="1400" dirty="0"/>
              <a:t>	public </a:t>
            </a:r>
            <a:r>
              <a:rPr lang="en-US" altLang="ko-KR" sz="1400" dirty="0" err="1"/>
              <a:t>PlayerVO</a:t>
            </a:r>
            <a:r>
              <a:rPr lang="en-US" altLang="ko-KR" sz="1400" dirty="0"/>
              <a:t>(String name, String position,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regYear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		this.name = name;</a:t>
            </a:r>
          </a:p>
          <a:p>
            <a:r>
              <a:rPr lang="en-US" altLang="ko-KR" sz="1400" dirty="0"/>
              <a:t>		</a:t>
            </a:r>
            <a:r>
              <a:rPr lang="en-US" altLang="ko-KR" sz="1400" dirty="0" err="1"/>
              <a:t>this.position</a:t>
            </a:r>
            <a:r>
              <a:rPr lang="en-US" altLang="ko-KR" sz="1400" dirty="0"/>
              <a:t> = position;</a:t>
            </a:r>
          </a:p>
          <a:p>
            <a:r>
              <a:rPr lang="en-US" altLang="ko-KR" sz="1400" dirty="0"/>
              <a:t>		</a:t>
            </a:r>
            <a:r>
              <a:rPr lang="en-US" altLang="ko-KR" sz="1400" dirty="0" err="1"/>
              <a:t>this.regYear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regYear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}</a:t>
            </a:r>
          </a:p>
          <a:p>
            <a:r>
              <a:rPr lang="en-US" altLang="ko-KR" sz="1400" dirty="0"/>
              <a:t>	</a:t>
            </a:r>
          </a:p>
          <a:p>
            <a:r>
              <a:rPr lang="en-US" altLang="ko-KR" sz="1400" dirty="0"/>
              <a:t>	public String </a:t>
            </a:r>
            <a:r>
              <a:rPr lang="en-US" altLang="ko-KR" sz="1400" dirty="0" err="1"/>
              <a:t>toString</a:t>
            </a:r>
            <a:r>
              <a:rPr lang="en-US" altLang="ko-KR" sz="1400" dirty="0"/>
              <a:t>() {</a:t>
            </a:r>
          </a:p>
          <a:p>
            <a:r>
              <a:rPr lang="en-US" altLang="ko-KR" sz="1400" dirty="0"/>
              <a:t>		return name+":"+position+":"+</a:t>
            </a:r>
            <a:r>
              <a:rPr lang="en-US" altLang="ko-KR" sz="1400" dirty="0" err="1"/>
              <a:t>regYear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}</a:t>
            </a:r>
          </a:p>
          <a:p>
            <a:r>
              <a:rPr lang="en-US" altLang="ko-KR" sz="1400" dirty="0"/>
              <a:t>	</a:t>
            </a:r>
          </a:p>
          <a:p>
            <a:r>
              <a:rPr lang="en-US" altLang="ko-KR" sz="1400" dirty="0"/>
              <a:t>	@Override</a:t>
            </a:r>
          </a:p>
          <a:p>
            <a:r>
              <a:rPr lang="en-US" altLang="ko-KR" sz="1400" dirty="0"/>
              <a:t>	public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compareTo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PlayerVO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otherPlayer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 err="1"/>
              <a:t>정렬시도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/>
              <a:t>		return </a:t>
            </a:r>
            <a:r>
              <a:rPr lang="en-US" altLang="ko-KR" sz="1400" dirty="0" err="1"/>
              <a:t>this.name.compareTo</a:t>
            </a:r>
            <a:r>
              <a:rPr lang="en-US" altLang="ko-KR" sz="1400" dirty="0"/>
              <a:t>(otherPlayer.name);</a:t>
            </a:r>
          </a:p>
          <a:p>
            <a:r>
              <a:rPr lang="en-US" altLang="ko-KR" sz="1400" dirty="0"/>
              <a:t>	}</a:t>
            </a:r>
          </a:p>
          <a:p>
            <a:endParaRPr lang="en-US" altLang="ko-KR" sz="1400" dirty="0"/>
          </a:p>
          <a:p>
            <a:r>
              <a:rPr lang="en-US" altLang="ko-KR" sz="1400" dirty="0"/>
              <a:t>	public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getRegYear</a:t>
            </a:r>
            <a:r>
              <a:rPr lang="en-US" altLang="ko-KR" sz="1400" dirty="0"/>
              <a:t>() {</a:t>
            </a:r>
          </a:p>
          <a:p>
            <a:r>
              <a:rPr lang="en-US" altLang="ko-KR" sz="1400" dirty="0"/>
              <a:t>		return </a:t>
            </a:r>
            <a:r>
              <a:rPr lang="en-US" altLang="ko-KR" sz="1400" dirty="0" err="1"/>
              <a:t>this.regYear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}</a:t>
            </a:r>
          </a:p>
          <a:p>
            <a:r>
              <a:rPr lang="en-US" altLang="ko-KR" sz="1400" dirty="0"/>
              <a:t>}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9059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1A89CA-40D1-450C-81ED-683DA538A9C1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332656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java.util.Comparator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특정 데이터에 대해 정렬하려면 </a:t>
            </a:r>
            <a:r>
              <a:rPr lang="en-US" altLang="ko-KR" dirty="0" smtClean="0"/>
              <a:t>Comparator</a:t>
            </a:r>
            <a:r>
              <a:rPr lang="ko-KR" altLang="en-US" dirty="0" smtClean="0"/>
              <a:t>인터페이스 구현</a:t>
            </a:r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YearComparator</a:t>
            </a:r>
            <a:r>
              <a:rPr lang="en-US" altLang="ko-KR" dirty="0"/>
              <a:t> implements Comparator&lt;</a:t>
            </a:r>
            <a:r>
              <a:rPr lang="en-US" altLang="ko-KR" dirty="0" err="1"/>
              <a:t>PlayerVO</a:t>
            </a:r>
            <a:r>
              <a:rPr lang="en-US" altLang="ko-KR" dirty="0"/>
              <a:t>&gt; {</a:t>
            </a:r>
          </a:p>
          <a:p>
            <a:endParaRPr lang="en-US" altLang="ko-KR" dirty="0"/>
          </a:p>
          <a:p>
            <a:r>
              <a:rPr lang="en-US" altLang="ko-KR" dirty="0"/>
              <a:t>	@Override</a:t>
            </a:r>
          </a:p>
          <a:p>
            <a:r>
              <a:rPr lang="en-US" altLang="ko-KR" dirty="0"/>
              <a:t>	public </a:t>
            </a:r>
            <a:r>
              <a:rPr lang="en-US" altLang="ko-KR" dirty="0" err="1"/>
              <a:t>int</a:t>
            </a:r>
            <a:r>
              <a:rPr lang="en-US" altLang="ko-KR" dirty="0"/>
              <a:t> compare(</a:t>
            </a:r>
            <a:r>
              <a:rPr lang="en-US" altLang="ko-KR" dirty="0" err="1"/>
              <a:t>PlayerVO</a:t>
            </a:r>
            <a:r>
              <a:rPr lang="en-US" altLang="ko-KR" dirty="0"/>
              <a:t> p1, </a:t>
            </a:r>
            <a:r>
              <a:rPr lang="en-US" altLang="ko-KR" dirty="0" err="1"/>
              <a:t>PlayerVO</a:t>
            </a:r>
            <a:r>
              <a:rPr lang="en-US" altLang="ko-KR" dirty="0"/>
              <a:t> p2) {</a:t>
            </a:r>
          </a:p>
          <a:p>
            <a:r>
              <a:rPr lang="en-US" altLang="ko-KR" dirty="0"/>
              <a:t>		//</a:t>
            </a:r>
            <a:r>
              <a:rPr lang="ko-KR" altLang="en-US" dirty="0"/>
              <a:t>년도가 앞서면 음수가 나오게</a:t>
            </a:r>
            <a:r>
              <a:rPr lang="en-US" altLang="ko-KR" dirty="0"/>
              <a:t>...</a:t>
            </a:r>
          </a:p>
          <a:p>
            <a:r>
              <a:rPr lang="en-US" altLang="ko-KR" dirty="0"/>
              <a:t>		return p1.getRegYear() - p2.getRegYear();</a:t>
            </a:r>
          </a:p>
          <a:p>
            <a:r>
              <a:rPr lang="en-US" altLang="ko-KR" dirty="0"/>
              <a:t>	}</a:t>
            </a:r>
          </a:p>
          <a:p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1911240" y="1136520"/>
              <a:ext cx="4413600" cy="182304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1880" y="1127160"/>
                <a:ext cx="4432320" cy="184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575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1A89CA-40D1-450C-81ED-683DA538A9C1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260648"/>
            <a:ext cx="8712968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public class </a:t>
            </a:r>
            <a:r>
              <a:rPr lang="en-US" altLang="ko-KR" sz="1400" b="1" dirty="0" err="1"/>
              <a:t>HashMapUI</a:t>
            </a:r>
            <a:r>
              <a:rPr lang="en-US" altLang="ko-KR" sz="1400" b="1" dirty="0"/>
              <a:t> {</a:t>
            </a:r>
          </a:p>
          <a:p>
            <a:pPr lvl="1"/>
            <a:r>
              <a:rPr lang="en-US" altLang="ko-KR" sz="1400" b="1" dirty="0"/>
              <a:t>public static void main(String[] </a:t>
            </a:r>
            <a:r>
              <a:rPr lang="en-US" altLang="ko-KR" sz="1400" b="1" dirty="0" err="1"/>
              <a:t>args</a:t>
            </a:r>
            <a:r>
              <a:rPr lang="en-US" altLang="ko-KR" sz="1400" b="1" dirty="0"/>
              <a:t>) {</a:t>
            </a:r>
          </a:p>
          <a:p>
            <a:pPr lvl="2"/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nMenu</a:t>
            </a:r>
            <a:r>
              <a:rPr lang="en-US" altLang="ko-KR" sz="1400" b="1" dirty="0"/>
              <a:t> = 0;</a:t>
            </a:r>
          </a:p>
          <a:p>
            <a:pPr lvl="2"/>
            <a:r>
              <a:rPr lang="en-US" altLang="ko-KR" sz="1400" b="1" dirty="0" err="1"/>
              <a:t>boolean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bFlag</a:t>
            </a:r>
            <a:r>
              <a:rPr lang="en-US" altLang="ko-KR" sz="1400" b="1" dirty="0"/>
              <a:t> = true;</a:t>
            </a:r>
          </a:p>
          <a:p>
            <a:pPr lvl="2"/>
            <a:r>
              <a:rPr lang="en-US" altLang="ko-KR" sz="1400" dirty="0"/>
              <a:t>String </a:t>
            </a:r>
            <a:r>
              <a:rPr lang="en-US" altLang="ko-KR" sz="1400" dirty="0" err="1"/>
              <a:t>strName</a:t>
            </a:r>
            <a:r>
              <a:rPr lang="en-US" altLang="ko-KR" sz="1400" dirty="0"/>
              <a:t> = "";</a:t>
            </a:r>
          </a:p>
          <a:p>
            <a:pPr lvl="2"/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nScore</a:t>
            </a:r>
            <a:r>
              <a:rPr lang="en-US" altLang="ko-KR" sz="1400" b="1" dirty="0"/>
              <a:t> = 0;</a:t>
            </a:r>
          </a:p>
          <a:p>
            <a:pPr lvl="2"/>
            <a:endParaRPr lang="ko-KR" altLang="en-US" sz="1400" dirty="0"/>
          </a:p>
          <a:p>
            <a:pPr lvl="2"/>
            <a:r>
              <a:rPr lang="en-US" altLang="ko-KR" sz="1400" dirty="0"/>
              <a:t>Scanner </a:t>
            </a:r>
            <a:r>
              <a:rPr lang="en-US" altLang="ko-KR" sz="1400" u="sng" dirty="0"/>
              <a:t>scan = </a:t>
            </a:r>
            <a:r>
              <a:rPr lang="en-US" altLang="ko-KR" sz="1400" b="1" u="sng" dirty="0"/>
              <a:t>new Scanner(System.</a:t>
            </a:r>
            <a:r>
              <a:rPr lang="en-US" altLang="ko-KR" sz="1400" b="1" i="1" u="sng" dirty="0"/>
              <a:t>in);</a:t>
            </a:r>
          </a:p>
          <a:p>
            <a:pPr lvl="2"/>
            <a:r>
              <a:rPr lang="en-US" altLang="ko-KR" sz="1400" dirty="0" err="1"/>
              <a:t>HashMap</a:t>
            </a:r>
            <a:r>
              <a:rPr lang="en-US" altLang="ko-KR" sz="1400" dirty="0"/>
              <a:t>&lt;String, Integer&gt; map = </a:t>
            </a:r>
            <a:r>
              <a:rPr lang="en-US" altLang="ko-KR" sz="1400" b="1" dirty="0"/>
              <a:t>new </a:t>
            </a:r>
            <a:r>
              <a:rPr lang="en-US" altLang="ko-KR" sz="1400" b="1" dirty="0" err="1"/>
              <a:t>HashMap</a:t>
            </a:r>
            <a:r>
              <a:rPr lang="en-US" altLang="ko-KR" sz="1400" b="1" dirty="0"/>
              <a:t>&lt;String, Integer&gt;();</a:t>
            </a:r>
          </a:p>
          <a:p>
            <a:pPr lvl="2"/>
            <a:endParaRPr lang="ko-KR" altLang="en-US" sz="1400" dirty="0"/>
          </a:p>
          <a:p>
            <a:pPr lvl="2"/>
            <a:r>
              <a:rPr lang="en-US" altLang="ko-KR" sz="1400" b="1" dirty="0"/>
              <a:t>while(</a:t>
            </a:r>
            <a:r>
              <a:rPr lang="en-US" altLang="ko-KR" sz="1400" b="1" dirty="0" err="1"/>
              <a:t>bFlag</a:t>
            </a:r>
            <a:r>
              <a:rPr lang="en-US" altLang="ko-KR" sz="1400" b="1" dirty="0"/>
              <a:t>) {</a:t>
            </a:r>
          </a:p>
          <a:p>
            <a:pPr lvl="2"/>
            <a:r>
              <a:rPr lang="en-US" altLang="ko-KR" sz="1400" dirty="0" err="1"/>
              <a:t>System.</a:t>
            </a:r>
            <a:r>
              <a:rPr lang="en-US" altLang="ko-KR" sz="1400" b="1" i="1" dirty="0" err="1"/>
              <a:t>out.println</a:t>
            </a:r>
            <a:r>
              <a:rPr lang="en-US" altLang="ko-KR" sz="1400" b="1" i="1" dirty="0"/>
              <a:t>("---------------------------------");</a:t>
            </a:r>
          </a:p>
          <a:p>
            <a:pPr lvl="2"/>
            <a:r>
              <a:rPr lang="en-US" altLang="ko-KR" sz="1400" dirty="0" err="1"/>
              <a:t>System.</a:t>
            </a:r>
            <a:r>
              <a:rPr lang="en-US" altLang="ko-KR" sz="1400" b="1" i="1" dirty="0" err="1"/>
              <a:t>out.println</a:t>
            </a:r>
            <a:r>
              <a:rPr lang="en-US" altLang="ko-KR" sz="1400" b="1" i="1" dirty="0"/>
              <a:t>("1. </a:t>
            </a:r>
            <a:r>
              <a:rPr lang="ko-KR" altLang="en-US" sz="1400" b="1" i="1" dirty="0"/>
              <a:t>성적 입력</a:t>
            </a:r>
            <a:r>
              <a:rPr lang="en-US" altLang="ko-KR" sz="1400" b="1" i="1" dirty="0"/>
              <a:t>");</a:t>
            </a:r>
          </a:p>
          <a:p>
            <a:pPr lvl="2"/>
            <a:r>
              <a:rPr lang="en-US" altLang="ko-KR" sz="1400" dirty="0" err="1"/>
              <a:t>System.</a:t>
            </a:r>
            <a:r>
              <a:rPr lang="en-US" altLang="ko-KR" sz="1400" b="1" i="1" dirty="0" err="1"/>
              <a:t>out.println</a:t>
            </a:r>
            <a:r>
              <a:rPr lang="en-US" altLang="ko-KR" sz="1400" b="1" i="1" dirty="0"/>
              <a:t>("2. </a:t>
            </a:r>
            <a:r>
              <a:rPr lang="ko-KR" altLang="en-US" sz="1400" b="1" i="1" dirty="0"/>
              <a:t>성적 삭제</a:t>
            </a:r>
            <a:r>
              <a:rPr lang="en-US" altLang="ko-KR" sz="1400" b="1" i="1" dirty="0"/>
              <a:t>");</a:t>
            </a:r>
          </a:p>
          <a:p>
            <a:pPr lvl="2"/>
            <a:r>
              <a:rPr lang="en-US" altLang="ko-KR" sz="1400" dirty="0" err="1"/>
              <a:t>System.</a:t>
            </a:r>
            <a:r>
              <a:rPr lang="en-US" altLang="ko-KR" sz="1400" b="1" i="1" dirty="0" err="1"/>
              <a:t>out.println</a:t>
            </a:r>
            <a:r>
              <a:rPr lang="en-US" altLang="ko-KR" sz="1400" b="1" i="1" dirty="0"/>
              <a:t>("3. </a:t>
            </a:r>
            <a:r>
              <a:rPr lang="ko-KR" altLang="en-US" sz="1400" b="1" i="1" dirty="0"/>
              <a:t>성적 검색</a:t>
            </a:r>
            <a:r>
              <a:rPr lang="en-US" altLang="ko-KR" sz="1400" b="1" i="1" dirty="0"/>
              <a:t>");</a:t>
            </a:r>
          </a:p>
          <a:p>
            <a:pPr lvl="2"/>
            <a:r>
              <a:rPr lang="en-US" altLang="ko-KR" sz="1400" dirty="0" err="1"/>
              <a:t>System.</a:t>
            </a:r>
            <a:r>
              <a:rPr lang="en-US" altLang="ko-KR" sz="1400" b="1" i="1" dirty="0" err="1"/>
              <a:t>out.println</a:t>
            </a:r>
            <a:r>
              <a:rPr lang="en-US" altLang="ko-KR" sz="1400" b="1" i="1" dirty="0"/>
              <a:t>("4. </a:t>
            </a:r>
            <a:r>
              <a:rPr lang="ko-KR" altLang="en-US" sz="1400" b="1" i="1" dirty="0" err="1"/>
              <a:t>전체성적</a:t>
            </a:r>
            <a:r>
              <a:rPr lang="ko-KR" altLang="en-US" sz="1400" b="1" i="1" dirty="0"/>
              <a:t> 출력</a:t>
            </a:r>
            <a:r>
              <a:rPr lang="en-US" altLang="ko-KR" sz="1400" b="1" i="1" dirty="0"/>
              <a:t>");</a:t>
            </a:r>
          </a:p>
          <a:p>
            <a:pPr lvl="2"/>
            <a:r>
              <a:rPr lang="en-US" altLang="ko-KR" sz="1400" dirty="0"/>
              <a:t>//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("5. </a:t>
            </a:r>
            <a:r>
              <a:rPr lang="ko-KR" altLang="en-US" sz="1400" dirty="0" err="1"/>
              <a:t>전체성적</a:t>
            </a:r>
            <a:r>
              <a:rPr lang="ko-KR" altLang="en-US" sz="1400" dirty="0"/>
              <a:t> 출력</a:t>
            </a:r>
            <a:r>
              <a:rPr lang="en-US" altLang="ko-KR" sz="1400" dirty="0"/>
              <a:t>(</a:t>
            </a:r>
            <a:r>
              <a:rPr lang="ko-KR" altLang="en-US" sz="1400" dirty="0"/>
              <a:t>이름순</a:t>
            </a:r>
            <a:r>
              <a:rPr lang="en-US" altLang="ko-KR" sz="1400" dirty="0"/>
              <a:t>)");</a:t>
            </a:r>
          </a:p>
          <a:p>
            <a:pPr lvl="2"/>
            <a:r>
              <a:rPr lang="en-US" altLang="ko-KR" sz="1400" dirty="0"/>
              <a:t>//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("6. </a:t>
            </a:r>
            <a:r>
              <a:rPr lang="ko-KR" altLang="en-US" sz="1400" dirty="0" err="1"/>
              <a:t>전체성적</a:t>
            </a:r>
            <a:r>
              <a:rPr lang="ko-KR" altLang="en-US" sz="1400" dirty="0"/>
              <a:t> 출력</a:t>
            </a:r>
            <a:r>
              <a:rPr lang="en-US" altLang="ko-KR" sz="1400" dirty="0"/>
              <a:t>(</a:t>
            </a:r>
            <a:r>
              <a:rPr lang="ko-KR" altLang="en-US" sz="1400" dirty="0"/>
              <a:t>성적순</a:t>
            </a:r>
            <a:r>
              <a:rPr lang="en-US" altLang="ko-KR" sz="1400" dirty="0"/>
              <a:t>)");</a:t>
            </a:r>
          </a:p>
          <a:p>
            <a:pPr lvl="2"/>
            <a:r>
              <a:rPr lang="en-US" altLang="ko-KR" sz="1400" dirty="0" err="1"/>
              <a:t>System.</a:t>
            </a:r>
            <a:r>
              <a:rPr lang="en-US" altLang="ko-KR" sz="1400" b="1" i="1" dirty="0" err="1"/>
              <a:t>out.println</a:t>
            </a:r>
            <a:r>
              <a:rPr lang="en-US" altLang="ko-KR" sz="1400" b="1" i="1" dirty="0"/>
              <a:t>("0. </a:t>
            </a:r>
            <a:r>
              <a:rPr lang="ko-KR" altLang="en-US" sz="1400" b="1" i="1" dirty="0"/>
              <a:t>종료</a:t>
            </a:r>
            <a:r>
              <a:rPr lang="en-US" altLang="ko-KR" sz="1400" b="1" i="1" dirty="0"/>
              <a:t>");</a:t>
            </a:r>
          </a:p>
          <a:p>
            <a:pPr lvl="2"/>
            <a:r>
              <a:rPr lang="en-US" altLang="ko-KR" sz="1400" dirty="0" err="1"/>
              <a:t>System.</a:t>
            </a:r>
            <a:r>
              <a:rPr lang="en-US" altLang="ko-KR" sz="1400" b="1" i="1" dirty="0" err="1"/>
              <a:t>out.println</a:t>
            </a:r>
            <a:r>
              <a:rPr lang="en-US" altLang="ko-KR" sz="1400" b="1" i="1" dirty="0"/>
              <a:t>("---------------------------------");</a:t>
            </a:r>
          </a:p>
          <a:p>
            <a:pPr lvl="2"/>
            <a:endParaRPr lang="ko-KR" altLang="en-US" sz="1400" dirty="0"/>
          </a:p>
          <a:p>
            <a:pPr lvl="2"/>
            <a:r>
              <a:rPr lang="en-US" altLang="ko-KR" sz="1400" dirty="0" err="1"/>
              <a:t>nMenu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Integer.</a:t>
            </a:r>
            <a:r>
              <a:rPr lang="en-US" altLang="ko-KR" sz="1400" i="1" dirty="0" err="1"/>
              <a:t>parseInt</a:t>
            </a:r>
            <a:r>
              <a:rPr lang="en-US" altLang="ko-KR" sz="1400" i="1" dirty="0"/>
              <a:t>(</a:t>
            </a:r>
            <a:r>
              <a:rPr lang="en-US" altLang="ko-KR" sz="1400" i="1" dirty="0" err="1"/>
              <a:t>scan.nextLine</a:t>
            </a:r>
            <a:r>
              <a:rPr lang="en-US" altLang="ko-KR" sz="1400" i="1" dirty="0"/>
              <a:t>());</a:t>
            </a:r>
          </a:p>
          <a:p>
            <a:pPr lvl="2"/>
            <a:r>
              <a:rPr lang="en-US" altLang="ko-KR" sz="1400" dirty="0" err="1"/>
              <a:t>System.</a:t>
            </a:r>
            <a:r>
              <a:rPr lang="en-US" altLang="ko-KR" sz="1400" b="1" i="1" dirty="0" err="1"/>
              <a:t>out.println</a:t>
            </a:r>
            <a:r>
              <a:rPr lang="en-US" altLang="ko-KR" sz="1400" b="1" i="1" dirty="0"/>
              <a:t>("0 ~ 4</a:t>
            </a:r>
            <a:r>
              <a:rPr lang="ko-KR" altLang="en-US" sz="1400" b="1" i="1" dirty="0"/>
              <a:t>사이의 숫자를 입력해주세요</a:t>
            </a:r>
            <a:r>
              <a:rPr lang="en-US" altLang="ko-KR" sz="1400" b="1" i="1" dirty="0"/>
              <a:t>.");</a:t>
            </a:r>
          </a:p>
          <a:p>
            <a:pPr lvl="2"/>
            <a:endParaRPr lang="ko-KR" altLang="en-US" sz="1400" dirty="0"/>
          </a:p>
          <a:p>
            <a:pPr lvl="2"/>
            <a:r>
              <a:rPr lang="en-US" altLang="ko-KR" sz="1400" b="1" dirty="0"/>
              <a:t>switch(</a:t>
            </a:r>
            <a:r>
              <a:rPr lang="en-US" altLang="ko-KR" sz="1400" b="1" dirty="0" err="1"/>
              <a:t>nMenu</a:t>
            </a:r>
            <a:r>
              <a:rPr lang="en-US" altLang="ko-KR" sz="1400" b="1" dirty="0"/>
              <a:t>) {</a:t>
            </a:r>
          </a:p>
          <a:p>
            <a:pPr lvl="2"/>
            <a:r>
              <a:rPr lang="en-US" altLang="ko-KR" sz="1400" b="1" dirty="0"/>
              <a:t>case 0://</a:t>
            </a:r>
            <a:r>
              <a:rPr lang="ko-KR" altLang="en-US" sz="1400" b="1" dirty="0"/>
              <a:t>종료</a:t>
            </a:r>
          </a:p>
          <a:p>
            <a:pPr lvl="2"/>
            <a:r>
              <a:rPr lang="en-US" altLang="ko-KR" sz="1400" dirty="0" err="1"/>
              <a:t>System.</a:t>
            </a:r>
            <a:r>
              <a:rPr lang="en-US" altLang="ko-KR" sz="1400" b="1" i="1" dirty="0" err="1"/>
              <a:t>out.println</a:t>
            </a:r>
            <a:r>
              <a:rPr lang="en-US" altLang="ko-KR" sz="1400" b="1" i="1" dirty="0"/>
              <a:t>("</a:t>
            </a:r>
            <a:r>
              <a:rPr lang="ko-KR" altLang="en-US" sz="1400" b="1" i="1" dirty="0"/>
              <a:t>종료</a:t>
            </a:r>
            <a:r>
              <a:rPr lang="en-US" altLang="ko-KR" sz="1400" b="1" i="1" dirty="0"/>
              <a:t>");</a:t>
            </a:r>
          </a:p>
          <a:p>
            <a:pPr lvl="2"/>
            <a:r>
              <a:rPr lang="en-US" altLang="ko-KR" sz="1400" dirty="0" err="1"/>
              <a:t>bFlag</a:t>
            </a:r>
            <a:r>
              <a:rPr lang="en-US" altLang="ko-KR" sz="1400" dirty="0"/>
              <a:t> = </a:t>
            </a:r>
            <a:r>
              <a:rPr lang="en-US" altLang="ko-KR" sz="1400" b="1" dirty="0"/>
              <a:t>false;</a:t>
            </a:r>
          </a:p>
          <a:p>
            <a:pPr lvl="2"/>
            <a:r>
              <a:rPr lang="en-US" altLang="ko-KR" sz="1400" b="1" dirty="0"/>
              <a:t>break</a:t>
            </a:r>
            <a:r>
              <a:rPr lang="en-US" altLang="ko-KR" sz="1400" b="1" dirty="0" smtClean="0"/>
              <a:t>;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5015127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1A89CA-40D1-450C-81ED-683DA538A9C1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3528" y="260648"/>
            <a:ext cx="792088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case 1:</a:t>
            </a:r>
          </a:p>
          <a:p>
            <a:pPr lvl="1"/>
            <a:r>
              <a:rPr lang="en-US" altLang="ko-KR" sz="1000" dirty="0" err="1"/>
              <a:t>System.</a:t>
            </a:r>
            <a:r>
              <a:rPr lang="en-US" altLang="ko-KR" sz="1000" b="1" i="1" dirty="0" err="1"/>
              <a:t>out.print</a:t>
            </a:r>
            <a:r>
              <a:rPr lang="en-US" altLang="ko-KR" sz="1000" b="1" i="1" dirty="0"/>
              <a:t>("</a:t>
            </a:r>
            <a:r>
              <a:rPr lang="ko-KR" altLang="en-US" sz="1000" b="1" i="1" dirty="0"/>
              <a:t>이름 </a:t>
            </a:r>
            <a:r>
              <a:rPr lang="en-US" altLang="ko-KR" sz="1000" b="1" i="1" dirty="0"/>
              <a:t>: &gt;&gt; ");</a:t>
            </a:r>
          </a:p>
          <a:p>
            <a:pPr lvl="1"/>
            <a:r>
              <a:rPr lang="en-US" altLang="ko-KR" sz="1000" dirty="0" err="1"/>
              <a:t>strName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scan.nextLine</a:t>
            </a:r>
            <a:r>
              <a:rPr lang="en-US" altLang="ko-KR" sz="1000" dirty="0"/>
              <a:t>();</a:t>
            </a:r>
          </a:p>
          <a:p>
            <a:pPr lvl="1"/>
            <a:endParaRPr lang="ko-KR" altLang="en-US" sz="1000" dirty="0"/>
          </a:p>
          <a:p>
            <a:pPr lvl="1"/>
            <a:r>
              <a:rPr lang="en-US" altLang="ko-KR" sz="1000" dirty="0" err="1"/>
              <a:t>System.</a:t>
            </a:r>
            <a:r>
              <a:rPr lang="en-US" altLang="ko-KR" sz="1000" b="1" i="1" dirty="0" err="1"/>
              <a:t>out.print</a:t>
            </a:r>
            <a:r>
              <a:rPr lang="en-US" altLang="ko-KR" sz="1000" b="1" i="1" dirty="0"/>
              <a:t>("</a:t>
            </a:r>
            <a:r>
              <a:rPr lang="ko-KR" altLang="en-US" sz="1000" b="1" i="1" dirty="0"/>
              <a:t>성적 </a:t>
            </a:r>
            <a:r>
              <a:rPr lang="en-US" altLang="ko-KR" sz="1000" b="1" i="1" dirty="0"/>
              <a:t>: &gt;&gt; ");</a:t>
            </a:r>
          </a:p>
          <a:p>
            <a:pPr lvl="1"/>
            <a:r>
              <a:rPr lang="en-US" altLang="ko-KR" sz="1000" dirty="0" err="1"/>
              <a:t>nScore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Integer.</a:t>
            </a:r>
            <a:r>
              <a:rPr lang="en-US" altLang="ko-KR" sz="1000" i="1" dirty="0" err="1"/>
              <a:t>parseInt</a:t>
            </a:r>
            <a:r>
              <a:rPr lang="en-US" altLang="ko-KR" sz="1000" i="1" dirty="0"/>
              <a:t>(</a:t>
            </a:r>
            <a:r>
              <a:rPr lang="en-US" altLang="ko-KR" sz="1000" i="1" dirty="0" err="1"/>
              <a:t>scan.nextLine</a:t>
            </a:r>
            <a:r>
              <a:rPr lang="en-US" altLang="ko-KR" sz="1000" i="1" dirty="0"/>
              <a:t>());</a:t>
            </a:r>
          </a:p>
          <a:p>
            <a:pPr lvl="1"/>
            <a:endParaRPr lang="ko-KR" altLang="en-US" sz="1000" dirty="0"/>
          </a:p>
          <a:p>
            <a:pPr lvl="1"/>
            <a:r>
              <a:rPr lang="en-US" altLang="ko-KR" sz="1000" dirty="0"/>
              <a:t>//</a:t>
            </a:r>
            <a:r>
              <a:rPr lang="en-US" altLang="ko-KR" sz="1000" dirty="0" err="1"/>
              <a:t>HashMap</a:t>
            </a:r>
            <a:r>
              <a:rPr lang="ko-KR" altLang="en-US" sz="1000" dirty="0"/>
              <a:t>에 이름과 성적을 입력한다</a:t>
            </a:r>
            <a:r>
              <a:rPr lang="en-US" altLang="ko-KR" sz="1000" dirty="0"/>
              <a:t>.</a:t>
            </a:r>
          </a:p>
          <a:p>
            <a:pPr lvl="1"/>
            <a:r>
              <a:rPr lang="en-US" altLang="ko-KR" sz="1000" dirty="0" err="1"/>
              <a:t>map.put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strName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nScore</a:t>
            </a:r>
            <a:r>
              <a:rPr lang="en-US" altLang="ko-KR" sz="1000" dirty="0"/>
              <a:t>);</a:t>
            </a:r>
          </a:p>
          <a:p>
            <a:r>
              <a:rPr lang="en-US" altLang="ko-KR" sz="1000" b="1" dirty="0"/>
              <a:t> </a:t>
            </a:r>
            <a:r>
              <a:rPr lang="en-US" altLang="ko-KR" sz="1000" b="1" dirty="0" smtClean="0"/>
              <a:t>          break</a:t>
            </a:r>
            <a:r>
              <a:rPr lang="en-US" altLang="ko-KR" sz="1000" b="1" dirty="0"/>
              <a:t>;</a:t>
            </a:r>
          </a:p>
          <a:p>
            <a:endParaRPr lang="ko-KR" altLang="en-US" sz="1000" dirty="0"/>
          </a:p>
          <a:p>
            <a:r>
              <a:rPr lang="en-US" altLang="ko-KR" sz="1000" b="1" dirty="0"/>
              <a:t>case 2: //</a:t>
            </a:r>
            <a:r>
              <a:rPr lang="ko-KR" altLang="en-US" sz="1000" b="1" dirty="0"/>
              <a:t>성적 삭제</a:t>
            </a:r>
          </a:p>
          <a:p>
            <a:pPr lvl="1"/>
            <a:r>
              <a:rPr lang="en-US" altLang="ko-KR" sz="1000" dirty="0" err="1"/>
              <a:t>System.</a:t>
            </a:r>
            <a:r>
              <a:rPr lang="en-US" altLang="ko-KR" sz="1000" b="1" i="1" dirty="0" err="1"/>
              <a:t>out.print</a:t>
            </a:r>
            <a:r>
              <a:rPr lang="en-US" altLang="ko-KR" sz="1000" b="1" i="1" dirty="0"/>
              <a:t>("</a:t>
            </a:r>
            <a:r>
              <a:rPr lang="ko-KR" altLang="en-US" sz="1000" b="1" i="1" dirty="0"/>
              <a:t>이름 </a:t>
            </a:r>
            <a:r>
              <a:rPr lang="en-US" altLang="ko-KR" sz="1000" b="1" i="1" dirty="0"/>
              <a:t>: &gt;&gt; ");</a:t>
            </a:r>
          </a:p>
          <a:p>
            <a:pPr lvl="1"/>
            <a:r>
              <a:rPr lang="en-US" altLang="ko-KR" sz="1000" dirty="0" err="1"/>
              <a:t>strName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scan.nextLine</a:t>
            </a:r>
            <a:r>
              <a:rPr lang="en-US" altLang="ko-KR" sz="1000" dirty="0"/>
              <a:t>();</a:t>
            </a:r>
          </a:p>
          <a:p>
            <a:pPr lvl="1"/>
            <a:r>
              <a:rPr lang="en-US" altLang="ko-KR" sz="1000" dirty="0" err="1"/>
              <a:t>map.remove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strName</a:t>
            </a:r>
            <a:r>
              <a:rPr lang="en-US" altLang="ko-KR" sz="1000" dirty="0"/>
              <a:t>);</a:t>
            </a:r>
          </a:p>
          <a:p>
            <a:pPr lvl="1"/>
            <a:r>
              <a:rPr lang="en-US" altLang="ko-KR" sz="1000" b="1" dirty="0"/>
              <a:t>break;</a:t>
            </a:r>
          </a:p>
          <a:p>
            <a:endParaRPr lang="ko-KR" altLang="en-US" sz="1000" dirty="0"/>
          </a:p>
          <a:p>
            <a:r>
              <a:rPr lang="en-US" altLang="ko-KR" sz="1000" b="1" dirty="0"/>
              <a:t>case 3://</a:t>
            </a:r>
            <a:r>
              <a:rPr lang="ko-KR" altLang="en-US" sz="1000" b="1" dirty="0"/>
              <a:t>성적 검색</a:t>
            </a:r>
          </a:p>
          <a:p>
            <a:pPr lvl="1"/>
            <a:r>
              <a:rPr lang="en-US" altLang="ko-KR" sz="1000" dirty="0" err="1"/>
              <a:t>System.</a:t>
            </a:r>
            <a:r>
              <a:rPr lang="en-US" altLang="ko-KR" sz="1000" b="1" i="1" dirty="0" err="1"/>
              <a:t>out.print</a:t>
            </a:r>
            <a:r>
              <a:rPr lang="en-US" altLang="ko-KR" sz="1000" b="1" i="1" dirty="0"/>
              <a:t>("</a:t>
            </a:r>
            <a:r>
              <a:rPr lang="ko-KR" altLang="en-US" sz="1000" b="1" i="1" dirty="0"/>
              <a:t>이름 </a:t>
            </a:r>
            <a:r>
              <a:rPr lang="en-US" altLang="ko-KR" sz="1000" b="1" i="1" dirty="0"/>
              <a:t>: &gt;&gt;");</a:t>
            </a:r>
          </a:p>
          <a:p>
            <a:pPr lvl="1"/>
            <a:r>
              <a:rPr lang="en-US" altLang="ko-KR" sz="1000" dirty="0" err="1"/>
              <a:t>strName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scan.nextLine</a:t>
            </a:r>
            <a:r>
              <a:rPr lang="en-US" altLang="ko-KR" sz="1000" dirty="0"/>
              <a:t>();</a:t>
            </a:r>
          </a:p>
          <a:p>
            <a:pPr lvl="1"/>
            <a:r>
              <a:rPr lang="en-US" altLang="ko-KR" sz="1000" dirty="0" err="1"/>
              <a:t>nScore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map.get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strName</a:t>
            </a:r>
            <a:r>
              <a:rPr lang="en-US" altLang="ko-KR" sz="1000" dirty="0"/>
              <a:t>);</a:t>
            </a:r>
          </a:p>
          <a:p>
            <a:pPr lvl="1"/>
            <a:r>
              <a:rPr lang="en-US" altLang="ko-KR" sz="1000" dirty="0" err="1"/>
              <a:t>System.</a:t>
            </a:r>
            <a:r>
              <a:rPr lang="en-US" altLang="ko-KR" sz="1000" b="1" i="1" dirty="0" err="1"/>
              <a:t>out.println</a:t>
            </a:r>
            <a:r>
              <a:rPr lang="en-US" altLang="ko-KR" sz="1000" b="1" i="1" dirty="0"/>
              <a:t>("</a:t>
            </a:r>
            <a:r>
              <a:rPr lang="ko-KR" altLang="en-US" sz="1000" b="1" i="1" dirty="0"/>
              <a:t>이름 </a:t>
            </a:r>
            <a:r>
              <a:rPr lang="en-US" altLang="ko-KR" sz="1000" b="1" i="1" dirty="0"/>
              <a:t>: "</a:t>
            </a:r>
            <a:r>
              <a:rPr lang="ko-KR" altLang="en-US" sz="1000" b="1" i="1" dirty="0"/>
              <a:t> </a:t>
            </a:r>
            <a:r>
              <a:rPr lang="en-US" altLang="ko-KR" sz="1000" b="1" i="1" dirty="0"/>
              <a:t>+ </a:t>
            </a:r>
            <a:r>
              <a:rPr lang="en-US" altLang="ko-KR" sz="1000" b="1" i="1" dirty="0" err="1"/>
              <a:t>strName</a:t>
            </a:r>
            <a:r>
              <a:rPr lang="en-US" altLang="ko-KR" sz="1000" b="1" i="1" dirty="0"/>
              <a:t> + ", </a:t>
            </a:r>
            <a:r>
              <a:rPr lang="ko-KR" altLang="en-US" sz="1000" b="1" i="1" dirty="0"/>
              <a:t>점수 </a:t>
            </a:r>
            <a:r>
              <a:rPr lang="en-US" altLang="ko-KR" sz="1000" b="1" i="1" dirty="0"/>
              <a:t>: "</a:t>
            </a:r>
            <a:r>
              <a:rPr lang="ko-KR" altLang="en-US" sz="1000" b="1" i="1" dirty="0"/>
              <a:t> </a:t>
            </a:r>
            <a:r>
              <a:rPr lang="en-US" altLang="ko-KR" sz="1000" b="1" i="1" dirty="0"/>
              <a:t>+ </a:t>
            </a:r>
            <a:r>
              <a:rPr lang="en-US" altLang="ko-KR" sz="1000" b="1" i="1" dirty="0" err="1"/>
              <a:t>nScore</a:t>
            </a:r>
            <a:r>
              <a:rPr lang="en-US" altLang="ko-KR" sz="1000" b="1" i="1" dirty="0"/>
              <a:t>);</a:t>
            </a:r>
          </a:p>
          <a:p>
            <a:pPr lvl="1"/>
            <a:r>
              <a:rPr lang="en-US" altLang="ko-KR" sz="1000" b="1" dirty="0"/>
              <a:t>break;</a:t>
            </a:r>
          </a:p>
          <a:p>
            <a:endParaRPr lang="ko-KR" altLang="en-US" sz="1000" dirty="0"/>
          </a:p>
          <a:p>
            <a:r>
              <a:rPr lang="en-US" altLang="ko-KR" sz="1000" b="1" dirty="0"/>
              <a:t>case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4://</a:t>
            </a:r>
            <a:r>
              <a:rPr lang="ko-KR" altLang="en-US" sz="1000" b="1" dirty="0" err="1"/>
              <a:t>전체성적</a:t>
            </a:r>
            <a:r>
              <a:rPr lang="ko-KR" altLang="en-US" sz="1000" b="1" dirty="0"/>
              <a:t> 조회</a:t>
            </a:r>
          </a:p>
          <a:p>
            <a:pPr lvl="1"/>
            <a:r>
              <a:rPr lang="en-US" altLang="ko-KR" sz="1000" dirty="0"/>
              <a:t>//</a:t>
            </a:r>
            <a:r>
              <a:rPr lang="en-US" altLang="ko-KR" sz="1000" dirty="0" err="1"/>
              <a:t>HashMap</a:t>
            </a:r>
            <a:r>
              <a:rPr lang="ko-KR" altLang="en-US" sz="1000" dirty="0"/>
              <a:t>에 있는 모든 키들을 가져와 배열에 저장한다</a:t>
            </a:r>
            <a:r>
              <a:rPr lang="en-US" altLang="ko-KR" sz="1000" dirty="0"/>
              <a:t>.</a:t>
            </a:r>
          </a:p>
          <a:p>
            <a:pPr lvl="1"/>
            <a:r>
              <a:rPr lang="en-US" altLang="ko-KR" sz="1000" dirty="0"/>
              <a:t>Set&lt;String&gt; keys = </a:t>
            </a:r>
            <a:r>
              <a:rPr lang="en-US" altLang="ko-KR" sz="1000" dirty="0" err="1"/>
              <a:t>map.keySet</a:t>
            </a:r>
            <a:r>
              <a:rPr lang="en-US" altLang="ko-KR" sz="1000" dirty="0"/>
              <a:t>();</a:t>
            </a:r>
          </a:p>
          <a:p>
            <a:pPr lvl="1"/>
            <a:r>
              <a:rPr lang="en-US" altLang="ko-KR" sz="1000" u="sng" dirty="0"/>
              <a:t>Iterator it = </a:t>
            </a:r>
            <a:r>
              <a:rPr lang="en-US" altLang="ko-KR" sz="1000" u="sng" dirty="0" err="1"/>
              <a:t>keys.iterator</a:t>
            </a:r>
            <a:r>
              <a:rPr lang="en-US" altLang="ko-KR" sz="1000" u="sng" dirty="0"/>
              <a:t>();</a:t>
            </a:r>
          </a:p>
          <a:p>
            <a:endParaRPr lang="ko-KR" altLang="en-US" sz="1000" dirty="0"/>
          </a:p>
          <a:p>
            <a:pPr lvl="1"/>
            <a:r>
              <a:rPr lang="en-US" altLang="ko-KR" sz="1000" b="1" dirty="0"/>
              <a:t>while(</a:t>
            </a:r>
            <a:r>
              <a:rPr lang="en-US" altLang="ko-KR" sz="1000" b="1" dirty="0" err="1"/>
              <a:t>it.hasNext</a:t>
            </a:r>
            <a:r>
              <a:rPr lang="en-US" altLang="ko-KR" sz="1000" b="1" dirty="0"/>
              <a:t>()) {</a:t>
            </a:r>
          </a:p>
          <a:p>
            <a:pPr lvl="1"/>
            <a:r>
              <a:rPr lang="en-US" altLang="ko-KR" sz="1000" dirty="0"/>
              <a:t>String name = (String) </a:t>
            </a:r>
            <a:r>
              <a:rPr lang="en-US" altLang="ko-KR" sz="1000" dirty="0" err="1"/>
              <a:t>it.next</a:t>
            </a:r>
            <a:r>
              <a:rPr lang="en-US" altLang="ko-KR" sz="1000" dirty="0"/>
              <a:t>();</a:t>
            </a:r>
          </a:p>
          <a:p>
            <a:pPr lvl="1"/>
            <a:r>
              <a:rPr lang="en-US" altLang="ko-KR" sz="1000" dirty="0"/>
              <a:t>Integer score = </a:t>
            </a:r>
            <a:r>
              <a:rPr lang="en-US" altLang="ko-KR" sz="1000" dirty="0" err="1"/>
              <a:t>map.get</a:t>
            </a:r>
            <a:r>
              <a:rPr lang="en-US" altLang="ko-KR" sz="1000" dirty="0"/>
              <a:t>(name);</a:t>
            </a:r>
          </a:p>
          <a:p>
            <a:pPr lvl="1"/>
            <a:r>
              <a:rPr lang="en-US" altLang="ko-KR" sz="1000" dirty="0" err="1"/>
              <a:t>System.</a:t>
            </a:r>
            <a:r>
              <a:rPr lang="en-US" altLang="ko-KR" sz="1000" b="1" i="1" dirty="0" err="1"/>
              <a:t>out.println</a:t>
            </a:r>
            <a:r>
              <a:rPr lang="en-US" altLang="ko-KR" sz="1000" b="1" i="1" dirty="0"/>
              <a:t>("</a:t>
            </a:r>
            <a:r>
              <a:rPr lang="ko-KR" altLang="en-US" sz="1000" b="1" i="1" dirty="0"/>
              <a:t>이름 </a:t>
            </a:r>
            <a:r>
              <a:rPr lang="en-US" altLang="ko-KR" sz="1000" b="1" i="1" dirty="0"/>
              <a:t>: "</a:t>
            </a:r>
            <a:r>
              <a:rPr lang="ko-KR" altLang="en-US" sz="1000" b="1" i="1" dirty="0"/>
              <a:t> </a:t>
            </a:r>
            <a:r>
              <a:rPr lang="en-US" altLang="ko-KR" sz="1000" b="1" i="1" dirty="0"/>
              <a:t>+ name + ", </a:t>
            </a:r>
            <a:r>
              <a:rPr lang="ko-KR" altLang="en-US" sz="1000" b="1" i="1" dirty="0"/>
              <a:t>성적 </a:t>
            </a:r>
            <a:r>
              <a:rPr lang="en-US" altLang="ko-KR" sz="1000" b="1" i="1" dirty="0"/>
              <a:t>: "</a:t>
            </a:r>
            <a:r>
              <a:rPr lang="ko-KR" altLang="en-US" sz="1000" b="1" i="1" dirty="0"/>
              <a:t> </a:t>
            </a:r>
            <a:r>
              <a:rPr lang="en-US" altLang="ko-KR" sz="1000" b="1" i="1" dirty="0"/>
              <a:t>+ score);</a:t>
            </a:r>
          </a:p>
          <a:p>
            <a:pPr lvl="1"/>
            <a:r>
              <a:rPr lang="en-US" altLang="ko-KR" sz="1000" dirty="0"/>
              <a:t>}</a:t>
            </a:r>
          </a:p>
          <a:p>
            <a:pPr lvl="1"/>
            <a:r>
              <a:rPr lang="en-US" altLang="ko-KR" sz="1000" b="1" dirty="0"/>
              <a:t>break;</a:t>
            </a:r>
          </a:p>
          <a:p>
            <a:endParaRPr lang="ko-KR" altLang="en-US" sz="1000" dirty="0"/>
          </a:p>
          <a:p>
            <a:r>
              <a:rPr lang="en-US" altLang="ko-KR" sz="1000" b="1" dirty="0"/>
              <a:t>default:</a:t>
            </a:r>
          </a:p>
          <a:p>
            <a:pPr lvl="1"/>
            <a:r>
              <a:rPr lang="en-US" altLang="ko-KR" sz="1000" dirty="0" err="1"/>
              <a:t>System.</a:t>
            </a:r>
            <a:r>
              <a:rPr lang="en-US" altLang="ko-KR" sz="1000" b="1" i="1" dirty="0" err="1"/>
              <a:t>out.println</a:t>
            </a:r>
            <a:r>
              <a:rPr lang="en-US" altLang="ko-KR" sz="1000" b="1" i="1" dirty="0"/>
              <a:t>("0 ~ 4</a:t>
            </a:r>
            <a:r>
              <a:rPr lang="ko-KR" altLang="en-US" sz="1000" b="1" i="1" dirty="0"/>
              <a:t>사이의 숫자를 입력해주세요</a:t>
            </a:r>
            <a:r>
              <a:rPr lang="en-US" altLang="ko-KR" sz="1000" b="1" i="1" dirty="0"/>
              <a:t>.");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}//end while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493468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Report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이름과 성적에 대해 정렬하는 메뉴를 추가</a:t>
            </a:r>
            <a:endParaRPr lang="en-US" altLang="ko-KR" dirty="0" smtClean="0"/>
          </a:p>
          <a:p>
            <a:r>
              <a:rPr lang="ko-KR" altLang="en-US" dirty="0" smtClean="0"/>
              <a:t>작성한 소스를 </a:t>
            </a:r>
            <a:r>
              <a:rPr lang="en-US" altLang="ko-KR" dirty="0" smtClean="0"/>
              <a:t>pdf</a:t>
            </a:r>
            <a:r>
              <a:rPr lang="ko-KR" altLang="en-US" dirty="0"/>
              <a:t> </a:t>
            </a:r>
            <a:r>
              <a:rPr lang="ko-KR" altLang="en-US" dirty="0" smtClean="0"/>
              <a:t>파일로 변환하여 </a:t>
            </a:r>
            <a:r>
              <a:rPr lang="ko-KR" altLang="en-US" dirty="0" err="1" smtClean="0"/>
              <a:t>과제방에</a:t>
            </a:r>
            <a:r>
              <a:rPr lang="ko-KR" altLang="en-US" dirty="0" smtClean="0"/>
              <a:t> 올리세요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파일명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r>
              <a:rPr lang="en-US" altLang="ko-KR" smtClean="0"/>
              <a:t>.pdf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C1A89CA-40D1-450C-81ED-683DA538A9C1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94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데이터의 저장 형태에 따른 자료구조 용어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List </a:t>
            </a:r>
          </a:p>
          <a:p>
            <a:pPr lvl="1"/>
            <a:r>
              <a:rPr lang="ko-KR" altLang="en-US" dirty="0" smtClean="0"/>
              <a:t>순서를 가지고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중복을 허용하는 </a:t>
            </a:r>
            <a:r>
              <a:rPr lang="ko-KR" altLang="en-US" dirty="0" err="1" smtClean="0"/>
              <a:t>보관구조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인텍스</a:t>
            </a:r>
            <a:r>
              <a:rPr lang="ko-KR" altLang="en-US" dirty="0" smtClean="0"/>
              <a:t> 번호가 중요한 역할을 함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Set</a:t>
            </a:r>
          </a:p>
          <a:p>
            <a:pPr lvl="1"/>
            <a:r>
              <a:rPr lang="ko-KR" altLang="en-US" dirty="0" smtClean="0"/>
              <a:t>순서를 가지지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데이터의 중복을 허용하지 않는 구조</a:t>
            </a:r>
            <a:endParaRPr lang="en-US" altLang="ko-KR" dirty="0" smtClean="0"/>
          </a:p>
          <a:p>
            <a:r>
              <a:rPr lang="en-US" altLang="ko-KR" dirty="0" smtClean="0"/>
              <a:t>Map </a:t>
            </a:r>
          </a:p>
          <a:p>
            <a:pPr lvl="1"/>
            <a:r>
              <a:rPr lang="ko-KR" altLang="en-US" dirty="0" smtClean="0"/>
              <a:t>키와 값을 가지며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키를 가지고 원하는 데이터를 검색하는 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C969631-1F30-4F58-ADE1-BB00B7869091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990720" y="1111320"/>
              <a:ext cx="6553440" cy="283248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1360" y="1101960"/>
                <a:ext cx="6572160" cy="285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61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API</a:t>
            </a:r>
            <a:r>
              <a:rPr lang="ko-KR" altLang="en-US" dirty="0" smtClean="0"/>
              <a:t>에서 자료구조를 지원하는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자료구조마다 특징을 가지고 있는데 이것을 인터페이스로 정의</a:t>
            </a:r>
            <a:endParaRPr lang="en-US" altLang="ko-KR" dirty="0" smtClean="0"/>
          </a:p>
          <a:p>
            <a:r>
              <a:rPr lang="ko-KR" altLang="en-US" dirty="0" smtClean="0"/>
              <a:t>특정 클래스는 이런 자료구조의 인터페이스를 각자 구현하는 형태로 지원</a:t>
            </a:r>
            <a:endParaRPr lang="en-US" altLang="ko-KR" dirty="0" smtClean="0"/>
          </a:p>
          <a:p>
            <a:r>
              <a:rPr lang="ko-KR" altLang="en-US" dirty="0" smtClean="0"/>
              <a:t>따라서 하나의 자료구조를 여러 개의 클래스가 지원하기도 하고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</a:t>
            </a:r>
            <a:r>
              <a:rPr lang="ko-KR" altLang="en-US" dirty="0"/>
              <a:t>가</a:t>
            </a:r>
            <a:r>
              <a:rPr lang="ko-KR" altLang="en-US" dirty="0" smtClean="0"/>
              <a:t>지 자료구조를 하나의 클래스가 다 구현하기도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C969631-1F30-4F58-ADE1-BB00B7869091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7099200" y="1778040"/>
              <a:ext cx="1530720" cy="6372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89840" y="1768680"/>
                <a:ext cx="1549440" cy="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846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자료구조에서 공통으로 사용되는 용어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Element</a:t>
            </a:r>
            <a:r>
              <a:rPr lang="ko-KR" altLang="en-US" dirty="0" smtClean="0"/>
              <a:t>라는 용어는 자료구조 안에 들어가는 데이터를 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</a:t>
            </a:r>
            <a:r>
              <a:rPr lang="ko-KR" altLang="en-US" dirty="0" smtClean="0"/>
              <a:t>에서는 모든 자료구조가 객체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처리하기</a:t>
            </a:r>
            <a:r>
              <a:rPr lang="en-US" altLang="ko-KR" dirty="0"/>
              <a:t> </a:t>
            </a:r>
            <a:r>
              <a:rPr lang="ko-KR" altLang="en-US" dirty="0" smtClean="0"/>
              <a:t>때문에 </a:t>
            </a:r>
            <a:r>
              <a:rPr lang="en-US" altLang="ko-KR" dirty="0" smtClean="0"/>
              <a:t>Element</a:t>
            </a:r>
            <a:r>
              <a:rPr lang="ko-KR" altLang="en-US" dirty="0" smtClean="0"/>
              <a:t>라고 하면 실제 객체를 지칭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C969631-1F30-4F58-ADE1-BB00B7869091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844560" y="336600"/>
              <a:ext cx="6807600" cy="257220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5200" y="327240"/>
                <a:ext cx="6826320" cy="259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858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79450"/>
          </a:xfrm>
        </p:spPr>
        <p:txBody>
          <a:bodyPr/>
          <a:lstStyle/>
          <a:p>
            <a:r>
              <a:rPr lang="en-US" altLang="ko-KR" dirty="0"/>
              <a:t>equals( )</a:t>
            </a:r>
            <a:r>
              <a:rPr lang="ko-KR" altLang="en-US" dirty="0"/>
              <a:t>와 </a:t>
            </a:r>
            <a:r>
              <a:rPr lang="en-US" altLang="ko-KR" dirty="0" err="1"/>
              <a:t>hashCode</a:t>
            </a:r>
            <a:r>
              <a:rPr lang="en-US" altLang="ko-KR" dirty="0"/>
              <a:t>( )</a:t>
            </a:r>
            <a:endParaRPr lang="ko-KR" altLang="en-US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525EBFE-112C-4ED0-B1F6-F81EB7D92AEE}" type="slidenum">
              <a:rPr lang="ko-KR" altLang="en-US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4294967295"/>
          </p:nvPr>
        </p:nvSpPr>
        <p:spPr>
          <a:xfrm>
            <a:off x="637700" y="1556792"/>
            <a:ext cx="8229600" cy="4530725"/>
          </a:xfrm>
        </p:spPr>
        <p:txBody>
          <a:bodyPr/>
          <a:lstStyle/>
          <a:p>
            <a:pPr eaLnBrk="1" hangingPunct="1"/>
            <a:r>
              <a:rPr lang="ko-KR" altLang="en-US" sz="2400" dirty="0" smtClean="0"/>
              <a:t>자료구조 안에 들어가는 객체들은 단순히 메모리상의 위치 비교를 하는 것이 아니다</a:t>
            </a:r>
            <a:r>
              <a:rPr lang="en-US" altLang="ko-KR" sz="2400" dirty="0" smtClean="0"/>
              <a:t>. </a:t>
            </a:r>
          </a:p>
          <a:p>
            <a:pPr eaLnBrk="1" hangingPunct="1"/>
            <a:r>
              <a:rPr lang="ko-KR" altLang="en-US" sz="2400" dirty="0" smtClean="0"/>
              <a:t>때로는 메모리가 달라도 검색이 가능해야 하는데 이를 위해서 </a:t>
            </a:r>
            <a:r>
              <a:rPr lang="en-US" altLang="ko-KR" sz="2400" dirty="0" err="1" smtClean="0"/>
              <a:t>java.lang.Object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equals( )</a:t>
            </a:r>
            <a:r>
              <a:rPr lang="ko-KR" altLang="en-US" sz="2400" dirty="0" smtClean="0"/>
              <a:t>와 </a:t>
            </a:r>
            <a:r>
              <a:rPr lang="en-US" altLang="ko-KR" sz="2400" dirty="0" err="1" smtClean="0"/>
              <a:t>hashCode</a:t>
            </a:r>
            <a:r>
              <a:rPr lang="en-US" altLang="ko-KR" sz="2400" dirty="0" smtClean="0"/>
              <a:t>( )</a:t>
            </a:r>
            <a:r>
              <a:rPr lang="ko-KR" altLang="en-US" sz="2400" dirty="0" err="1" smtClean="0"/>
              <a:t>메소드가</a:t>
            </a:r>
            <a:r>
              <a:rPr lang="ko-KR" altLang="en-US" sz="2400" dirty="0" smtClean="0"/>
              <a:t> 사용된다</a:t>
            </a:r>
            <a:r>
              <a:rPr lang="en-US" altLang="ko-KR" sz="2400" dirty="0" smtClean="0"/>
              <a:t>. </a:t>
            </a:r>
          </a:p>
          <a:p>
            <a:pPr eaLnBrk="1" hangingPunct="1"/>
            <a:r>
              <a:rPr lang="en-US" altLang="ko-KR" sz="2400" dirty="0" smtClean="0"/>
              <a:t>equals( ): </a:t>
            </a:r>
            <a:r>
              <a:rPr lang="ko-KR" altLang="en-US" sz="2400" dirty="0" smtClean="0"/>
              <a:t>메모리상의 위치가 다르다고 해도 검색이 가능하도록 설계하려면 </a:t>
            </a:r>
            <a:r>
              <a:rPr lang="en-US" altLang="ko-KR" sz="2400" dirty="0" smtClean="0"/>
              <a:t>override</a:t>
            </a:r>
            <a:r>
              <a:rPr lang="ko-KR" altLang="en-US" sz="2400" dirty="0" smtClean="0"/>
              <a:t>해 준다</a:t>
            </a:r>
            <a:r>
              <a:rPr lang="en-US" altLang="ko-KR" sz="2400" dirty="0" smtClean="0"/>
              <a:t>. </a:t>
            </a:r>
          </a:p>
          <a:p>
            <a:pPr eaLnBrk="1" hangingPunct="1"/>
            <a:r>
              <a:rPr lang="en-US" altLang="ko-KR" sz="2400" dirty="0" err="1" smtClean="0"/>
              <a:t>hashCode</a:t>
            </a:r>
            <a:r>
              <a:rPr lang="en-US" altLang="ko-KR" sz="2400" dirty="0" smtClean="0"/>
              <a:t>( ): </a:t>
            </a:r>
            <a:r>
              <a:rPr lang="ko-KR" altLang="en-US" sz="2400" dirty="0" err="1" smtClean="0"/>
              <a:t>해싱</a:t>
            </a:r>
            <a:r>
              <a:rPr lang="ko-KR" altLang="en-US" sz="2400" dirty="0" smtClean="0"/>
              <a:t> 알고리즘을 사용할 때 객체들을 분류하고 </a:t>
            </a:r>
            <a:r>
              <a:rPr lang="ko-KR" altLang="en-US" sz="2400" dirty="0" err="1" smtClean="0"/>
              <a:t>보관할때</a:t>
            </a:r>
            <a:r>
              <a:rPr lang="ko-KR" altLang="en-US" sz="2400" dirty="0" smtClean="0"/>
              <a:t> 기준이 되는 </a:t>
            </a:r>
            <a:r>
              <a:rPr lang="en-US" altLang="ko-KR" sz="2400" dirty="0" smtClean="0"/>
              <a:t>hash value</a:t>
            </a:r>
            <a:r>
              <a:rPr lang="ko-KR" altLang="en-US" sz="2400" dirty="0" smtClean="0"/>
              <a:t>를 만들어 내는 </a:t>
            </a:r>
            <a:r>
              <a:rPr lang="ko-KR" altLang="en-US" sz="2400" dirty="0" err="1" smtClean="0"/>
              <a:t>메소드</a:t>
            </a:r>
            <a:endParaRPr lang="ko-KR" altLang="en-US" sz="2400" dirty="0" smtClean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-330120" y="57240"/>
              <a:ext cx="8090280" cy="520092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39480" y="47880"/>
                <a:ext cx="8109000" cy="521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645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7장_Collection_97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가을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7장_Collection_97</Template>
  <TotalTime>4762</TotalTime>
  <Words>3168</Words>
  <Application>Microsoft Office PowerPoint</Application>
  <PresentationFormat>화면 슬라이드 쇼(4:3)</PresentationFormat>
  <Paragraphs>956</Paragraphs>
  <Slides>59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8" baseType="lpstr">
      <vt:lpstr>HY강B</vt:lpstr>
      <vt:lpstr>HY나무L</vt:lpstr>
      <vt:lpstr>굴림</vt:lpstr>
      <vt:lpstr>맑은 고딕</vt:lpstr>
      <vt:lpstr>휴먼편지체</vt:lpstr>
      <vt:lpstr>Arial</vt:lpstr>
      <vt:lpstr>Wingdings</vt:lpstr>
      <vt:lpstr>Wingdings 2</vt:lpstr>
      <vt:lpstr>7장_Collection_97</vt:lpstr>
      <vt:lpstr>제 7 장 제네릭과 컬렉션</vt:lpstr>
      <vt:lpstr>컬렉션(collection)의 개념</vt:lpstr>
      <vt:lpstr>컬렉션(collection)의 개념</vt:lpstr>
      <vt:lpstr>Collections Framework에서 중요한 사항들</vt:lpstr>
      <vt:lpstr>컬렉션을 위한 인터페이스와 클래스</vt:lpstr>
      <vt:lpstr>데이터의 저장 형태에 따른 자료구조 용어</vt:lpstr>
      <vt:lpstr>API에서 자료구조를 지원하는 방식</vt:lpstr>
      <vt:lpstr>Element</vt:lpstr>
      <vt:lpstr>equals( )와 hashCode( )</vt:lpstr>
      <vt:lpstr>Set 계열</vt:lpstr>
      <vt:lpstr>PowerPoint 프레젠테이션</vt:lpstr>
      <vt:lpstr>List 계열</vt:lpstr>
      <vt:lpstr>PowerPoint 프레젠테이션</vt:lpstr>
      <vt:lpstr>Map계열</vt:lpstr>
      <vt:lpstr>PowerPoint 프레젠테이션</vt:lpstr>
      <vt:lpstr>컬렉션과 제네릭</vt:lpstr>
      <vt:lpstr>제네릭의 기본 개념</vt:lpstr>
      <vt:lpstr>제네릭 Stack&lt;E&gt; 클래스의 JDK 매뉴얼</vt:lpstr>
      <vt:lpstr>Vector&lt;E&gt;</vt:lpstr>
      <vt:lpstr>Vector&lt;Integer&gt; 컬렉션 내부 구성</vt:lpstr>
      <vt:lpstr>타입 매개 변수 사용하지 않는 경우 경고 발생</vt:lpstr>
      <vt:lpstr>Vector&lt;E&gt; 클래스의 주요 메소드</vt:lpstr>
      <vt:lpstr>PowerPoint 프레젠테이션</vt:lpstr>
      <vt:lpstr>PowerPoint 프레젠테이션</vt:lpstr>
      <vt:lpstr>컬렉션과 자동 박싱/언박싱</vt:lpstr>
      <vt:lpstr>예제 7-1 : 정수 값만 다루는 Vector&lt;Integer&gt; </vt:lpstr>
      <vt:lpstr>예제 7-2 Point 클래스의 객체들만 저장하는 벡터 만들기</vt:lpstr>
      <vt:lpstr>ArrayList&lt;E&gt;</vt:lpstr>
      <vt:lpstr>ArrayList&lt;String&gt; 컬렉션의 내부 구성</vt:lpstr>
      <vt:lpstr>ArrayList&lt;E&gt; 클래스의 주요 메소드</vt:lpstr>
      <vt:lpstr>PowerPoint 프레젠테이션</vt:lpstr>
      <vt:lpstr>PowerPoint 프레젠테이션</vt:lpstr>
      <vt:lpstr>예제 7-3 : ArrayList에 문자열을 달기</vt:lpstr>
      <vt:lpstr>컬렉션의 순차 검색을 위한 Iterator</vt:lpstr>
      <vt:lpstr>예제 7-4 : Iterator를 이용하여 Vector의 모든 요소 출력하고 합 구하기</vt:lpstr>
      <vt:lpstr>HashMap&lt;K,V&gt;</vt:lpstr>
      <vt:lpstr>HashMap&lt;String, String&gt;의 내부 구성과 put(), get() 메소드</vt:lpstr>
      <vt:lpstr>HashMap&lt;K,V&gt;의 주요 메소드</vt:lpstr>
      <vt:lpstr>PowerPoint 프레젠테이션</vt:lpstr>
      <vt:lpstr>예제 7-5 : HashMap을 이용하여 영어 단어와 한글 단어를 쌍으로 저장하는 검색하는 사례</vt:lpstr>
      <vt:lpstr>예제 7-6 HashMap을 이용하여 자바 과목의 점수를 기록 관리하는 코드 작성</vt:lpstr>
      <vt:lpstr>예제 7-7 HashMap을 이용한 학생 정보 저장</vt:lpstr>
      <vt:lpstr>LinkedList&lt;E&gt;</vt:lpstr>
      <vt:lpstr>LinkedList&lt;String&gt;의 내부 구성과 put(), get() 메소드</vt:lpstr>
      <vt:lpstr>Collections 클래스 활용</vt:lpstr>
      <vt:lpstr>예제 7-8 : Collections 클래스의 활용</vt:lpstr>
      <vt:lpstr>Tree 계열</vt:lpstr>
      <vt:lpstr>Tree 계열</vt:lpstr>
      <vt:lpstr>Tree 계열</vt:lpstr>
      <vt:lpstr>내가 만든 클래스가 정렬기능을  가질려면?</vt:lpstr>
      <vt:lpstr>정렬되는 모든 객체들의 Interface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7 장 제네릭과 컬렉션</dc:title>
  <dc:creator>YNC</dc:creator>
  <cp:lastModifiedBy>shmoon</cp:lastModifiedBy>
  <cp:revision>54</cp:revision>
  <cp:lastPrinted>2020-09-24T06:09:17Z</cp:lastPrinted>
  <dcterms:created xsi:type="dcterms:W3CDTF">2015-05-15T02:52:38Z</dcterms:created>
  <dcterms:modified xsi:type="dcterms:W3CDTF">2020-09-24T06:57:54Z</dcterms:modified>
</cp:coreProperties>
</file>