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1" r:id="rId2"/>
    <p:sldId id="352" r:id="rId3"/>
    <p:sldId id="353" r:id="rId4"/>
    <p:sldId id="354" r:id="rId5"/>
    <p:sldId id="355" r:id="rId6"/>
    <p:sldId id="356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3" r:id="rId21"/>
    <p:sldId id="384" r:id="rId22"/>
    <p:sldId id="385" r:id="rId23"/>
    <p:sldId id="386" r:id="rId24"/>
    <p:sldId id="387" r:id="rId25"/>
    <p:sldId id="388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C28"/>
    <a:srgbClr val="5DCFAF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01E5A-C9F4-41E0-A59C-56AC77976643}" v="4" dt="2023-05-15T02:21:47.423"/>
    <p1510:client id="{E6D0D6A7-501C-D04E-9AD3-2D29AF020DFE}" v="39" dt="2023-05-15T02:03:2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nator" userId="8156cf7455920c3e" providerId="LiveId" clId="{27301E5A-C9F4-41E0-A59C-56AC77976643}"/>
    <pc:docChg chg="addSld delSld modSld">
      <pc:chgData name="Skillnator" userId="8156cf7455920c3e" providerId="LiveId" clId="{27301E5A-C9F4-41E0-A59C-56AC77976643}" dt="2023-05-15T02:21:47.411" v="3"/>
      <pc:docMkLst>
        <pc:docMk/>
      </pc:docMkLst>
      <pc:sldChg chg="del">
        <pc:chgData name="Skillnator" userId="8156cf7455920c3e" providerId="LiveId" clId="{27301E5A-C9F4-41E0-A59C-56AC77976643}" dt="2023-05-15T02:18:34.059" v="0" actId="47"/>
        <pc:sldMkLst>
          <pc:docMk/>
          <pc:sldMk cId="4128792392" sldId="276"/>
        </pc:sldMkLst>
      </pc:sldChg>
      <pc:sldChg chg="del">
        <pc:chgData name="Skillnator" userId="8156cf7455920c3e" providerId="LiveId" clId="{27301E5A-C9F4-41E0-A59C-56AC77976643}" dt="2023-05-15T02:18:34.059" v="0" actId="47"/>
        <pc:sldMkLst>
          <pc:docMk/>
          <pc:sldMk cId="40299927" sldId="382"/>
        </pc:sldMkLst>
      </pc:sldChg>
      <pc:sldChg chg="del">
        <pc:chgData name="Skillnator" userId="8156cf7455920c3e" providerId="LiveId" clId="{27301E5A-C9F4-41E0-A59C-56AC77976643}" dt="2023-05-15T02:18:34.059" v="0" actId="47"/>
        <pc:sldMkLst>
          <pc:docMk/>
          <pc:sldMk cId="891781" sldId="383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4012443758" sldId="383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2195022930" sldId="384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56856432" sldId="385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1543265059" sldId="386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354490746" sldId="387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2562636841" sldId="388"/>
        </pc:sldMkLst>
      </pc:sldChg>
      <pc:sldChg chg="add setBg">
        <pc:chgData name="Skillnator" userId="8156cf7455920c3e" providerId="LiveId" clId="{27301E5A-C9F4-41E0-A59C-56AC77976643}" dt="2023-05-15T02:20:02.267" v="2"/>
        <pc:sldMkLst>
          <pc:docMk/>
          <pc:sldMk cId="3544064439" sldId="391"/>
        </pc:sldMkLst>
      </pc:sldChg>
    </pc:docChg>
  </pc:docChgLst>
  <pc:docChgLst>
    <pc:chgData name="Skillnator Learning" userId="8156cf7455920c3e" providerId="LiveId" clId="{E6D0D6A7-501C-D04E-9AD3-2D29AF020DFE}"/>
    <pc:docChg chg="undo custSel addSld modSld">
      <pc:chgData name="Skillnator Learning" userId="8156cf7455920c3e" providerId="LiveId" clId="{E6D0D6A7-501C-D04E-9AD3-2D29AF020DFE}" dt="2023-05-15T02:07:55.116" v="387" actId="1076"/>
      <pc:docMkLst>
        <pc:docMk/>
      </pc:docMkLst>
      <pc:sldChg chg="addSp delSp modSp mod">
        <pc:chgData name="Skillnator Learning" userId="8156cf7455920c3e" providerId="LiveId" clId="{E6D0D6A7-501C-D04E-9AD3-2D29AF020DFE}" dt="2023-05-15T01:53:45.464" v="16" actId="21"/>
        <pc:sldMkLst>
          <pc:docMk/>
          <pc:sldMk cId="4128792392" sldId="276"/>
        </pc:sldMkLst>
        <pc:picChg chg="add del mod">
          <ac:chgData name="Skillnator Learning" userId="8156cf7455920c3e" providerId="LiveId" clId="{E6D0D6A7-501C-D04E-9AD3-2D29AF020DFE}" dt="2023-05-15T01:53:45.464" v="16" actId="21"/>
          <ac:picMkLst>
            <pc:docMk/>
            <pc:sldMk cId="4128792392" sldId="276"/>
            <ac:picMk id="3" creationId="{D6ECEF33-4237-E970-8310-F3F4FE850E14}"/>
          </ac:picMkLst>
        </pc:picChg>
      </pc:sldChg>
      <pc:sldChg chg="addSp delSp modSp mod">
        <pc:chgData name="Skillnator Learning" userId="8156cf7455920c3e" providerId="LiveId" clId="{E6D0D6A7-501C-D04E-9AD3-2D29AF020DFE}" dt="2023-05-15T01:52:54.095" v="4" actId="21"/>
        <pc:sldMkLst>
          <pc:docMk/>
          <pc:sldMk cId="1674767149" sldId="351"/>
        </pc:sldMkLst>
        <pc:picChg chg="add del mod">
          <ac:chgData name="Skillnator Learning" userId="8156cf7455920c3e" providerId="LiveId" clId="{E6D0D6A7-501C-D04E-9AD3-2D29AF020DFE}" dt="2023-05-15T01:52:54.095" v="4" actId="21"/>
          <ac:picMkLst>
            <pc:docMk/>
            <pc:sldMk cId="1674767149" sldId="351"/>
            <ac:picMk id="6" creationId="{3C107AFB-FBBC-9F45-ABC1-8F9765DE7D8E}"/>
          </ac:picMkLst>
        </pc:picChg>
      </pc:sldChg>
      <pc:sldChg chg="addSp delSp modSp mod">
        <pc:chgData name="Skillnator Learning" userId="8156cf7455920c3e" providerId="LiveId" clId="{E6D0D6A7-501C-D04E-9AD3-2D29AF020DFE}" dt="2023-05-15T01:53:59.649" v="20" actId="21"/>
        <pc:sldMkLst>
          <pc:docMk/>
          <pc:sldMk cId="905696066" sldId="369"/>
        </pc:sldMkLst>
        <pc:picChg chg="add del mod">
          <ac:chgData name="Skillnator Learning" userId="8156cf7455920c3e" providerId="LiveId" clId="{E6D0D6A7-501C-D04E-9AD3-2D29AF020DFE}" dt="2023-05-15T01:53:59.649" v="20" actId="21"/>
          <ac:picMkLst>
            <pc:docMk/>
            <pc:sldMk cId="905696066" sldId="369"/>
            <ac:picMk id="3" creationId="{33728DD9-A772-8692-DF43-F1AE7BFAE2A3}"/>
          </ac:picMkLst>
        </pc:picChg>
      </pc:sldChg>
      <pc:sldChg chg="addSp delSp modSp mod">
        <pc:chgData name="Skillnator Learning" userId="8156cf7455920c3e" providerId="LiveId" clId="{E6D0D6A7-501C-D04E-9AD3-2D29AF020DFE}" dt="2023-05-15T01:53:51.607" v="18" actId="21"/>
        <pc:sldMkLst>
          <pc:docMk/>
          <pc:sldMk cId="2582427231" sldId="376"/>
        </pc:sldMkLst>
        <pc:picChg chg="add del mod">
          <ac:chgData name="Skillnator Learning" userId="8156cf7455920c3e" providerId="LiveId" clId="{E6D0D6A7-501C-D04E-9AD3-2D29AF020DFE}" dt="2023-05-15T01:53:51.607" v="18" actId="21"/>
          <ac:picMkLst>
            <pc:docMk/>
            <pc:sldMk cId="2582427231" sldId="376"/>
            <ac:picMk id="4" creationId="{8DF5A328-9AD1-EF3E-2C0C-5186B390FDB7}"/>
          </ac:picMkLst>
        </pc:picChg>
      </pc:sldChg>
      <pc:sldChg chg="addSp delSp modSp new mod setBg">
        <pc:chgData name="Skillnator Learning" userId="8156cf7455920c3e" providerId="LiveId" clId="{E6D0D6A7-501C-D04E-9AD3-2D29AF020DFE}" dt="2023-05-15T02:03:22.645" v="261"/>
        <pc:sldMkLst>
          <pc:docMk/>
          <pc:sldMk cId="40299927" sldId="382"/>
        </pc:sldMkLst>
        <pc:spChg chg="del">
          <ac:chgData name="Skillnator Learning" userId="8156cf7455920c3e" providerId="LiveId" clId="{E6D0D6A7-501C-D04E-9AD3-2D29AF020DFE}" dt="2023-05-15T01:52:59.427" v="5" actId="478"/>
          <ac:spMkLst>
            <pc:docMk/>
            <pc:sldMk cId="40299927" sldId="382"/>
            <ac:spMk id="2" creationId="{75F3EFFD-528F-1915-68BB-20FBDD1D9593}"/>
          </ac:spMkLst>
        </pc:spChg>
        <pc:spChg chg="del">
          <ac:chgData name="Skillnator Learning" userId="8156cf7455920c3e" providerId="LiveId" clId="{E6D0D6A7-501C-D04E-9AD3-2D29AF020DFE}" dt="2023-05-15T01:52:59.427" v="5" actId="478"/>
          <ac:spMkLst>
            <pc:docMk/>
            <pc:sldMk cId="40299927" sldId="382"/>
            <ac:spMk id="3" creationId="{E1A7CEB1-AE1B-3382-C076-43F762C1F008}"/>
          </ac:spMkLst>
        </pc:spChg>
        <pc:spChg chg="add mod">
          <ac:chgData name="Skillnator Learning" userId="8156cf7455920c3e" providerId="LiveId" clId="{E6D0D6A7-501C-D04E-9AD3-2D29AF020DFE}" dt="2023-05-15T02:03:01.564" v="258" actId="1076"/>
          <ac:spMkLst>
            <pc:docMk/>
            <pc:sldMk cId="40299927" sldId="382"/>
            <ac:spMk id="8" creationId="{D64F4A15-6E25-A1B9-FE59-74F116FA8D41}"/>
          </ac:spMkLst>
        </pc:spChg>
        <pc:spChg chg="add del mod">
          <ac:chgData name="Skillnator Learning" userId="8156cf7455920c3e" providerId="LiveId" clId="{E6D0D6A7-501C-D04E-9AD3-2D29AF020DFE}" dt="2023-05-15T02:01:08.056" v="230" actId="478"/>
          <ac:spMkLst>
            <pc:docMk/>
            <pc:sldMk cId="40299927" sldId="382"/>
            <ac:spMk id="9" creationId="{439C9D43-C0D4-CCE1-85E1-CB38EAF11487}"/>
          </ac:spMkLst>
        </pc:spChg>
        <pc:picChg chg="add mod">
          <ac:chgData name="Skillnator Learning" userId="8156cf7455920c3e" providerId="LiveId" clId="{E6D0D6A7-501C-D04E-9AD3-2D29AF020DFE}" dt="2023-05-15T02:02:51.939" v="256" actId="14861"/>
          <ac:picMkLst>
            <pc:docMk/>
            <pc:sldMk cId="40299927" sldId="382"/>
            <ac:picMk id="4" creationId="{303367EF-0F30-7850-222D-89D36FA78C5E}"/>
          </ac:picMkLst>
        </pc:picChg>
        <pc:picChg chg="add mod">
          <ac:chgData name="Skillnator Learning" userId="8156cf7455920c3e" providerId="LiveId" clId="{E6D0D6A7-501C-D04E-9AD3-2D29AF020DFE}" dt="2023-05-15T02:02:46.573" v="255" actId="14861"/>
          <ac:picMkLst>
            <pc:docMk/>
            <pc:sldMk cId="40299927" sldId="382"/>
            <ac:picMk id="5" creationId="{95E5C074-4A5C-54AC-47CF-06B5349F7C51}"/>
          </ac:picMkLst>
        </pc:picChg>
        <pc:picChg chg="add mod">
          <ac:chgData name="Skillnator Learning" userId="8156cf7455920c3e" providerId="LiveId" clId="{E6D0D6A7-501C-D04E-9AD3-2D29AF020DFE}" dt="2023-05-15T02:02:54.507" v="257" actId="14861"/>
          <ac:picMkLst>
            <pc:docMk/>
            <pc:sldMk cId="40299927" sldId="382"/>
            <ac:picMk id="6" creationId="{1C49F4B9-6480-CDCF-91CE-E5D32742B29E}"/>
          </ac:picMkLst>
        </pc:picChg>
        <pc:picChg chg="add mod">
          <ac:chgData name="Skillnator Learning" userId="8156cf7455920c3e" providerId="LiveId" clId="{E6D0D6A7-501C-D04E-9AD3-2D29AF020DFE}" dt="2023-05-15T02:02:22.890" v="251" actId="14861"/>
          <ac:picMkLst>
            <pc:docMk/>
            <pc:sldMk cId="40299927" sldId="382"/>
            <ac:picMk id="7" creationId="{110020E8-630C-E03A-3E5D-2DE4B158EE37}"/>
          </ac:picMkLst>
        </pc:picChg>
      </pc:sldChg>
      <pc:sldChg chg="modSp add mod">
        <pc:chgData name="Skillnator Learning" userId="8156cf7455920c3e" providerId="LiveId" clId="{E6D0D6A7-501C-D04E-9AD3-2D29AF020DFE}" dt="2023-05-15T02:07:55.116" v="387" actId="1076"/>
        <pc:sldMkLst>
          <pc:docMk/>
          <pc:sldMk cId="891781" sldId="383"/>
        </pc:sldMkLst>
        <pc:spChg chg="mod">
          <ac:chgData name="Skillnator Learning" userId="8156cf7455920c3e" providerId="LiveId" clId="{E6D0D6A7-501C-D04E-9AD3-2D29AF020DFE}" dt="2023-05-15T02:06:58.326" v="380" actId="1076"/>
          <ac:spMkLst>
            <pc:docMk/>
            <pc:sldMk cId="891781" sldId="383"/>
            <ac:spMk id="8" creationId="{D64F4A15-6E25-A1B9-FE59-74F116FA8D41}"/>
          </ac:spMkLst>
        </pc:spChg>
        <pc:picChg chg="mod">
          <ac:chgData name="Skillnator Learning" userId="8156cf7455920c3e" providerId="LiveId" clId="{E6D0D6A7-501C-D04E-9AD3-2D29AF020DFE}" dt="2023-05-15T02:07:55.116" v="387" actId="1076"/>
          <ac:picMkLst>
            <pc:docMk/>
            <pc:sldMk cId="891781" sldId="383"/>
            <ac:picMk id="4" creationId="{303367EF-0F30-7850-222D-89D36FA78C5E}"/>
          </ac:picMkLst>
        </pc:picChg>
        <pc:picChg chg="mod">
          <ac:chgData name="Skillnator Learning" userId="8156cf7455920c3e" providerId="LiveId" clId="{E6D0D6A7-501C-D04E-9AD3-2D29AF020DFE}" dt="2023-05-15T02:06:42.937" v="379" actId="1076"/>
          <ac:picMkLst>
            <pc:docMk/>
            <pc:sldMk cId="891781" sldId="383"/>
            <ac:picMk id="5" creationId="{95E5C074-4A5C-54AC-47CF-06B5349F7C51}"/>
          </ac:picMkLst>
        </pc:picChg>
        <pc:picChg chg="mod">
          <ac:chgData name="Skillnator Learning" userId="8156cf7455920c3e" providerId="LiveId" clId="{E6D0D6A7-501C-D04E-9AD3-2D29AF020DFE}" dt="2023-05-15T02:07:54.566" v="386" actId="1076"/>
          <ac:picMkLst>
            <pc:docMk/>
            <pc:sldMk cId="891781" sldId="383"/>
            <ac:picMk id="6" creationId="{1C49F4B9-6480-CDCF-91CE-E5D32742B29E}"/>
          </ac:picMkLst>
        </pc:picChg>
        <pc:picChg chg="mod">
          <ac:chgData name="Skillnator Learning" userId="8156cf7455920c3e" providerId="LiveId" clId="{E6D0D6A7-501C-D04E-9AD3-2D29AF020DFE}" dt="2023-05-15T02:07:25.514" v="381" actId="1076"/>
          <ac:picMkLst>
            <pc:docMk/>
            <pc:sldMk cId="891781" sldId="383"/>
            <ac:picMk id="7" creationId="{110020E8-630C-E03A-3E5D-2DE4B158EE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DC3F-E7E2-4928-AA0A-2642B200F37C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C577-5677-45F7-85D5-C2D66C3CD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7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4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7D9-99ED-1A40-A7A3-40A5AA27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6F10-97F4-D540-B2EA-84F71398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AFB2-A930-7742-8436-6DCF71C6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FF11-4C2B-294C-802E-C0F447C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5280-5BDB-A94A-9DF5-E19FA00D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16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CFA-A26F-AF40-BF69-162335AA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461B-5602-5449-AE09-D5B7182A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0DBE-B642-E043-BD9B-3F21EE12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31FB-7305-304D-AE14-8C2985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4DC4-60A6-4E49-862A-545DD4B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9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1915-E72F-7E49-B895-A1A7DB687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89F0-29FD-174F-84B1-D02F6390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376B-4AC4-2A44-9594-8A5CE5C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4BE4-84B8-7F4E-830F-ED5ADDF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EE5E-8BD7-0341-8DAF-016D674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36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60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2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CA2-AD31-244C-9B54-57EE3E5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446A-44EE-D742-B12E-FF5C2F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1EBF-A8F9-5048-8B59-00A1616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1A9F-8782-7542-BE0A-431D72E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DE6-A2CD-BB45-A2A2-8C6B4FE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7C56-842A-D141-93C0-14575977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B2F1-A101-4A4B-814F-2B2A006C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E33-5248-B044-B8CD-C8A8BD2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C924-E96B-B949-A371-F442A15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E24-A5C0-C84B-A770-BACC88C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CA2-D615-1944-90DD-2506E112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C41A-D70B-2745-9F90-5FFF5102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3CE2-E3C8-B744-9BAE-6FC87E55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A3AD-D18F-5945-9F21-7874E97B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924E-3633-E44E-A55A-8275A4C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9D93-728D-8344-9456-FDD6684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7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4788-C4AE-7B48-891E-F3FCF27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7718-4155-F640-AA21-F5A0026C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DF77D-4101-2248-B8CF-7ED7BA5D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5145D-3D1A-E245-ACB9-DC84D56C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CCF87-929D-1D4F-A595-424DBECD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E825A-A6A4-A542-8D57-6F540E7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6062F-840A-1544-9F6E-31D35FD1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7834F-8B60-4A49-94C1-7F125C4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1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B37F-6BE6-6044-BE57-5B7E6CA8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1A27C-64B1-944E-92CE-05720964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7AD3-4EF3-6545-85D1-C80738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C497-03F8-634D-8B41-09D7A13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DC836-6369-2448-9882-94E658B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2AF1A-B432-4F47-9449-315D376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A86B-12F9-DF44-B8C9-71BF989E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5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A11-F5F2-7942-91FA-66526E9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AFB6-0789-464D-8AF6-83A43497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69B5-246F-EC43-A546-7FD5A011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FCFF-EFF6-4741-813A-EAD0C0C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CF35-1F43-F346-8F61-96AE46E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36BE-B746-F849-8162-CC9077D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78F-FEC7-2A42-8A24-383458FE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A84D0-6791-5D46-84B6-8050018AB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AF4E-780C-1042-BA6A-8FEE78EB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DDE4-64B8-E74E-AB82-4CA3291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4C5B-C060-8149-8D51-C8A2BF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A8A3-A3A0-9041-A894-8CC99A8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9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28769-45FB-E142-85BE-78A90F0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6F86-3029-AC49-A73A-EBC46781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26D6-59CC-2543-8830-10933772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4F9-433D-4760-9D70-5B2F62718B26}" type="datetimeFigureOut">
              <a:rPr lang="en-CA" smtClean="0"/>
              <a:t>2024-12-22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3B64-875C-0547-AF55-2F0FBA9E6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143E-F795-074D-9108-3025C3CD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9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7.png"/><Relationship Id="rId4" Type="http://schemas.openxmlformats.org/officeDocument/2006/relationships/hyperlink" Target="https://pngimg.com/download/9340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12720786" y="1051101"/>
            <a:ext cx="3777843" cy="588352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7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9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set>
                                          <p:cBhvr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 animBg="1"/>
          <p:bldP spid="72" grpId="0" animBg="1"/>
          <p:bldP spid="74" grpId="0" animBg="1"/>
          <p:bldP spid="74" grpId="1" animBg="1"/>
          <p:bldP spid="75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9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set>
                                          <p:cBhvr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 animBg="1"/>
          <p:bldP spid="72" grpId="0" animBg="1"/>
          <p:bldP spid="74" grpId="0" animBg="1"/>
          <p:bldP spid="74" grpId="1" animBg="1"/>
          <p:bldP spid="75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4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8771809">
            <a:off x="973853" y="5153402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843528">
            <a:off x="10786479" y="265135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044387">
            <a:off x="10882974" y="391423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523013">
            <a:off x="10330754" y="5253679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474562" y="1311155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3417380" y="1649432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6181565" y="11638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917187" y="1541270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</p:spTree>
    <p:extLst>
      <p:ext uri="{BB962C8B-B14F-4D97-AF65-F5344CB8AC3E}">
        <p14:creationId xmlns:p14="http://schemas.microsoft.com/office/powerpoint/2010/main" val="25824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7891362" y="1393902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6E405-0351-16E1-0989-D751237B4E4F}"/>
              </a:ext>
            </a:extLst>
          </p:cNvPr>
          <p:cNvSpPr txBox="1"/>
          <p:nvPr/>
        </p:nvSpPr>
        <p:spPr>
          <a:xfrm>
            <a:off x="622718" y="1762990"/>
            <a:ext cx="5778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Cras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nisl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posuere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rhoncus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magna. Maecenas et lorem fermentum, pharetra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Donec et dui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tortor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Integer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ornare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volutpat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suscipit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efficitur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at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at magna. In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nisi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convallis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Proin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luctus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vitae nisi porta, ac gravida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accumsan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nunc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lorem sed,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sollicitudin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odio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ornare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Morbi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viverra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porta, ligula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lorem,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Pellentesque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in lorem mi.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5997E6-B4C5-03DE-AE7C-C063902DC569}"/>
              </a:ext>
            </a:extLst>
          </p:cNvPr>
          <p:cNvGrpSpPr/>
          <p:nvPr/>
        </p:nvGrpSpPr>
        <p:grpSpPr>
          <a:xfrm>
            <a:off x="14021880" y="5568073"/>
            <a:ext cx="2702516" cy="4213057"/>
            <a:chOff x="3417380" y="1649432"/>
            <a:chExt cx="2702516" cy="42130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9501CF-1447-916C-49FA-8606CFA900F4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FE2BF684-134D-35BF-7285-4DF3873E3596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2BB7092-5B4B-B96D-E56F-8C09ACEF8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9A822141-AE09-B213-AC83-7F59A4031B11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F48482FF-6F12-9363-651B-62ECA745D177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5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8090980" y="1618373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23D3-7D78-1027-6C8A-8A465501458B}"/>
              </a:ext>
            </a:extLst>
          </p:cNvPr>
          <p:cNvSpPr txBox="1"/>
          <p:nvPr/>
        </p:nvSpPr>
        <p:spPr>
          <a:xfrm>
            <a:off x="622718" y="2105890"/>
            <a:ext cx="5778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Etiam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venenatis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dictum. Morbi tempus at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maximus. Integer vitae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commodo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diam,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Donec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porttitor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nisl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malesuada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tempus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vel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augue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blandit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rutrum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Duis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posuere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nunc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malesuada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cursus, nisi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erat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mollis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erat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 lorem. Maecenas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lectus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et,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diam.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Fusce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blandit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dictum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tristique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5F946-1ED8-3E2E-40C7-D2B9A0073795}"/>
              </a:ext>
            </a:extLst>
          </p:cNvPr>
          <p:cNvGrpSpPr/>
          <p:nvPr/>
        </p:nvGrpSpPr>
        <p:grpSpPr>
          <a:xfrm>
            <a:off x="14812862" y="-4062123"/>
            <a:ext cx="2796851" cy="4405338"/>
            <a:chOff x="474562" y="1311155"/>
            <a:chExt cx="2796851" cy="4405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D4C8C-DCAA-D0EB-C4F1-688E5EB0C65D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2D71AC5C-A1BC-9532-7B20-D1486539CB94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5AD48F3-81EE-D824-307C-4560FF58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AE1B0CF5-494A-E7AB-56F5-CB07BA8AF226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4FA580ED-1BA6-3972-87A1-E6F76DF163F8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C5DE9-CCFF-8AF3-38C7-AC6FB901C071}"/>
              </a:ext>
            </a:extLst>
          </p:cNvPr>
          <p:cNvGrpSpPr/>
          <p:nvPr/>
        </p:nvGrpSpPr>
        <p:grpSpPr>
          <a:xfrm>
            <a:off x="14894403" y="6858000"/>
            <a:ext cx="2608280" cy="4507651"/>
            <a:chOff x="6181565" y="1163898"/>
            <a:chExt cx="2608280" cy="450765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47F11F-FF21-F48C-4DE3-2F1AEEDBA2A6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61D66604-902F-BE87-0ADA-88846DA5A067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2B8B1D1-AB40-B9C0-642F-4FC4C171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23514B68-38B4-0578-90AD-A34936A2C77A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B15B6E7E-5BFD-959A-D39C-CD9BDB7DA9B4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2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7984965" y="14686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AA74D-007E-D4A9-37A7-5D9B1E4E9673}"/>
              </a:ext>
            </a:extLst>
          </p:cNvPr>
          <p:cNvSpPr txBox="1"/>
          <p:nvPr/>
        </p:nvSpPr>
        <p:spPr>
          <a:xfrm>
            <a:off x="622718" y="2105890"/>
            <a:ext cx="577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Praesent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lacinia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mollis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ullamcorper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ultricies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in.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vel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scelerisque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Proin lacinia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augue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tellus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volutpat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Praesent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auctor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Nam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Suspendisse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Etiam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semper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eleifend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78EA2-DF6E-2E79-AB98-6B4240443E2C}"/>
              </a:ext>
            </a:extLst>
          </p:cNvPr>
          <p:cNvGrpSpPr/>
          <p:nvPr/>
        </p:nvGrpSpPr>
        <p:grpSpPr>
          <a:xfrm>
            <a:off x="13786930" y="-4706227"/>
            <a:ext cx="2702516" cy="4213057"/>
            <a:chOff x="3417380" y="1649432"/>
            <a:chExt cx="2702516" cy="42130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79FFF5-F05A-3203-54AE-137319B98036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D913DED8-FAA8-31C4-213F-F31DD65A5A24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5BD58A-50F5-3197-0EEF-5FAED531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755CC02C-2542-A3D4-2546-6160C5FA713E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1007D97E-6764-3BE0-0D63-1AD67C50358C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AE9E2-CA79-8F97-8574-F31A6FFB2EA5}"/>
              </a:ext>
            </a:extLst>
          </p:cNvPr>
          <p:cNvGrpSpPr/>
          <p:nvPr/>
        </p:nvGrpSpPr>
        <p:grpSpPr>
          <a:xfrm>
            <a:off x="14011198" y="6055902"/>
            <a:ext cx="2742657" cy="4477996"/>
            <a:chOff x="8917187" y="1541270"/>
            <a:chExt cx="2742657" cy="44779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C9B097-6651-A0EF-AF81-C92CF9FABE6E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265BFA83-9ADA-2F86-52B0-30E7AD46072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B774B7E-033D-184D-486D-A9EA1D84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60B4288D-593F-B0F6-0933-F516FA682999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FE590EBD-454E-A038-F9AD-37E48EE99033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53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104387" y="1393902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FBD5A-C5C3-0F49-0A0C-21E866AF6701}"/>
              </a:ext>
            </a:extLst>
          </p:cNvPr>
          <p:cNvSpPr txBox="1"/>
          <p:nvPr/>
        </p:nvSpPr>
        <p:spPr>
          <a:xfrm>
            <a:off x="622718" y="2105890"/>
            <a:ext cx="5778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Vestibulum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dapibus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hendrerit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dui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massa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 auctor sed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et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est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fringilla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Integer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Ut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dolor gravida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euismod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Cras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pellentesque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libero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lectus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Morbi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rutrum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arcu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lobortis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 gravida ac,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arcu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Fusce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tellus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massa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commodo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ante et,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ipsum. Donec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7E0E3F-2657-73E8-4153-01697FEE509F}"/>
              </a:ext>
            </a:extLst>
          </p:cNvPr>
          <p:cNvGrpSpPr/>
          <p:nvPr/>
        </p:nvGrpSpPr>
        <p:grpSpPr>
          <a:xfrm>
            <a:off x="13642815" y="-4609022"/>
            <a:ext cx="2608280" cy="4507651"/>
            <a:chOff x="6181565" y="1163898"/>
            <a:chExt cx="2608280" cy="45076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B4080-C563-5617-9671-01525C7D3D52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D46CB493-4048-6EB0-BE3F-EE066B8ADCBE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15D6BDB-5961-ED86-3D1B-E8F7AEEBE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1A52E0E7-D8CB-59B0-F8C1-A3171EFAA52C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FED74275-9E27-2260-3DE1-CD5CCC9EC2D5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F18DE-11F7-9B90-E173-A41A4A9F6E1F}"/>
              </a:ext>
            </a:extLst>
          </p:cNvPr>
          <p:cNvGrpSpPr/>
          <p:nvPr/>
        </p:nvGrpSpPr>
        <p:grpSpPr>
          <a:xfrm>
            <a:off x="-6973988" y="-5216622"/>
            <a:ext cx="2796851" cy="4405338"/>
            <a:chOff x="474562" y="1311155"/>
            <a:chExt cx="2796851" cy="44053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6B9ABA-5562-943F-EED6-65D52387095E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7DAC546B-E7C0-337B-DFE8-C57390B435CB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9896CBE-6D6A-D77B-A5DC-E12145DC6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C4122FD3-84FD-5DA1-2954-473F6668AA94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4E5F578B-63F0-D58D-5231-68A7C14B6C5B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3E7B3C-A14C-8A31-7B1C-E5BEFA9F5E1A}"/>
              </a:ext>
            </a:extLst>
          </p:cNvPr>
          <p:cNvGrpSpPr/>
          <p:nvPr/>
        </p:nvGrpSpPr>
        <p:grpSpPr>
          <a:xfrm>
            <a:off x="240684" y="-5053508"/>
            <a:ext cx="2702516" cy="4213057"/>
            <a:chOff x="3417380" y="1649432"/>
            <a:chExt cx="2702516" cy="4213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02AEA1-FFCC-366F-3B83-CF28A101DDC3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adroTexto 4">
              <a:extLst>
                <a:ext uri="{FF2B5EF4-FFF2-40B4-BE49-F238E27FC236}">
                  <a16:creationId xmlns:a16="http://schemas.microsoft.com/office/drawing/2014/main" id="{0CE97E39-A385-5ECB-FE96-618E0348404F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28FCE8B-EF55-B6E8-1E45-F9F93B44B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24" name="CuadroTexto 238">
              <a:extLst>
                <a:ext uri="{FF2B5EF4-FFF2-40B4-BE49-F238E27FC236}">
                  <a16:creationId xmlns:a16="http://schemas.microsoft.com/office/drawing/2014/main" id="{CD943A8E-75D8-B202-3F44-D0107DE84F09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26" name="CuadroTexto 4">
              <a:extLst>
                <a:ext uri="{FF2B5EF4-FFF2-40B4-BE49-F238E27FC236}">
                  <a16:creationId xmlns:a16="http://schemas.microsoft.com/office/drawing/2014/main" id="{9F859A8A-6D7E-5FC5-0524-0721538ABD93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90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474562" y="1311155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3417380" y="1649432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6181565" y="11638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917187" y="1541270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</p:spTree>
    <p:extLst>
      <p:ext uri="{BB962C8B-B14F-4D97-AF65-F5344CB8AC3E}">
        <p14:creationId xmlns:p14="http://schemas.microsoft.com/office/powerpoint/2010/main" val="256078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4449389" y="1358567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8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212542" y="1039783"/>
            <a:ext cx="11577264" cy="5818217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adroTexto 238">
            <a:extLst>
              <a:ext uri="{FF2B5EF4-FFF2-40B4-BE49-F238E27FC236}">
                <a16:creationId xmlns:a16="http://schemas.microsoft.com/office/drawing/2014/main" id="{8C575088-37A0-45F6-9196-7A9BE4F845AD}"/>
              </a:ext>
            </a:extLst>
          </p:cNvPr>
          <p:cNvSpPr txBox="1"/>
          <p:nvPr/>
        </p:nvSpPr>
        <p:spPr>
          <a:xfrm>
            <a:off x="622719" y="343215"/>
            <a:ext cx="552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business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401244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622719" y="-4674359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0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1622786" y="193213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5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-6592312" y="0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6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-12467572" y="-1975804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9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212542" y="1039783"/>
            <a:ext cx="11577264" cy="5818217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adroTexto 238">
            <a:extLst>
              <a:ext uri="{FF2B5EF4-FFF2-40B4-BE49-F238E27FC236}">
                <a16:creationId xmlns:a16="http://schemas.microsoft.com/office/drawing/2014/main" id="{8C575088-37A0-45F6-9196-7A9BE4F845AD}"/>
              </a:ext>
            </a:extLst>
          </p:cNvPr>
          <p:cNvSpPr txBox="1"/>
          <p:nvPr/>
        </p:nvSpPr>
        <p:spPr>
          <a:xfrm>
            <a:off x="622719" y="343215"/>
            <a:ext cx="552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business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256263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00"/>
            </a:gs>
            <a:gs pos="63000">
              <a:schemeClr val="accent6">
                <a:lumMod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82CB6-8D0C-CF3C-3B82-E2E18F5A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017" y="1725218"/>
            <a:ext cx="2904565" cy="18942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3CEAC2-C7F5-A42C-3F65-568EDDB0ABC3}"/>
              </a:ext>
            </a:extLst>
          </p:cNvPr>
          <p:cNvGrpSpPr/>
          <p:nvPr/>
        </p:nvGrpSpPr>
        <p:grpSpPr>
          <a:xfrm>
            <a:off x="-8007324" y="3760255"/>
            <a:ext cx="6375348" cy="1031658"/>
            <a:chOff x="-11413391" y="3428999"/>
            <a:chExt cx="6375348" cy="1031658"/>
          </a:xfrm>
        </p:grpSpPr>
        <p:pic>
          <p:nvPicPr>
            <p:cNvPr id="6" name="Picture 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7416380-5369-7FC7-A4C0-924CBEA7D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rcRect l="11062" t="24611" r="11150" b="23188"/>
            <a:stretch/>
          </p:blipFill>
          <p:spPr>
            <a:xfrm>
              <a:off x="-10252410" y="3428999"/>
              <a:ext cx="4053386" cy="103165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981B89-DFBE-9CC0-1E30-ED0A5D324948}"/>
                </a:ext>
              </a:extLst>
            </p:cNvPr>
            <p:cNvGrpSpPr/>
            <p:nvPr/>
          </p:nvGrpSpPr>
          <p:grpSpPr>
            <a:xfrm>
              <a:off x="-11413391" y="3469767"/>
              <a:ext cx="1078788" cy="914400"/>
              <a:chOff x="2547990" y="2251717"/>
              <a:chExt cx="1078788" cy="914400"/>
            </a:xfrm>
          </p:grpSpPr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D7C05D68-69F5-6B8E-D6BE-3DC7F57CAA13}"/>
                  </a:ext>
                </a:extLst>
              </p:cNvPr>
              <p:cNvSpPr/>
              <p:nvPr/>
            </p:nvSpPr>
            <p:spPr>
              <a:xfrm>
                <a:off x="2547990" y="2251717"/>
                <a:ext cx="1078788" cy="914400"/>
              </a:xfrm>
              <a:prstGeom prst="roundRect">
                <a:avLst/>
              </a:prstGeom>
              <a:solidFill>
                <a:srgbClr val="DF2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 descr="Thumbs up sign with solid fill">
                <a:extLst>
                  <a:ext uri="{FF2B5EF4-FFF2-40B4-BE49-F238E27FC236}">
                    <a16:creationId xmlns:a16="http://schemas.microsoft.com/office/drawing/2014/main" id="{0A20C582-18E9-500D-D75F-3844F0287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2630184" y="225171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098ED-B74B-DC5E-5BB1-B20679A0F77C}"/>
                </a:ext>
              </a:extLst>
            </p:cNvPr>
            <p:cNvGrpSpPr/>
            <p:nvPr/>
          </p:nvGrpSpPr>
          <p:grpSpPr>
            <a:xfrm>
              <a:off x="-6116831" y="3478697"/>
              <a:ext cx="1078788" cy="914400"/>
              <a:chOff x="8710639" y="2260647"/>
              <a:chExt cx="1078788" cy="914400"/>
            </a:xfrm>
          </p:grpSpPr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E2D2D5D4-699C-6DD6-651D-C25CC1CA868A}"/>
                  </a:ext>
                </a:extLst>
              </p:cNvPr>
              <p:cNvSpPr/>
              <p:nvPr/>
            </p:nvSpPr>
            <p:spPr>
              <a:xfrm>
                <a:off x="8710639" y="2260647"/>
                <a:ext cx="1078788" cy="914400"/>
              </a:xfrm>
              <a:prstGeom prst="roundRect">
                <a:avLst/>
              </a:prstGeom>
              <a:solidFill>
                <a:srgbClr val="DF2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Ringer with solid fill">
                <a:extLst>
                  <a:ext uri="{FF2B5EF4-FFF2-40B4-BE49-F238E27FC236}">
                    <a16:creationId xmlns:a16="http://schemas.microsoft.com/office/drawing/2014/main" id="{8F3CA64A-774B-B82C-699A-37F238847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8792833" y="2260647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906974" y="3268873"/>
            <a:ext cx="7287903" cy="1446550"/>
          </a:xfrm>
          <a:prstGeom prst="rect">
            <a:avLst/>
          </a:prstGeom>
          <a:gradFill flip="none" rotWithShape="1">
            <a:gsLst>
              <a:gs pos="100000">
                <a:srgbClr val="FFFF00"/>
              </a:gs>
              <a:gs pos="63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  <a:scene3d>
              <a:camera prst="orthographicFront">
                <a:rot lat="0" lon="3000000" rev="0"/>
              </a:camera>
              <a:lightRig rig="threePt" dir="t"/>
            </a:scene3d>
          </a:bodyPr>
          <a:lstStyle/>
          <a:p>
            <a:pPr algn="ctr"/>
            <a:r>
              <a:rPr lang="en-US" sz="8800" dirty="0">
                <a:gradFill flip="none" rotWithShape="1">
                  <a:gsLst>
                    <a:gs pos="0">
                      <a:schemeClr val="accent6">
                        <a:lumMod val="89000"/>
                      </a:schemeClr>
                    </a:gs>
                    <a:gs pos="23000">
                      <a:schemeClr val="accent3"/>
                    </a:gs>
                    <a:gs pos="69000">
                      <a:srgbClr val="FFFF00"/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12800" dist="1714500" dir="12660000" sx="136000" sy="136000" algn="ctr" rotWithShape="0">
                    <a:srgbClr val="000000">
                      <a:alpha val="41000"/>
                    </a:srgbClr>
                  </a:outerShdw>
                  <a:reflection stA="45000" endPos="0" dist="50800" dir="5400000" sy="-100000" algn="bl" rotWithShape="0"/>
                </a:effectLst>
              </a:rPr>
              <a:t>T</a:t>
            </a:r>
            <a:r>
              <a:rPr lang="en-US" sz="8800" dirty="0" smtClean="0">
                <a:gradFill flip="none" rotWithShape="1">
                  <a:gsLst>
                    <a:gs pos="0">
                      <a:schemeClr val="accent6">
                        <a:lumMod val="89000"/>
                      </a:schemeClr>
                    </a:gs>
                    <a:gs pos="23000">
                      <a:schemeClr val="accent3"/>
                    </a:gs>
                    <a:gs pos="69000">
                      <a:srgbClr val="FFFF00"/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812800" dist="1714500" dir="12660000" sx="136000" sy="136000" algn="ctr" rotWithShape="0">
                    <a:srgbClr val="000000">
                      <a:alpha val="41000"/>
                    </a:srgbClr>
                  </a:outerShdw>
                  <a:reflection stA="45000" endPos="0" dist="50800" dir="5400000" sy="-100000" algn="bl" rotWithShape="0"/>
                </a:effectLst>
              </a:rPr>
              <a:t>hank You</a:t>
            </a:r>
            <a:endParaRPr lang="en-US" sz="8800" dirty="0">
              <a:gradFill flip="none" rotWithShape="1">
                <a:gsLst>
                  <a:gs pos="0">
                    <a:schemeClr val="accent6">
                      <a:lumMod val="89000"/>
                    </a:schemeClr>
                  </a:gs>
                  <a:gs pos="23000">
                    <a:schemeClr val="accent3"/>
                  </a:gs>
                  <a:gs pos="69000">
                    <a:srgbClr val="FFFF00"/>
                  </a:gs>
                  <a:gs pos="97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812800" dist="1714500" dir="12660000" sx="136000" sy="136000" algn="ctr" rotWithShape="0">
                  <a:srgbClr val="000000">
                    <a:alpha val="41000"/>
                  </a:srgbClr>
                </a:outerShdw>
                <a:reflection stA="45000"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0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5341224" y="2285035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79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6083138" y="3102181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9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6909590" y="3961822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16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7740274" y="4959107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0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-2561455" y="4626084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30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58" grpId="0" animBg="1"/>
          <p:bldP spid="33" grpId="0"/>
          <p:bldP spid="60" grpId="0" animBg="1"/>
          <p:bldP spid="59" grpId="0" animBg="1"/>
          <p:bldP spid="43" grpId="0" animBg="1"/>
          <p:bldP spid="44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  <p:bldP spid="51" grpId="0"/>
          <p:bldP spid="52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30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58" grpId="0" animBg="1"/>
          <p:bldP spid="33" grpId="0"/>
          <p:bldP spid="60" grpId="0" animBg="1"/>
          <p:bldP spid="59" grpId="0" animBg="1"/>
          <p:bldP spid="43" grpId="0" animBg="1"/>
          <p:bldP spid="44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  <p:bldP spid="51" grpId="0"/>
          <p:bldP spid="52" grpId="0"/>
          <p:bldP spid="5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459963" y="254082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258533" y="3798548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E04E8DD-1849-49B8-9D89-604BA05C950D}" vid="{3D8DA9A6-E012-404A-A180-2B85DCF1B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2708</TotalTime>
  <Words>3345</Words>
  <Application>Microsoft Office PowerPoint</Application>
  <PresentationFormat>Widescreen</PresentationFormat>
  <Paragraphs>333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Lato Light</vt:lpstr>
      <vt:lpstr>Open Sans</vt:lpstr>
      <vt:lpstr>Tw Cen MT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Skillnator</dc:creator>
  <cp:lastModifiedBy>hp</cp:lastModifiedBy>
  <cp:revision>3</cp:revision>
  <dcterms:created xsi:type="dcterms:W3CDTF">2023-05-08T16:25:20Z</dcterms:created>
  <dcterms:modified xsi:type="dcterms:W3CDTF">2024-12-22T01:06:24Z</dcterms:modified>
</cp:coreProperties>
</file>