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sldIdLst>
    <p:sldId id="264" r:id="rId5"/>
    <p:sldId id="268" r:id="rId6"/>
    <p:sldId id="267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1944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7"/>
    <a:srgbClr val="F5FEE2"/>
    <a:srgbClr val="F0FDD3"/>
    <a:srgbClr val="A6EB0B"/>
    <a:srgbClr val="49F82C"/>
    <a:srgbClr val="97FB53"/>
    <a:srgbClr val="99FF33"/>
    <a:srgbClr val="FBECFE"/>
    <a:srgbClr val="F9E2FE"/>
    <a:srgbClr val="E47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82" y="72"/>
      </p:cViewPr>
      <p:guideLst>
        <p:guide pos="600"/>
        <p:guide orient="horz" pos="1944"/>
        <p:guide orient="horz"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02BA-836E-431C-BCD9-00CC88014821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F45E9-8DDF-46B7-AF82-DC7863F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5E9-8DDF-46B7-AF82-DC7863FA23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8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close up of a flower">
            <a:extLst>
              <a:ext uri="{FF2B5EF4-FFF2-40B4-BE49-F238E27FC236}">
                <a16:creationId xmlns:a16="http://schemas.microsoft.com/office/drawing/2014/main" id="{F41D3616-ABDA-4CC9-9222-00812D5A74B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53858"/>
          </a:xfrm>
          <a:prstGeom prst="rect">
            <a:avLst/>
          </a:prstGeom>
          <a:ln>
            <a:noFill/>
          </a:ln>
        </p:spPr>
      </p:pic>
      <p:sp>
        <p:nvSpPr>
          <p:cNvPr id="59" name="Title 58">
            <a:extLst>
              <a:ext uri="{FF2B5EF4-FFF2-40B4-BE49-F238E27FC236}">
                <a16:creationId xmlns:a16="http://schemas.microsoft.com/office/drawing/2014/main" id="{4EED7F04-92EF-49A5-9560-CB180B793B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8615" y="3554029"/>
            <a:ext cx="4852035" cy="1766887"/>
          </a:xfrm>
        </p:spPr>
        <p:txBody>
          <a:bodyPr lIns="0">
            <a:noAutofit/>
          </a:bodyPr>
          <a:lstStyle>
            <a:lvl1pPr>
              <a:lnSpc>
                <a:spcPts val="7400"/>
              </a:lnSpc>
              <a:defRPr sz="8000" b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45DCF92-60FC-4463-ACCF-B07F84F54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8615" y="2328844"/>
            <a:ext cx="4852034" cy="366731"/>
          </a:xfrm>
        </p:spPr>
        <p:txBody>
          <a:bodyPr lIns="0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AB2FDE58-40BE-4971-9FFA-2C251077F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8615" y="2993048"/>
            <a:ext cx="4852034" cy="233363"/>
          </a:xfrm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0B3CF188-F780-4CE4-BE4D-13412E65A0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8615" y="5395078"/>
            <a:ext cx="4852034" cy="538415"/>
          </a:xfrm>
        </p:spPr>
        <p:txBody>
          <a:bodyPr lIns="0">
            <a:no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EA18D-56CD-43B1-9896-5D30EBBAA0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23931" y="6315329"/>
            <a:ext cx="1941659" cy="68934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signature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A3493FB6-0A42-43F8-AA93-519824353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8615" y="6922548"/>
            <a:ext cx="2098963" cy="23336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F18660B4-E552-4E37-B044-DAC7DC7824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62" y="6551880"/>
            <a:ext cx="2098963" cy="233355"/>
          </a:xfrm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00505BC7-A547-47D1-8CC1-A6945B3A2C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1162" y="6922548"/>
            <a:ext cx="2098963" cy="237744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98250E-584A-4603-A7A1-F64D1725C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158615" y="6887045"/>
            <a:ext cx="20989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02CA89-BF44-445F-95ED-CA9B96F0BC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941162" y="6887045"/>
            <a:ext cx="20989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close-up of a snowflake">
            <a:extLst>
              <a:ext uri="{FF2B5EF4-FFF2-40B4-BE49-F238E27FC236}">
                <a16:creationId xmlns:a16="http://schemas.microsoft.com/office/drawing/2014/main" id="{48EFF3CF-2645-4FA8-87A5-7804ECD4B4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12176"/>
            <a:ext cx="10052324" cy="7760224"/>
          </a:xfrm>
          <a:prstGeom prst="rect">
            <a:avLst/>
          </a:prstGeom>
          <a:ln>
            <a:noFill/>
          </a:ln>
        </p:spPr>
      </p:pic>
      <p:sp>
        <p:nvSpPr>
          <p:cNvPr id="14" name="Title 58">
            <a:extLst>
              <a:ext uri="{FF2B5EF4-FFF2-40B4-BE49-F238E27FC236}">
                <a16:creationId xmlns:a16="http://schemas.microsoft.com/office/drawing/2014/main" id="{237BAB02-71CF-44FF-BFB2-7452FF578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135559"/>
            <a:ext cx="4852035" cy="1766887"/>
          </a:xfrm>
        </p:spPr>
        <p:txBody>
          <a:bodyPr lIns="0">
            <a:noAutofit/>
          </a:bodyPr>
          <a:lstStyle>
            <a:lvl1pPr>
              <a:lnSpc>
                <a:spcPts val="7400"/>
              </a:lnSpc>
              <a:defRPr sz="8000" b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13" name="Text Placeholder 55">
            <a:extLst>
              <a:ext uri="{FF2B5EF4-FFF2-40B4-BE49-F238E27FC236}">
                <a16:creationId xmlns:a16="http://schemas.microsoft.com/office/drawing/2014/main" id="{58762B8D-9619-4D63-B5EE-687C42882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910374"/>
            <a:ext cx="4852034" cy="366731"/>
          </a:xfrm>
        </p:spPr>
        <p:txBody>
          <a:bodyPr lIns="0">
            <a:noAutofit/>
          </a:bodyPr>
          <a:lstStyle>
            <a:lvl1pPr marL="0" indent="0">
              <a:buNone/>
              <a:defRPr sz="2800" b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0">
            <a:extLst>
              <a:ext uri="{FF2B5EF4-FFF2-40B4-BE49-F238E27FC236}">
                <a16:creationId xmlns:a16="http://schemas.microsoft.com/office/drawing/2014/main" id="{4A7128DC-6735-4C39-9622-DFA53CE3F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574578"/>
            <a:ext cx="4852034" cy="233363"/>
          </a:xfrm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0">
            <a:extLst>
              <a:ext uri="{FF2B5EF4-FFF2-40B4-BE49-F238E27FC236}">
                <a16:creationId xmlns:a16="http://schemas.microsoft.com/office/drawing/2014/main" id="{ED6E8CDA-E82E-4076-8433-6D0D63D108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3976608"/>
            <a:ext cx="4852034" cy="538415"/>
          </a:xfrm>
        </p:spPr>
        <p:txBody>
          <a:bodyPr lIns="0">
            <a:no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E4CF4323-10E0-4E60-834B-81EA9F5EF24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9623" y="4905415"/>
            <a:ext cx="1941659" cy="68934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signature</a:t>
            </a:r>
          </a:p>
        </p:txBody>
      </p:sp>
      <p:sp>
        <p:nvSpPr>
          <p:cNvPr id="17" name="Text Placeholder 60">
            <a:extLst>
              <a:ext uri="{FF2B5EF4-FFF2-40B4-BE49-F238E27FC236}">
                <a16:creationId xmlns:a16="http://schemas.microsoft.com/office/drawing/2014/main" id="{383D1C45-6CEC-4992-B922-3F5C9747F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5504078"/>
            <a:ext cx="2098963" cy="23336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0">
            <a:extLst>
              <a:ext uri="{FF2B5EF4-FFF2-40B4-BE49-F238E27FC236}">
                <a16:creationId xmlns:a16="http://schemas.microsoft.com/office/drawing/2014/main" id="{A930DF6C-94E5-48B3-B324-B334E44E5F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2147" y="5133410"/>
            <a:ext cx="2098963" cy="233355"/>
          </a:xfrm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60">
            <a:extLst>
              <a:ext uri="{FF2B5EF4-FFF2-40B4-BE49-F238E27FC236}">
                <a16:creationId xmlns:a16="http://schemas.microsoft.com/office/drawing/2014/main" id="{F6A60801-E5E5-4F89-AC1F-55722BA7D8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2147" y="5504078"/>
            <a:ext cx="2098963" cy="237744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9B6C18-2843-4EB4-AD57-E72A20F8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5468575"/>
            <a:ext cx="20989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752E2A-7A0C-43D9-9176-32B7560CB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392147" y="5468575"/>
            <a:ext cx="20989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14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2" orient="horz" pos="4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plant, flower">
            <a:extLst>
              <a:ext uri="{FF2B5EF4-FFF2-40B4-BE49-F238E27FC236}">
                <a16:creationId xmlns:a16="http://schemas.microsoft.com/office/drawing/2014/main" id="{635EAD79-971B-47A9-B33F-8F7311FA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58400" cy="7772400"/>
          </a:xfrm>
          <a:prstGeom prst="rect">
            <a:avLst/>
          </a:prstGeom>
          <a:ln>
            <a:noFill/>
          </a:ln>
        </p:spPr>
      </p:pic>
      <p:sp>
        <p:nvSpPr>
          <p:cNvPr id="37" name="Title 58">
            <a:extLst>
              <a:ext uri="{FF2B5EF4-FFF2-40B4-BE49-F238E27FC236}">
                <a16:creationId xmlns:a16="http://schemas.microsoft.com/office/drawing/2014/main" id="{3BA73DF5-D59B-4CE2-9B8F-463DE07AD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343" y="3635860"/>
            <a:ext cx="8599714" cy="1059398"/>
          </a:xfrm>
        </p:spPr>
        <p:txBody>
          <a:bodyPr lIns="0">
            <a:noAutofit/>
          </a:bodyPr>
          <a:lstStyle>
            <a:lvl1pPr algn="ctr">
              <a:lnSpc>
                <a:spcPts val="7400"/>
              </a:lnSpc>
              <a:defRPr sz="7200" b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36" name="Text Placeholder 55">
            <a:extLst>
              <a:ext uri="{FF2B5EF4-FFF2-40B4-BE49-F238E27FC236}">
                <a16:creationId xmlns:a16="http://schemas.microsoft.com/office/drawing/2014/main" id="{EB697ABD-C8EC-4B4E-8BCF-04C93257E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0475" y="2602593"/>
            <a:ext cx="4917451" cy="462102"/>
          </a:xfrm>
        </p:spPr>
        <p:txBody>
          <a:bodyPr lIns="0">
            <a:noAutofit/>
          </a:bodyPr>
          <a:lstStyle>
            <a:lvl1pPr marL="0" indent="0" algn="ctr">
              <a:buNone/>
              <a:defRPr sz="2800" b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60">
            <a:extLst>
              <a:ext uri="{FF2B5EF4-FFF2-40B4-BE49-F238E27FC236}">
                <a16:creationId xmlns:a16="http://schemas.microsoft.com/office/drawing/2014/main" id="{BBDC3F9B-2C9F-426B-B66F-8AA3F80BF2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74" y="3210959"/>
            <a:ext cx="4917452" cy="278637"/>
          </a:xfrm>
        </p:spPr>
        <p:txBody>
          <a:bodyPr l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0">
            <a:extLst>
              <a:ext uri="{FF2B5EF4-FFF2-40B4-BE49-F238E27FC236}">
                <a16:creationId xmlns:a16="http://schemas.microsoft.com/office/drawing/2014/main" id="{82770E11-D4AF-4024-A1E4-BA66B0EFEA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65193" y="4700584"/>
            <a:ext cx="5528015" cy="578978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DFA0FEC-BC5C-4FA5-8247-C43B1479A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63918" y="5623732"/>
            <a:ext cx="1941659" cy="68934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signature</a:t>
            </a:r>
          </a:p>
        </p:txBody>
      </p:sp>
      <p:sp>
        <p:nvSpPr>
          <p:cNvPr id="40" name="Text Placeholder 60">
            <a:extLst>
              <a:ext uri="{FF2B5EF4-FFF2-40B4-BE49-F238E27FC236}">
                <a16:creationId xmlns:a16="http://schemas.microsoft.com/office/drawing/2014/main" id="{BDCC3C3A-3E97-4F72-B93C-E5498B148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0184" y="6183682"/>
            <a:ext cx="2098963" cy="2333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0">
            <a:extLst>
              <a:ext uri="{FF2B5EF4-FFF2-40B4-BE49-F238E27FC236}">
                <a16:creationId xmlns:a16="http://schemas.microsoft.com/office/drawing/2014/main" id="{75816FB8-0E0D-4D17-8567-E5259552D3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62731" y="5813014"/>
            <a:ext cx="2098963" cy="233355"/>
          </a:xfrm>
        </p:spPr>
        <p:txBody>
          <a:bodyPr l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1" name="Text Placeholder 60">
            <a:extLst>
              <a:ext uri="{FF2B5EF4-FFF2-40B4-BE49-F238E27FC236}">
                <a16:creationId xmlns:a16="http://schemas.microsoft.com/office/drawing/2014/main" id="{657F6A0A-3BD7-4400-AF49-75F815F84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62731" y="6183682"/>
            <a:ext cx="2098963" cy="23774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11E0BC-9315-48EA-A38B-94E74C9C11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0184" y="6148179"/>
            <a:ext cx="20989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494BBD-BEC7-45D2-A1C9-C9BA7CBD8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362731" y="6148179"/>
            <a:ext cx="20989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43DBD-E9E0-4636-88EA-B50DCD43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60E2-0F73-478A-9987-518CD987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61D0-237A-42F1-87E8-524E49CA6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F321-B4A5-4C59-A439-F5749D18BAAD}" type="datetimeFigureOut">
              <a:rPr lang="en-US" smtClean="0"/>
              <a:t>19-Dec-24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5955-A404-4039-B074-019954D0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E98A-6558-4B0D-AC2D-668D433ED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C122-FEA1-458F-ABE7-440EC62B13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2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1" r:id="rId3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>
            <a:extLst>
              <a:ext uri="{FF2B5EF4-FFF2-40B4-BE49-F238E27FC236}">
                <a16:creationId xmlns:a16="http://schemas.microsoft.com/office/drawing/2014/main" id="{85741D62-19FE-4676-A26D-7C431B94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615" y="3554029"/>
            <a:ext cx="4852035" cy="1766887"/>
          </a:xfrm>
        </p:spPr>
        <p:txBody>
          <a:bodyPr/>
          <a:lstStyle/>
          <a:p>
            <a:r>
              <a:rPr lang="en-US" dirty="0" smtClean="0"/>
              <a:t>Subham Kumar</a:t>
            </a:r>
            <a:endParaRPr lang="en-US" dirty="0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32D55BA7-D4E3-4438-9F1C-95E716D69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8615" y="2328844"/>
            <a:ext cx="4852034" cy="36673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Community Center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E1499CAA-B790-48B2-911B-32B55D2216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8615" y="2993048"/>
            <a:ext cx="4852034" cy="233363"/>
          </a:xfrm>
        </p:spPr>
        <p:txBody>
          <a:bodyPr/>
          <a:lstStyle/>
          <a:p>
            <a:r>
              <a:rPr lang="en-US" dirty="0"/>
              <a:t>This certificate of accomplishment is awarded to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70773D81-983E-4D4B-AF8D-F6C53D39D2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8615" y="5395078"/>
            <a:ext cx="4852034" cy="538415"/>
          </a:xfrm>
        </p:spPr>
        <p:txBody>
          <a:bodyPr/>
          <a:lstStyle/>
          <a:p>
            <a:r>
              <a:rPr lang="en-US" dirty="0"/>
              <a:t>for her excellent leadership in establishing the community garden</a:t>
            </a:r>
          </a:p>
        </p:txBody>
      </p:sp>
      <p:pic>
        <p:nvPicPr>
          <p:cNvPr id="18" name="Picture Placeholder 17" descr="Signature Placeholder">
            <a:extLst>
              <a:ext uri="{FF2B5EF4-FFF2-40B4-BE49-F238E27FC236}">
                <a16:creationId xmlns:a16="http://schemas.microsoft.com/office/drawing/2014/main" id="{E67EB950-E970-4A2F-8597-1888219E77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4223931" y="6315329"/>
            <a:ext cx="1941659" cy="689344"/>
          </a:xfrm>
        </p:spPr>
      </p:pic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E9F4F79F-D24D-49DC-A3CA-B6810FB611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8615" y="6922548"/>
            <a:ext cx="2098963" cy="233362"/>
          </a:xfrm>
        </p:spPr>
        <p:txBody>
          <a:bodyPr/>
          <a:lstStyle/>
          <a:p>
            <a:r>
              <a:rPr lang="en-US" dirty="0"/>
              <a:t>Yuksel Bulut, Director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91CAE959-B87C-4F10-A90B-B5E940A323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62" y="6551880"/>
            <a:ext cx="2098963" cy="233355"/>
          </a:xfrm>
        </p:spPr>
        <p:txBody>
          <a:bodyPr/>
          <a:lstStyle/>
          <a:p>
            <a:r>
              <a:rPr lang="en-US" dirty="0"/>
              <a:t>May 4, 20XX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C458EF0E-FA52-4247-BDB6-4F4EC5709F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1162" y="6922548"/>
            <a:ext cx="2098963" cy="2377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6251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685B0A30-99A0-45C5-B3D5-C7AAA0F7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35559"/>
            <a:ext cx="4852035" cy="1766887"/>
          </a:xfrm>
        </p:spPr>
        <p:txBody>
          <a:bodyPr/>
          <a:lstStyle/>
          <a:p>
            <a:r>
              <a:rPr lang="en-US" dirty="0" smtClean="0"/>
              <a:t>Subham Kumar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DFDD2CC1-1FC3-4013-A4EF-1F3535EBD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910374"/>
            <a:ext cx="4852034" cy="366731"/>
          </a:xfrm>
        </p:spPr>
        <p:txBody>
          <a:bodyPr/>
          <a:lstStyle/>
          <a:p>
            <a:r>
              <a:rPr lang="en-US" dirty="0" smtClean="0"/>
              <a:t>Community </a:t>
            </a:r>
            <a:r>
              <a:rPr lang="en-US" dirty="0"/>
              <a:t>Center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D9D6D98-CB6C-4F84-82E6-7EB449F4B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574578"/>
            <a:ext cx="4852034" cy="233363"/>
          </a:xfrm>
        </p:spPr>
        <p:txBody>
          <a:bodyPr/>
          <a:lstStyle/>
          <a:p>
            <a:r>
              <a:rPr lang="en-US" dirty="0"/>
              <a:t>This certificate of accomplishment is awarded to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510AEF6-C3C5-409D-8206-4CE5E64046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3976608"/>
            <a:ext cx="4852034" cy="538415"/>
          </a:xfrm>
        </p:spPr>
        <p:txBody>
          <a:bodyPr/>
          <a:lstStyle/>
          <a:p>
            <a:r>
              <a:rPr lang="en-US" dirty="0"/>
              <a:t>for her excellent leadership in establishing the community garden</a:t>
            </a:r>
          </a:p>
          <a:p>
            <a:endParaRPr lang="en-US" dirty="0"/>
          </a:p>
        </p:txBody>
      </p:sp>
      <p:pic>
        <p:nvPicPr>
          <p:cNvPr id="18" name="Picture Placeholder 17" descr="Signature Placeholder">
            <a:extLst>
              <a:ext uri="{FF2B5EF4-FFF2-40B4-BE49-F238E27FC236}">
                <a16:creationId xmlns:a16="http://schemas.microsoft.com/office/drawing/2014/main" id="{507D0EDE-4D15-43AB-BB20-36C8D93F74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669623" y="4905415"/>
            <a:ext cx="1941659" cy="689344"/>
          </a:xfrm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351443F-10DA-4FF5-86A2-FEB15C78B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5504078"/>
            <a:ext cx="2098963" cy="233362"/>
          </a:xfrm>
        </p:spPr>
        <p:txBody>
          <a:bodyPr/>
          <a:lstStyle/>
          <a:p>
            <a:r>
              <a:rPr lang="en-US" dirty="0"/>
              <a:t>Yuksel Bulut, Director</a:t>
            </a:r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C58ECEB-9D33-475D-A5FB-2AE43276A6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2147" y="5133410"/>
            <a:ext cx="2098963" cy="233355"/>
          </a:xfrm>
        </p:spPr>
        <p:txBody>
          <a:bodyPr/>
          <a:lstStyle/>
          <a:p>
            <a:r>
              <a:rPr lang="en-US" dirty="0"/>
              <a:t>May 4, 20XX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1415864-4FA2-4B56-BAA6-3ED810DAC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2147" y="5504078"/>
            <a:ext cx="2098963" cy="2377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5381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6F6CB9E-86B0-4176-990D-014BF7C3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3635860"/>
            <a:ext cx="8599714" cy="1059398"/>
          </a:xfrm>
        </p:spPr>
        <p:txBody>
          <a:bodyPr/>
          <a:lstStyle/>
          <a:p>
            <a:r>
              <a:rPr lang="en-US" dirty="0" smtClean="0"/>
              <a:t>Kumar </a:t>
            </a:r>
            <a:r>
              <a:rPr lang="en-US" dirty="0" err="1" smtClean="0"/>
              <a:t>subham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243BEAA-C6F3-4AFC-85CE-BBBDBFF3C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0475" y="2602593"/>
            <a:ext cx="4917451" cy="462102"/>
          </a:xfrm>
        </p:spPr>
        <p:txBody>
          <a:bodyPr/>
          <a:lstStyle/>
          <a:p>
            <a:r>
              <a:rPr lang="en-US" dirty="0"/>
              <a:t>Contoso Community Center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62F634-30C6-4FAA-8DA3-3987937730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74" y="3210959"/>
            <a:ext cx="4917452" cy="278637"/>
          </a:xfrm>
        </p:spPr>
        <p:txBody>
          <a:bodyPr/>
          <a:lstStyle/>
          <a:p>
            <a:r>
              <a:rPr lang="en-US" dirty="0"/>
              <a:t>This certificate of accomplishment is awarded to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B404621-9AE5-47E1-BC3D-32A8DE6524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65193" y="4700584"/>
            <a:ext cx="5528015" cy="578978"/>
          </a:xfrm>
        </p:spPr>
        <p:txBody>
          <a:bodyPr/>
          <a:lstStyle/>
          <a:p>
            <a:r>
              <a:rPr lang="en-US" dirty="0"/>
              <a:t>for her excellent leadership in establishing </a:t>
            </a:r>
            <a:br>
              <a:rPr lang="en-US" dirty="0"/>
            </a:br>
            <a:r>
              <a:rPr lang="en-US" dirty="0"/>
              <a:t>the community garden</a:t>
            </a:r>
          </a:p>
          <a:p>
            <a:endParaRPr lang="en-US" dirty="0"/>
          </a:p>
        </p:txBody>
      </p:sp>
      <p:pic>
        <p:nvPicPr>
          <p:cNvPr id="25" name="Picture Placeholder 24" descr="Signature Placeholder">
            <a:extLst>
              <a:ext uri="{FF2B5EF4-FFF2-40B4-BE49-F238E27FC236}">
                <a16:creationId xmlns:a16="http://schemas.microsoft.com/office/drawing/2014/main" id="{80309B9E-4217-4FA0-99CF-80B15CB3E96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663918" y="5623732"/>
            <a:ext cx="1941659" cy="689344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0AB97C-4400-4903-BB9C-1ACC1E946E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0184" y="6183682"/>
            <a:ext cx="2098963" cy="233362"/>
          </a:xfrm>
        </p:spPr>
        <p:txBody>
          <a:bodyPr/>
          <a:lstStyle/>
          <a:p>
            <a:r>
              <a:rPr lang="en-US" dirty="0"/>
              <a:t>Yuksel Bulut, Director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4266F36-3894-4CED-A1E6-7CC872896F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62731" y="5813014"/>
            <a:ext cx="2098963" cy="233355"/>
          </a:xfrm>
        </p:spPr>
        <p:txBody>
          <a:bodyPr/>
          <a:lstStyle/>
          <a:p>
            <a:r>
              <a:rPr lang="en-US" dirty="0"/>
              <a:t>May 4, 20XX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7BC6112-49B8-4FBF-A888-782668C940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62731" y="6183682"/>
            <a:ext cx="2098963" cy="2377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993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B9D0"/>
      </a:accent1>
      <a:accent2>
        <a:srgbClr val="BEE2A1"/>
      </a:accent2>
      <a:accent3>
        <a:srgbClr val="FCA19F"/>
      </a:accent3>
      <a:accent4>
        <a:srgbClr val="CC593A"/>
      </a:accent4>
      <a:accent5>
        <a:srgbClr val="664ADD"/>
      </a:accent5>
      <a:accent6>
        <a:srgbClr val="BF0C76"/>
      </a:accent6>
      <a:hlink>
        <a:srgbClr val="0563C1"/>
      </a:hlink>
      <a:folHlink>
        <a:srgbClr val="954F72"/>
      </a:folHlink>
    </a:clrScheme>
    <a:fontScheme name="Custom 54">
      <a:majorFont>
        <a:latin typeface="High Tower Tex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376C35-C543-4F40-BE95-E8B4EB782BB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4D3818-F745-4AF3-B48B-A637EC00D4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F15CF6-BAA3-4455-BFB7-BAE9E99FF2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TM67719550</Template>
  <TotalTime>0</TotalTime>
  <Words>92</Words>
  <Application>Microsoft Office PowerPoint</Application>
  <PresentationFormat>Custom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Bierstadt</vt:lpstr>
      <vt:lpstr>Calibri</vt:lpstr>
      <vt:lpstr>High Tower Text</vt:lpstr>
      <vt:lpstr>Office Theme</vt:lpstr>
      <vt:lpstr>Subham Kumar</vt:lpstr>
      <vt:lpstr>Subham Kumar</vt:lpstr>
      <vt:lpstr>Kumar subham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2021-04-15T16:41:58Z</dcterms:created>
  <dcterms:modified xsi:type="dcterms:W3CDTF">2024-12-19T08:43:55Z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