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43"/>
    <a:srgbClr val="FFFFFF"/>
    <a:srgbClr val="4263EE"/>
    <a:srgbClr val="F6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07A-B271-40EE-BF1B-16883C0DAEF8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795F-07E0-44F4-855E-B2762EC1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5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07A-B271-40EE-BF1B-16883C0DAEF8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795F-07E0-44F4-855E-B2762EC1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6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07A-B271-40EE-BF1B-16883C0DAEF8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795F-07E0-44F4-855E-B2762EC1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07A-B271-40EE-BF1B-16883C0DAEF8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795F-07E0-44F4-855E-B2762EC1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4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07A-B271-40EE-BF1B-16883C0DAEF8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795F-07E0-44F4-855E-B2762EC1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9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07A-B271-40EE-BF1B-16883C0DAEF8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795F-07E0-44F4-855E-B2762EC1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07A-B271-40EE-BF1B-16883C0DAEF8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795F-07E0-44F4-855E-B2762EC1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5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07A-B271-40EE-BF1B-16883C0DAEF8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795F-07E0-44F4-855E-B2762EC1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2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07A-B271-40EE-BF1B-16883C0DAEF8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795F-07E0-44F4-855E-B2762EC1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07A-B271-40EE-BF1B-16883C0DAEF8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795F-07E0-44F4-855E-B2762EC1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1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07A-B271-40EE-BF1B-16883C0DAEF8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795F-07E0-44F4-855E-B2762EC1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7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407A-B271-40EE-BF1B-16883C0DAEF8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2795F-07E0-44F4-855E-B2762EC1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7000">
              <a:schemeClr val="accent4">
                <a:lumMod val="60000"/>
                <a:lumOff val="40000"/>
              </a:schemeClr>
            </a:gs>
            <a:gs pos="86000">
              <a:srgbClr val="FF0000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982" y="249382"/>
            <a:ext cx="112221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571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Happy New year </a:t>
            </a:r>
            <a:endParaRPr lang="en-US" sz="8800" b="0" cap="none" spc="0" dirty="0">
              <a:ln w="57150">
                <a:solidFill>
                  <a:schemeClr val="bg1">
                    <a:lumMod val="8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555504" y="1449315"/>
            <a:ext cx="31579" cy="222512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43239" y="3427827"/>
            <a:ext cx="250162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72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2 </a:t>
            </a:r>
            <a:endParaRPr lang="en-US" sz="7200" b="0" cap="none" spc="0" dirty="0">
              <a:ln w="0"/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3541" y="3275426"/>
            <a:ext cx="252392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2</a:t>
            </a:r>
            <a:endParaRPr lang="en-US" sz="72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7467" y="3427827"/>
            <a:ext cx="202577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72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0</a:t>
            </a:r>
            <a:r>
              <a:rPr lang="en-US" sz="72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endParaRPr lang="en-US" sz="7200" b="0" cap="none" spc="0" dirty="0">
              <a:ln w="0"/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44862" y="3427827"/>
            <a:ext cx="202577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7200" b="0" cap="none" spc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sz="7200" b="0" cap="none" spc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anose="0208090404030B020404" pitchFamily="18" charset="0"/>
              </a:rPr>
              <a:t>5</a:t>
            </a:r>
            <a:endParaRPr lang="en-US" sz="7200" b="0" cap="none" spc="0" dirty="0">
              <a:ln w="0"/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877917" y="1449315"/>
            <a:ext cx="5331" cy="222512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168751" y="1449314"/>
            <a:ext cx="5331" cy="222512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9588462" y="1449315"/>
            <a:ext cx="5331" cy="222512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3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square" lIns="91440" tIns="45720" rIns="91440" bIns="45720">
        <a:spAutoFit/>
      </a:bodyPr>
      <a:lstStyle>
        <a:defPPr algn="ctr">
          <a:defRPr sz="5400" b="0" cap="none" spc="0" dirty="0" smtClean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19</cp:revision>
  <dcterms:created xsi:type="dcterms:W3CDTF">2024-01-19T15:31:00Z</dcterms:created>
  <dcterms:modified xsi:type="dcterms:W3CDTF">2025-01-06T04:10:37Z</dcterms:modified>
</cp:coreProperties>
</file>