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5584" autoAdjust="0"/>
  </p:normalViewPr>
  <p:slideViewPr>
    <p:cSldViewPr snapToGrid="0">
      <p:cViewPr varScale="1">
        <p:scale>
          <a:sx n="63" d="100"/>
          <a:sy n="63" d="100"/>
        </p:scale>
        <p:origin x="102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8C398-DC35-4E81-9DD3-718428169E04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923BB-E6E1-4D6C-A77A-EBC3E810F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03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Subham Kumar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923BB-E6E1-4D6C-A77A-EBC3E810F33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768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5AEE-9BC4-4745-912A-771F746F7F17}" type="datetimeFigureOut">
              <a:rPr lang="en-US" smtClean="0"/>
              <a:t>19-Dec-24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4BCF-E5F3-42A6-8E22-34B47C63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2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5AEE-9BC4-4745-912A-771F746F7F17}" type="datetimeFigureOut">
              <a:rPr lang="en-US" smtClean="0"/>
              <a:t>19-Dec-24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4BCF-E5F3-42A6-8E22-34B47C63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3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5AEE-9BC4-4745-912A-771F746F7F17}" type="datetimeFigureOut">
              <a:rPr lang="en-US" smtClean="0"/>
              <a:t>19-Dec-24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4BCF-E5F3-42A6-8E22-34B47C63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8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5AEE-9BC4-4745-912A-771F746F7F17}" type="datetimeFigureOut">
              <a:rPr lang="en-US" smtClean="0"/>
              <a:t>19-Dec-24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4BCF-E5F3-42A6-8E22-34B47C63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6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5AEE-9BC4-4745-912A-771F746F7F17}" type="datetimeFigureOut">
              <a:rPr lang="en-US" smtClean="0"/>
              <a:t>19-Dec-24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4BCF-E5F3-42A6-8E22-34B47C63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3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5AEE-9BC4-4745-912A-771F746F7F17}" type="datetimeFigureOut">
              <a:rPr lang="en-US" smtClean="0"/>
              <a:t>19-Dec-24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4BCF-E5F3-42A6-8E22-34B47C63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8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5AEE-9BC4-4745-912A-771F746F7F17}" type="datetimeFigureOut">
              <a:rPr lang="en-US" smtClean="0"/>
              <a:t>19-Dec-24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4BCF-E5F3-42A6-8E22-34B47C63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6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5AEE-9BC4-4745-912A-771F746F7F17}" type="datetimeFigureOut">
              <a:rPr lang="en-US" smtClean="0"/>
              <a:t>19-Dec-24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4BCF-E5F3-42A6-8E22-34B47C63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9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5AEE-9BC4-4745-912A-771F746F7F17}" type="datetimeFigureOut">
              <a:rPr lang="en-US" smtClean="0"/>
              <a:t>19-Dec-24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4BCF-E5F3-42A6-8E22-34B47C63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8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5AEE-9BC4-4745-912A-771F746F7F17}" type="datetimeFigureOut">
              <a:rPr lang="en-US" smtClean="0"/>
              <a:t>19-Dec-24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4BCF-E5F3-42A6-8E22-34B47C63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0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5AEE-9BC4-4745-912A-771F746F7F17}" type="datetimeFigureOut">
              <a:rPr lang="en-US" smtClean="0"/>
              <a:t>19-Dec-24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E4BCF-E5F3-42A6-8E22-34B47C63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9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5AEE-9BC4-4745-912A-771F746F7F17}" type="datetimeFigureOut">
              <a:rPr lang="en-US" smtClean="0"/>
              <a:t>19-Dec-24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E4BCF-E5F3-42A6-8E22-34B47C63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8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/>
          <p:nvPr/>
        </p:nvSpPr>
        <p:spPr>
          <a:xfrm>
            <a:off x="4808483" y="40749"/>
            <a:ext cx="795411" cy="1363450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0</a:t>
            </a:r>
          </a:p>
          <a:p>
            <a:pPr algn="ctr"/>
            <a:r>
              <a:rPr lang="en-US" sz="8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1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2</a:t>
            </a:r>
          </a:p>
          <a:p>
            <a:pPr algn="ctr"/>
            <a:r>
              <a:rPr lang="en-US" sz="8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3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4</a:t>
            </a:r>
          </a:p>
          <a:p>
            <a:pPr algn="ctr"/>
            <a:r>
              <a:rPr lang="en-US" sz="8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5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6</a:t>
            </a:r>
          </a:p>
          <a:p>
            <a:pPr algn="ctr"/>
            <a:r>
              <a:rPr lang="en-US" sz="8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7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8</a:t>
            </a:r>
          </a:p>
          <a:p>
            <a:pPr algn="ctr"/>
            <a:r>
              <a:rPr lang="en-US" sz="8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9</a:t>
            </a:r>
            <a:endParaRPr lang="en-US" sz="8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8" name="Line 2"/>
          <p:cNvSpPr/>
          <p:nvPr/>
        </p:nvSpPr>
        <p:spPr>
          <a:xfrm>
            <a:off x="5414539" y="2705725"/>
            <a:ext cx="795411" cy="1363450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0</a:t>
            </a:r>
          </a:p>
          <a:p>
            <a:pPr algn="ctr"/>
            <a:r>
              <a:rPr lang="en-US" sz="8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1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2</a:t>
            </a:r>
          </a:p>
          <a:p>
            <a:pPr algn="ctr"/>
            <a:r>
              <a:rPr lang="en-US" sz="8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3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4</a:t>
            </a:r>
          </a:p>
          <a:p>
            <a:pPr algn="ctr"/>
            <a:r>
              <a:rPr lang="en-US" sz="8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5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6</a:t>
            </a:r>
          </a:p>
          <a:p>
            <a:pPr algn="ctr"/>
            <a:r>
              <a:rPr lang="en-US" sz="8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7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8</a:t>
            </a:r>
          </a:p>
          <a:p>
            <a:pPr algn="ctr"/>
            <a:r>
              <a:rPr lang="en-US" sz="8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9</a:t>
            </a:r>
            <a:endParaRPr lang="en-US" sz="8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9" name="Line 3"/>
          <p:cNvSpPr/>
          <p:nvPr/>
        </p:nvSpPr>
        <p:spPr>
          <a:xfrm>
            <a:off x="6007176" y="2705725"/>
            <a:ext cx="795411" cy="1363450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0</a:t>
            </a:r>
          </a:p>
          <a:p>
            <a:pPr algn="ctr"/>
            <a:r>
              <a:rPr lang="en-US" sz="8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1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2</a:t>
            </a:r>
          </a:p>
          <a:p>
            <a:pPr algn="ctr"/>
            <a:r>
              <a:rPr lang="en-US" sz="8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3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4</a:t>
            </a:r>
          </a:p>
          <a:p>
            <a:pPr algn="ctr"/>
            <a:r>
              <a:rPr lang="en-US" sz="8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5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6</a:t>
            </a:r>
          </a:p>
          <a:p>
            <a:pPr algn="ctr"/>
            <a:r>
              <a:rPr lang="en-US" sz="8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7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8</a:t>
            </a:r>
          </a:p>
          <a:p>
            <a:pPr algn="ctr"/>
            <a:r>
              <a:rPr lang="en-US" sz="8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9</a:t>
            </a:r>
            <a:endParaRPr lang="en-US" sz="8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0" name="Line 4"/>
          <p:cNvSpPr/>
          <p:nvPr/>
        </p:nvSpPr>
        <p:spPr>
          <a:xfrm>
            <a:off x="6613232" y="2705725"/>
            <a:ext cx="795411" cy="2446823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0</a:t>
            </a:r>
          </a:p>
          <a:p>
            <a:pPr algn="ctr"/>
            <a:r>
              <a:rPr lang="en-US" sz="8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1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2</a:t>
            </a:r>
          </a:p>
          <a:p>
            <a:pPr algn="ctr"/>
            <a:r>
              <a:rPr lang="en-US" sz="8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3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4</a:t>
            </a:r>
          </a:p>
          <a:p>
            <a:pPr algn="ctr"/>
            <a:r>
              <a:rPr lang="en-US" sz="8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5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6</a:t>
            </a:r>
          </a:p>
          <a:p>
            <a:pPr algn="ctr"/>
            <a:r>
              <a:rPr lang="en-US" sz="8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7</a:t>
            </a:r>
          </a:p>
          <a:p>
            <a:pPr algn="ctr"/>
            <a:r>
              <a:rPr lang="en-US" sz="8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8</a:t>
            </a:r>
          </a:p>
          <a:p>
            <a:pPr algn="ctr"/>
            <a:r>
              <a:rPr lang="en-US" sz="8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9</a:t>
            </a:r>
          </a:p>
          <a:p>
            <a:pPr algn="ctr"/>
            <a:r>
              <a:rPr lang="en-US" sz="8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0</a:t>
            </a:r>
          </a:p>
          <a:p>
            <a:pPr algn="ctr"/>
            <a:r>
              <a:rPr lang="en-US" sz="8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1</a:t>
            </a:r>
          </a:p>
          <a:p>
            <a:pPr algn="ctr"/>
            <a:r>
              <a:rPr lang="en-US" sz="8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2</a:t>
            </a:r>
          </a:p>
          <a:p>
            <a:pPr algn="ctr"/>
            <a:r>
              <a:rPr lang="en-US" sz="8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3</a:t>
            </a:r>
          </a:p>
          <a:p>
            <a:pPr algn="ctr"/>
            <a:r>
              <a:rPr lang="en-US" sz="8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4</a:t>
            </a:r>
          </a:p>
          <a:p>
            <a:pPr algn="ctr"/>
            <a:r>
              <a:rPr lang="en-US" sz="8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5</a:t>
            </a:r>
          </a:p>
          <a:p>
            <a:pPr algn="ctr"/>
            <a:r>
              <a:rPr lang="en-US" sz="8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6</a:t>
            </a:r>
          </a:p>
          <a:p>
            <a:pPr algn="ctr"/>
            <a:r>
              <a:rPr lang="en-US" sz="8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7</a:t>
            </a:r>
          </a:p>
        </p:txBody>
      </p:sp>
      <p:sp>
        <p:nvSpPr>
          <p:cNvPr id="7" name="Subtracted Rectangle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4848447 w 12192000"/>
              <a:gd name="connsiteY0" fmla="*/ 2705725 h 6858000"/>
              <a:gd name="connsiteX1" fmla="*/ 4848447 w 12192000"/>
              <a:gd name="connsiteY1" fmla="*/ 4152275 h 6858000"/>
              <a:gd name="connsiteX2" fmla="*/ 7336465 w 12192000"/>
              <a:gd name="connsiteY2" fmla="*/ 4152275 h 6858000"/>
              <a:gd name="connsiteX3" fmla="*/ 7336465 w 12192000"/>
              <a:gd name="connsiteY3" fmla="*/ 270572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848447" y="2705725"/>
                </a:moveTo>
                <a:lnTo>
                  <a:pt x="4848447" y="4152275"/>
                </a:lnTo>
                <a:lnTo>
                  <a:pt x="7336465" y="4152275"/>
                </a:lnTo>
                <a:lnTo>
                  <a:pt x="7336465" y="27057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1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7.40741E-7 L 1.11022E-16 -3.32268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1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4.16667E-7 4.07407E-6 L -4.16667E-7 -0.19468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52</Words>
  <Application>Microsoft Office PowerPoint</Application>
  <PresentationFormat>Widescreen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Impact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Teacher</dc:creator>
  <cp:lastModifiedBy>hp</cp:lastModifiedBy>
  <cp:revision>7</cp:revision>
  <dcterms:created xsi:type="dcterms:W3CDTF">2017-01-07T06:32:20Z</dcterms:created>
  <dcterms:modified xsi:type="dcterms:W3CDTF">2024-12-19T17:13:21Z</dcterms:modified>
</cp:coreProperties>
</file>