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6EC8-C1DF-4CD8-8482-3E0826E2C1B7}" type="datetimeFigureOut">
              <a:rPr lang="en-US" smtClean="0"/>
              <a:t>02-Feb-24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A4A6-2169-4ED7-871C-C83DBB503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2">
                <a:lumMod val="60000"/>
                <a:lumOff val="40000"/>
                <a:alpha val="99000"/>
              </a:schemeClr>
            </a:gs>
            <a:gs pos="0">
              <a:schemeClr val="accent5">
                <a:lumMod val="83000"/>
                <a:alpha val="52000"/>
              </a:schemeClr>
            </a:gs>
            <a:gs pos="34000">
              <a:schemeClr val="accent5">
                <a:lumMod val="95000"/>
                <a:lumOff val="5000"/>
              </a:schemeClr>
            </a:gs>
            <a:gs pos="70000">
              <a:schemeClr val="accent5">
                <a:lumMod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 t="623" r="60163" b="1"/>
          <a:stretch/>
        </p:blipFill>
        <p:spPr>
          <a:xfrm>
            <a:off x="3901785" y="879762"/>
            <a:ext cx="1412010" cy="5486399"/>
          </a:xfrm>
          <a:prstGeom prst="roundRect">
            <a:avLst>
              <a:gd name="adj" fmla="val 3214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 t="623" r="60163" b="1"/>
          <a:stretch/>
        </p:blipFill>
        <p:spPr>
          <a:xfrm>
            <a:off x="2585664" y="1066051"/>
            <a:ext cx="1316121" cy="5113820"/>
          </a:xfrm>
          <a:prstGeom prst="roundRect">
            <a:avLst>
              <a:gd name="adj" fmla="val 3214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 t="623" r="60163" b="1"/>
          <a:stretch/>
        </p:blipFill>
        <p:spPr>
          <a:xfrm>
            <a:off x="5313795" y="1198417"/>
            <a:ext cx="1316121" cy="4849088"/>
          </a:xfrm>
          <a:prstGeom prst="roundRect">
            <a:avLst>
              <a:gd name="adj" fmla="val 3214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 t="623" r="60163" b="1"/>
          <a:stretch/>
        </p:blipFill>
        <p:spPr>
          <a:xfrm>
            <a:off x="6629916" y="1405862"/>
            <a:ext cx="1203513" cy="4434198"/>
          </a:xfrm>
          <a:prstGeom prst="roundRect">
            <a:avLst>
              <a:gd name="adj" fmla="val 3214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5" t="623" r="60163" b="1"/>
          <a:stretch/>
        </p:blipFill>
        <p:spPr>
          <a:xfrm>
            <a:off x="1440932" y="1405862"/>
            <a:ext cx="1144732" cy="4447884"/>
          </a:xfrm>
          <a:prstGeom prst="roundRect">
            <a:avLst>
              <a:gd name="adj" fmla="val 3214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6385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2024-02-02T12:13:22Z</dcterms:created>
  <dcterms:modified xsi:type="dcterms:W3CDTF">2024-02-02T13:44:29Z</dcterms:modified>
</cp:coreProperties>
</file>