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6D00461-3E35-49A5-9509-AFD45C04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DatascienceJob_Dashboard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A8E5388-CE75-4823-81F3-D44620E24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25-06-2024 15:23:06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4B8A9DA-5D3B-4A1D-A2D8-8B37FD4D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38615"/>
              </p:ext>
            </p:extLst>
          </p:nvPr>
        </p:nvGraphicFramePr>
        <p:xfrm>
          <a:off x="483327" y="195942"/>
          <a:ext cx="11207930" cy="6589375"/>
        </p:xfrm>
        <a:graphic>
          <a:graphicData uri="http://schemas.openxmlformats.org/drawingml/2006/table">
            <a:tbl>
              <a:tblPr/>
              <a:tblGrid>
                <a:gridCol w="5647975">
                  <a:extLst>
                    <a:ext uri="{9D8B030D-6E8A-4147-A177-3AD203B41FA5}">
                      <a16:colId xmlns:a16="http://schemas.microsoft.com/office/drawing/2014/main" val="2928804343"/>
                    </a:ext>
                  </a:extLst>
                </a:gridCol>
                <a:gridCol w="5559955">
                  <a:extLst>
                    <a:ext uri="{9D8B030D-6E8A-4147-A177-3AD203B41FA5}">
                      <a16:colId xmlns:a16="http://schemas.microsoft.com/office/drawing/2014/main" val="1506467851"/>
                    </a:ext>
                  </a:extLst>
                </a:gridCol>
              </a:tblGrid>
              <a:tr h="338299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860508"/>
                  </a:ext>
                </a:extLst>
              </a:tr>
              <a:tr h="33829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work_year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year the salary was paid.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296"/>
                  </a:ext>
                </a:extLst>
              </a:tr>
              <a:tr h="948424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experience_level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experience level in the job during the year with the following possible values: EN Entry-level / Junior MI Mid-level / Intermediate SE Senior-level / Expert EX Executive-level / Director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47972"/>
                  </a:ext>
                </a:extLst>
              </a:tr>
              <a:tr h="558647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employment_type</a:t>
                      </a:r>
                      <a:endParaRPr lang="en-US" sz="14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type of </a:t>
                      </a:r>
                      <a:r>
                        <a:rPr lang="en-US" sz="1400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employement</a:t>
                      </a:r>
                      <a:r>
                        <a:rPr lang="en-US" sz="14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 for the role: PT Part-time FT Full-time CT Contract FL Freelance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58323"/>
                  </a:ext>
                </a:extLst>
              </a:tr>
              <a:tr h="33829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job_title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role worked in during the year.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81528"/>
                  </a:ext>
                </a:extLst>
              </a:tr>
              <a:tr h="338299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salary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total gross salary amount paid.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786059"/>
                  </a:ext>
                </a:extLst>
              </a:tr>
              <a:tr h="495173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salary_currency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currency of the salary paid as an ISO 4217 currency code.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80878"/>
                  </a:ext>
                </a:extLst>
              </a:tr>
              <a:tr h="55864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salary_in_usd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salary in USD (FX rate divided by avg. USD rate for the respective year via fxdata.foorilla.com).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056652"/>
                  </a:ext>
                </a:extLst>
              </a:tr>
              <a:tr h="55864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employee_residence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Employee's primary country of residence in during the work year as an ISO 3166 country code.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12812"/>
                  </a:ext>
                </a:extLst>
              </a:tr>
              <a:tr h="77899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remote_ratio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overall amount of work done remotely, possible values are as follows: 0 No remote work (less than 20%) 50 Partially remote 100 Fully remote (more than 80%)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313645"/>
                  </a:ext>
                </a:extLst>
              </a:tr>
              <a:tr h="55864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company_location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country of the employer's main office or contracting branch as an ISO 3166 country code.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07622"/>
                  </a:ext>
                </a:extLst>
              </a:tr>
              <a:tr h="77899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company_size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average number of people that worked for the company during the year: S less than 50 employees (small) M 50 to 250 employees (medium) L more than 250 employees (large)</a:t>
                      </a:r>
                    </a:p>
                  </a:txBody>
                  <a:tcPr marL="57104" marR="57104" marT="57104" marB="571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3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1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Office Theme</vt:lpstr>
      <vt:lpstr>DatascienceJob_Dashboard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DatascienceJob_Dashboard</dc:title>
  <dc:creator/>
  <cp:lastModifiedBy>hp</cp:lastModifiedBy>
  <cp:revision>1</cp:revision>
  <dcterms:created xsi:type="dcterms:W3CDTF">2024-06-25T09:53:07Z</dcterms:created>
  <dcterms:modified xsi:type="dcterms:W3CDTF">2024-10-21T11:18:18Z</dcterms:modified>
</cp:coreProperties>
</file>