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避免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误操作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Avoiding Common (but Deadly) MySQL Operations </a:t>
            </a:r>
            <a:r>
              <a:rPr lang="en-US" altLang="zh-CN" dirty="0" smtClean="0"/>
              <a:t>Mistakes</a:t>
            </a:r>
          </a:p>
          <a:p>
            <a:r>
              <a:rPr lang="en-US" altLang="zh-CN" dirty="0" err="1"/>
              <a:t>percona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08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压力测试 </a:t>
            </a:r>
            <a:r>
              <a:rPr lang="en-US" altLang="zh-CN" dirty="0" err="1" smtClean="0"/>
              <a:t>pt-mext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err="1"/>
              <a:t>pt-mext</a:t>
            </a:r>
            <a:r>
              <a:rPr lang="zh-CN" altLang="en-US" dirty="0"/>
              <a:t>执行你指定的</a:t>
            </a:r>
            <a:r>
              <a:rPr lang="en-US" altLang="zh-CN" dirty="0"/>
              <a:t>COMMAND</a:t>
            </a:r>
            <a:r>
              <a:rPr lang="zh-CN" altLang="en-US" dirty="0"/>
              <a:t>，并每次读取一行结果，把空行分割的内容保存到一个一个的临时文件中，最后结合这些临时文件并行查看结果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监控工具：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Cacti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zabbix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19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不要过度分配：有些参数是全局的，</a:t>
            </a:r>
            <a:endParaRPr lang="en-US" altLang="zh-CN" dirty="0" smtClean="0"/>
          </a:p>
          <a:p>
            <a:r>
              <a:rPr lang="en-US" altLang="zh-CN" dirty="0"/>
              <a:t>–</a:t>
            </a:r>
            <a:r>
              <a:rPr lang="en-US" altLang="zh-CN" dirty="0" err="1"/>
              <a:t>innodb_buffer_pool_size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en-US" altLang="zh-CN" dirty="0" err="1"/>
              <a:t>innodb_log_buffer_size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en-US" altLang="zh-CN" dirty="0" err="1"/>
              <a:t>max_heap_table_size</a:t>
            </a:r>
            <a:r>
              <a:rPr lang="en-US" altLang="zh-CN" dirty="0"/>
              <a:t>*</a:t>
            </a:r>
          </a:p>
          <a:p>
            <a:r>
              <a:rPr lang="en-US" altLang="zh-CN" dirty="0"/>
              <a:t>–</a:t>
            </a:r>
            <a:r>
              <a:rPr lang="en-US" altLang="zh-CN" dirty="0" err="1"/>
              <a:t>query_cache_size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有些参数是线程级别的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en-US" altLang="zh-CN" dirty="0" err="1"/>
              <a:t>binlog_cache_size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en-US" altLang="zh-CN" dirty="0" err="1"/>
              <a:t>innodb_sort_buffer_size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en-US" altLang="zh-CN" dirty="0" err="1"/>
              <a:t>join_buffer_size</a:t>
            </a:r>
            <a:r>
              <a:rPr lang="en-US" altLang="zh-CN" dirty="0"/>
              <a:t>*</a:t>
            </a:r>
          </a:p>
          <a:p>
            <a:r>
              <a:rPr lang="en-US" altLang="zh-CN" dirty="0"/>
              <a:t>–</a:t>
            </a:r>
            <a:r>
              <a:rPr lang="en-US" altLang="zh-CN" dirty="0" err="1"/>
              <a:t>read_buffer_size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en-US" altLang="zh-CN" dirty="0" err="1"/>
              <a:t>read_rnd_buffer_size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en-US" altLang="zh-CN" dirty="0" err="1"/>
              <a:t>thread_stack</a:t>
            </a:r>
            <a:endParaRPr lang="en-US" altLang="zh-CN" dirty="0"/>
          </a:p>
          <a:p>
            <a:r>
              <a:rPr lang="en-US" altLang="zh-CN" dirty="0"/>
              <a:t>–</a:t>
            </a:r>
            <a:r>
              <a:rPr lang="en-US" altLang="zh-CN" dirty="0" err="1"/>
              <a:t>tmp_table_size</a:t>
            </a:r>
            <a:r>
              <a:rPr lang="en-US" altLang="zh-CN" dirty="0"/>
              <a:t>*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6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易碎的备份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网站有时候宕机需要从备份还原</a:t>
            </a:r>
            <a:endParaRPr lang="en-US" altLang="zh-CN" dirty="0" smtClean="0"/>
          </a:p>
          <a:p>
            <a:r>
              <a:rPr lang="zh-CN" altLang="en-US" dirty="0" smtClean="0"/>
              <a:t>发现之前的备份文件系统已经满了根本就没有备份</a:t>
            </a:r>
            <a:endParaRPr lang="en-US" altLang="zh-CN" dirty="0" smtClean="0"/>
          </a:p>
          <a:p>
            <a:r>
              <a:rPr lang="zh-CN" altLang="en-US" dirty="0" smtClean="0"/>
              <a:t>这样的就很难恢复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7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回顾备份脚本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但是问题是邮件报告成功但是没有检查脚本命令执行是否成功</a:t>
            </a:r>
            <a:endParaRPr lang="en-US" altLang="zh-CN" dirty="0" smtClean="0"/>
          </a:p>
          <a:p>
            <a:r>
              <a:rPr lang="zh-CN" altLang="en-US" dirty="0" smtClean="0"/>
              <a:t>验证你的备份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确认你的备份可还原，可以还原到一个测试机或者虚拟机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3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发生漂移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复制漂移：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备库上的数据可能不一致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不确定的语句在备库上执行了</a:t>
            </a:r>
            <a:endParaRPr lang="en-US" altLang="zh-CN" dirty="0"/>
          </a:p>
          <a:p>
            <a:pPr lvl="2"/>
            <a:r>
              <a:rPr lang="zh-CN" altLang="en-US" dirty="0" smtClean="0"/>
              <a:t>不小心更改了备库上的数据</a:t>
            </a:r>
            <a:endParaRPr lang="en-US" altLang="zh-CN" dirty="0" smtClean="0"/>
          </a:p>
          <a:p>
            <a:pPr lvl="2"/>
            <a:r>
              <a:rPr lang="en-US" altLang="zh-CN" dirty="0"/>
              <a:t>Data discrepancies tend to </a:t>
            </a:r>
            <a:r>
              <a:rPr lang="en-US" altLang="zh-CN" dirty="0" smtClean="0"/>
              <a:t>compound(</a:t>
            </a:r>
            <a:r>
              <a:rPr lang="zh-CN" altLang="en-US" dirty="0" smtClean="0"/>
              <a:t>数据差异导致的复合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MySQL</a:t>
            </a:r>
            <a:r>
              <a:rPr lang="zh-CN" altLang="en-US" dirty="0" smtClean="0"/>
              <a:t>没有内在的校验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9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数据漂移的影响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返回错误的查询结果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备库不是一个可用的备份</a:t>
            </a:r>
            <a:endParaRPr lang="en-US" altLang="zh-CN" dirty="0" smtClean="0"/>
          </a:p>
          <a:p>
            <a:pPr lvl="1"/>
            <a:r>
              <a:rPr lang="zh-CN" altLang="en-US" dirty="0"/>
              <a:t>备</a:t>
            </a:r>
            <a:r>
              <a:rPr lang="zh-CN" altLang="en-US" dirty="0" smtClean="0"/>
              <a:t>库不能被用来故障切换</a:t>
            </a:r>
            <a:endParaRPr lang="en-US" altLang="zh-CN" dirty="0" smtClean="0"/>
          </a:p>
          <a:p>
            <a:r>
              <a:rPr lang="zh-CN" altLang="en-US" dirty="0" smtClean="0"/>
              <a:t>阻止数据漂移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阻止错误的操作：</a:t>
            </a:r>
            <a:r>
              <a:rPr lang="en-US" altLang="zh-CN" dirty="0" err="1"/>
              <a:t>mysql</a:t>
            </a:r>
            <a:r>
              <a:rPr lang="en-US" altLang="zh-CN" dirty="0"/>
              <a:t>&gt; SET GLOBAL </a:t>
            </a:r>
            <a:r>
              <a:rPr lang="en-US" altLang="zh-CN" dirty="0" err="1"/>
              <a:t>read_only</a:t>
            </a:r>
            <a:r>
              <a:rPr lang="en-US" altLang="zh-CN" dirty="0"/>
              <a:t>=1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防止不确定的语句执行：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[</a:t>
            </a:r>
            <a:r>
              <a:rPr lang="en-US" altLang="zh-CN" dirty="0" err="1" smtClean="0"/>
              <a:t>mysqld</a:t>
            </a:r>
            <a:r>
              <a:rPr lang="en-US" altLang="zh-CN" dirty="0" smtClean="0"/>
              <a:t>]	</a:t>
            </a:r>
            <a:r>
              <a:rPr lang="en-US" altLang="zh-CN" dirty="0" err="1" smtClean="0"/>
              <a:t>binlog</a:t>
            </a:r>
            <a:r>
              <a:rPr lang="en-US" altLang="zh-CN" dirty="0" smtClean="0"/>
              <a:t>-format </a:t>
            </a:r>
            <a:r>
              <a:rPr lang="en-US" altLang="zh-CN" dirty="0"/>
              <a:t>=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47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数据漂移的检测：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-table-checksum</a:t>
            </a:r>
          </a:p>
          <a:p>
            <a:pPr lvl="1"/>
            <a:r>
              <a:rPr lang="zh-CN" altLang="en-US" dirty="0" smtClean="0"/>
              <a:t>定期自动检测</a:t>
            </a:r>
            <a:endParaRPr lang="en-US" altLang="zh-CN" dirty="0"/>
          </a:p>
          <a:p>
            <a:pPr lvl="1"/>
            <a:r>
              <a:rPr lang="zh-CN" altLang="en-US" dirty="0" smtClean="0"/>
              <a:t>检查结果</a:t>
            </a:r>
            <a:endParaRPr lang="en-US" altLang="zh-CN" dirty="0" smtClean="0"/>
          </a:p>
          <a:p>
            <a:r>
              <a:rPr lang="zh-CN" altLang="en-US" dirty="0" smtClean="0"/>
              <a:t>数据漂移的纠正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Pt-table-sync</a:t>
            </a:r>
            <a:r>
              <a:rPr lang="zh-CN" altLang="en-US" dirty="0" smtClean="0"/>
              <a:t>重新同步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61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HOARDING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太多的索引：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占用磁盘空间：</a:t>
            </a:r>
            <a:r>
              <a:rPr lang="en-US" altLang="zh-CN" dirty="0" smtClean="0"/>
              <a:t>show table status like ‘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’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index_length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占用</a:t>
            </a:r>
            <a:r>
              <a:rPr lang="en-US" altLang="zh-CN" dirty="0" smtClean="0"/>
              <a:t>buffer pool</a:t>
            </a:r>
            <a:r>
              <a:rPr lang="zh-CN" altLang="en-US" dirty="0" smtClean="0"/>
              <a:t>空间：</a:t>
            </a:r>
            <a:r>
              <a:rPr lang="en-US" altLang="zh-CN" dirty="0"/>
              <a:t>SELECT </a:t>
            </a:r>
            <a:r>
              <a:rPr lang="en-US" altLang="zh-CN" dirty="0" err="1"/>
              <a:t>table_name</a:t>
            </a:r>
            <a:r>
              <a:rPr lang="en-US" altLang="zh-CN" dirty="0"/>
              <a:t>, </a:t>
            </a:r>
            <a:r>
              <a:rPr lang="en-US" altLang="zh-CN" dirty="0" err="1"/>
              <a:t>index_name</a:t>
            </a:r>
            <a:r>
              <a:rPr lang="en-US" altLang="zh-CN" dirty="0"/>
              <a:t>, COUNT(*) FROM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INFORMATION_SCHEMA.innodb_buffer_page</a:t>
            </a:r>
            <a:r>
              <a:rPr lang="en-US" altLang="zh-CN" dirty="0" smtClean="0"/>
              <a:t> </a:t>
            </a:r>
            <a:r>
              <a:rPr lang="en-US" altLang="zh-CN" dirty="0"/>
              <a:t>GROUP BY 1,2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/>
              <a:t>优化</a:t>
            </a:r>
            <a:r>
              <a:rPr lang="zh-CN" altLang="en-US" dirty="0" smtClean="0"/>
              <a:t>器做更多的工作：</a:t>
            </a:r>
            <a:r>
              <a:rPr lang="en-US" altLang="zh-CN" dirty="0"/>
              <a:t>EXPLAIN SELECT * FROM </a:t>
            </a:r>
            <a:r>
              <a:rPr lang="en-US" altLang="zh-CN" dirty="0" err="1"/>
              <a:t>imdb.title</a:t>
            </a:r>
            <a:r>
              <a:rPr lang="en-US" altLang="zh-CN" dirty="0"/>
              <a:t> WHERE title =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Goldfinger</a:t>
            </a:r>
            <a:r>
              <a:rPr lang="en-US" altLang="zh-CN" dirty="0" smtClean="0"/>
              <a:t>’\G 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possible_keys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6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重复的索引：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Index(x) index(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实际上每个库都有一些，一个</a:t>
            </a:r>
            <a:r>
              <a:rPr lang="en-US" altLang="zh-CN" dirty="0" smtClean="0"/>
              <a:t>2TB</a:t>
            </a:r>
            <a:r>
              <a:rPr lang="zh-CN" altLang="en-US" dirty="0" smtClean="0"/>
              <a:t>的数据库有</a:t>
            </a:r>
            <a:r>
              <a:rPr lang="en-US" altLang="zh-CN" dirty="0" smtClean="0"/>
              <a:t>400G</a:t>
            </a:r>
            <a:r>
              <a:rPr lang="zh-CN" altLang="en-US" dirty="0" smtClean="0"/>
              <a:t>的重复索引，大概</a:t>
            </a:r>
            <a:r>
              <a:rPr lang="en-US" altLang="zh-CN" dirty="0" smtClean="0"/>
              <a:t>20%</a:t>
            </a:r>
          </a:p>
          <a:p>
            <a:r>
              <a:rPr lang="zh-CN" altLang="en-US" dirty="0" smtClean="0"/>
              <a:t>检测重复索引：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Mysql5.6</a:t>
            </a:r>
            <a:r>
              <a:rPr lang="zh-CN" altLang="en-US" dirty="0" smtClean="0"/>
              <a:t>检测一个</a:t>
            </a:r>
            <a:r>
              <a:rPr lang="en-US" altLang="zh-CN" dirty="0" smtClean="0"/>
              <a:t>’note’</a:t>
            </a:r>
            <a:r>
              <a:rPr lang="zh-CN" altLang="en-US" dirty="0" smtClean="0"/>
              <a:t>警告对于一个确定的重复索引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Mysql5.7</a:t>
            </a:r>
            <a:r>
              <a:rPr lang="zh-CN" altLang="en-US" dirty="0" smtClean="0"/>
              <a:t>更加严格：用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代替了</a:t>
            </a:r>
            <a:r>
              <a:rPr lang="en-US" altLang="zh-CN" dirty="0" smtClean="0"/>
              <a:t>note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warning</a:t>
            </a:r>
            <a:r>
              <a:rPr lang="zh-CN" altLang="en-US" dirty="0" smtClean="0"/>
              <a:t>变成了</a:t>
            </a:r>
            <a:r>
              <a:rPr lang="en-US" altLang="zh-CN" dirty="0" smtClean="0"/>
              <a:t>error</a:t>
            </a:r>
          </a:p>
          <a:p>
            <a:pPr lvl="1"/>
            <a:r>
              <a:rPr lang="zh-CN" altLang="en-US" dirty="0" smtClean="0"/>
              <a:t>或者使用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-duplicate-key-checker</a:t>
            </a:r>
            <a:r>
              <a:rPr lang="zh-CN" altLang="en-US" dirty="0" smtClean="0"/>
              <a:t>检测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5821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未使用的索引：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耗费磁盘资源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查询优化考虑 所有相关索引</a:t>
            </a:r>
            <a:r>
              <a:rPr lang="en-US" altLang="zh-CN" dirty="0" smtClean="0"/>
              <a:t>-during every query</a:t>
            </a:r>
          </a:p>
          <a:p>
            <a:r>
              <a:rPr lang="zh-CN" altLang="en-US" dirty="0" smtClean="0"/>
              <a:t>检测没有使用的</a:t>
            </a:r>
            <a:r>
              <a:rPr lang="en-US" altLang="zh-CN" dirty="0" smtClean="0"/>
              <a:t>index</a:t>
            </a:r>
          </a:p>
          <a:p>
            <a:pPr lvl="2"/>
            <a:r>
              <a:rPr lang="en-US" altLang="zh-CN" dirty="0" smtClean="0"/>
              <a:t>Pt-index-usage</a:t>
            </a:r>
          </a:p>
          <a:p>
            <a:pPr lvl="2"/>
            <a:r>
              <a:rPr lang="en-US" altLang="zh-CN" dirty="0" err="1" smtClean="0"/>
              <a:t>Performance_schema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不需要日志</a:t>
            </a:r>
            <a:r>
              <a:rPr lang="en-US" altLang="zh-CN" dirty="0"/>
              <a:t>but costs overhead to enable the global statistics consumer</a:t>
            </a:r>
            <a:r>
              <a:rPr lang="en-US" altLang="zh-CN" dirty="0" smtClean="0"/>
              <a:t>.</a:t>
            </a:r>
          </a:p>
          <a:p>
            <a:pPr lvl="3"/>
            <a:r>
              <a:rPr lang="en-US" altLang="zh-CN" dirty="0"/>
              <a:t>SELECT OBJECT_SCHEMA, OBJECT_NAME, INDEX_NAME, </a:t>
            </a:r>
            <a:r>
              <a:rPr lang="en-US" altLang="zh-CN" dirty="0" smtClean="0"/>
              <a:t>COUNT_STAR  FROM  </a:t>
            </a:r>
            <a:r>
              <a:rPr lang="en-US" altLang="zh-CN" dirty="0" err="1" smtClean="0"/>
              <a:t>performance_schema.table_io_waits_summary_by_index_usage</a:t>
            </a:r>
            <a:r>
              <a:rPr lang="en-US" altLang="zh-CN" dirty="0" smtClean="0"/>
              <a:t>  WHERE </a:t>
            </a:r>
            <a:r>
              <a:rPr lang="en-US" altLang="zh-CN" dirty="0"/>
              <a:t>COUNT_STAR = 0 AND INDEX_NAME != </a:t>
            </a:r>
            <a:r>
              <a:rPr lang="en-US" altLang="zh-CN" dirty="0" smtClean="0"/>
              <a:t>'PRIMARY‘   AND </a:t>
            </a:r>
            <a:r>
              <a:rPr lang="en-US" altLang="zh-CN" dirty="0"/>
              <a:t>OBJECT_SCHEMA NOT IN ('</a:t>
            </a:r>
            <a:r>
              <a:rPr lang="en-US" altLang="zh-CN" dirty="0" err="1"/>
              <a:t>mysql</a:t>
            </a:r>
            <a:r>
              <a:rPr lang="en-US" altLang="zh-CN" dirty="0"/>
              <a:t>', '</a:t>
            </a:r>
            <a:r>
              <a:rPr lang="en-US" altLang="zh-CN" dirty="0" err="1"/>
              <a:t>performance_schema</a:t>
            </a:r>
            <a:r>
              <a:rPr lang="en-US" altLang="zh-CN" dirty="0"/>
              <a:t>');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1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配置的奥秘</a:t>
            </a:r>
            <a:r>
              <a:rPr lang="en-US" altLang="zh-CN" dirty="0" smtClean="0"/>
              <a:t>(mystery configuration)</a:t>
            </a:r>
          </a:p>
          <a:p>
            <a:r>
              <a:rPr lang="zh-CN" altLang="en-US" dirty="0" smtClean="0"/>
              <a:t>避免依赖经验</a:t>
            </a:r>
            <a:r>
              <a:rPr lang="en-US" altLang="zh-CN" dirty="0" smtClean="0"/>
              <a:t>(abandoned experiments)</a:t>
            </a:r>
          </a:p>
          <a:p>
            <a:r>
              <a:rPr lang="zh-CN" altLang="en-US" dirty="0"/>
              <a:t>漫</a:t>
            </a:r>
            <a:r>
              <a:rPr lang="zh-CN" altLang="en-US" dirty="0" smtClean="0"/>
              <a:t>无目的的调整</a:t>
            </a:r>
            <a:r>
              <a:rPr lang="en-US" altLang="zh-CN" dirty="0" smtClean="0"/>
              <a:t>(aimless tuning)</a:t>
            </a:r>
          </a:p>
          <a:p>
            <a:r>
              <a:rPr lang="zh-CN" altLang="en-US" dirty="0" smtClean="0"/>
              <a:t>易碎的备份(</a:t>
            </a:r>
            <a:r>
              <a:rPr lang="en-US" altLang="zh-CN" dirty="0" smtClean="0"/>
              <a:t>brittle backups)</a:t>
            </a:r>
          </a:p>
          <a:p>
            <a:r>
              <a:rPr lang="zh-CN" altLang="en-US" dirty="0" smtClean="0"/>
              <a:t>发生漂移</a:t>
            </a:r>
            <a:r>
              <a:rPr lang="en-US" altLang="zh-CN" dirty="0" smtClean="0"/>
              <a:t>(drift happens)</a:t>
            </a:r>
          </a:p>
          <a:p>
            <a:r>
              <a:rPr lang="zh-CN" altLang="en-US" dirty="0" smtClean="0"/>
              <a:t>索引滞销</a:t>
            </a:r>
            <a:r>
              <a:rPr lang="en-US" altLang="zh-CN" dirty="0" smtClean="0"/>
              <a:t>(index hoarding)</a:t>
            </a:r>
          </a:p>
          <a:p>
            <a:r>
              <a:rPr lang="zh-CN" altLang="en-US" dirty="0" smtClean="0"/>
              <a:t>没有容量监控</a:t>
            </a:r>
            <a:endParaRPr lang="en-US" altLang="zh-CN" dirty="0" smtClean="0"/>
          </a:p>
          <a:p>
            <a:r>
              <a:rPr lang="zh-CN" altLang="en-US" dirty="0" smtClean="0"/>
              <a:t>服务中断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1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经常清理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检查重复的索引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Schema</a:t>
            </a:r>
            <a:r>
              <a:rPr lang="zh-CN" altLang="en-US" dirty="0" smtClean="0"/>
              <a:t>改变后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检查无用的索引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Schema</a:t>
            </a:r>
            <a:r>
              <a:rPr lang="zh-CN" altLang="en-US" dirty="0" smtClean="0"/>
              <a:t>改变后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应用请求改变后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数据改变后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596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没有容量监控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瓶颈的类型：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磁盘：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请求、空间要求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网络：带宽要求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Cpu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常见的磁盘单点故障：磁盘满了，</a:t>
            </a:r>
            <a:r>
              <a:rPr lang="en-US" altLang="zh-CN" dirty="0" smtClean="0"/>
              <a:t>san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r>
              <a:rPr lang="zh-CN" altLang="en-US" dirty="0" smtClean="0"/>
              <a:t>磁盘瓶颈：容量用</a:t>
            </a:r>
            <a:r>
              <a:rPr lang="en-US" altLang="zh-CN" dirty="0" err="1" smtClean="0"/>
              <a:t>df</a:t>
            </a:r>
            <a:r>
              <a:rPr lang="zh-CN" altLang="en-US" dirty="0" smtClean="0"/>
              <a:t>；性能用</a:t>
            </a:r>
            <a:r>
              <a:rPr lang="en-US" altLang="zh-CN" dirty="0" err="1" smtClean="0"/>
              <a:t>sysbench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30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Df</a:t>
            </a:r>
            <a:endParaRPr lang="en-US" altLang="zh-CN" dirty="0" smtClean="0"/>
          </a:p>
          <a:p>
            <a:r>
              <a:rPr lang="en-US" altLang="zh-CN" dirty="0" err="1" smtClean="0"/>
              <a:t>Iostat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percona</a:t>
            </a:r>
            <a:r>
              <a:rPr lang="zh-CN" altLang="en-US" dirty="0" smtClean="0"/>
              <a:t>的监控插件通过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报警</a:t>
            </a:r>
            <a:endParaRPr lang="en-US" altLang="zh-CN" dirty="0" smtClean="0"/>
          </a:p>
          <a:p>
            <a:r>
              <a:rPr lang="zh-CN" altLang="en-US" dirty="0" smtClean="0"/>
              <a:t>磁盘健康测试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629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 Interruptions</a:t>
            </a:r>
          </a:p>
          <a:p>
            <a:r>
              <a:rPr lang="en-US" altLang="zh-CN" dirty="0"/>
              <a:t>•ALTER TABLE interrupts traffic.</a:t>
            </a:r>
          </a:p>
          <a:p>
            <a:r>
              <a:rPr lang="en-US" altLang="zh-CN" dirty="0"/>
              <a:t>•Upgrading MySQL also interrupts traffic.</a:t>
            </a:r>
          </a:p>
          <a:p>
            <a:r>
              <a:rPr lang="en-US" altLang="zh-CN" dirty="0"/>
              <a:t>•Server failover can take too long.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70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Solutions for ALTER TABLE</a:t>
            </a:r>
          </a:p>
          <a:p>
            <a:r>
              <a:rPr lang="en-US" altLang="zh-CN" dirty="0"/>
              <a:t>•MySQL 5.5 has fast index creation/drop.</a:t>
            </a:r>
          </a:p>
          <a:p>
            <a:r>
              <a:rPr lang="en-US" altLang="zh-CN" dirty="0"/>
              <a:t>•MySQL 5.6 introduces many new cases for online ALTER TABLE.</a:t>
            </a:r>
          </a:p>
          <a:p>
            <a:r>
              <a:rPr lang="en-US" altLang="zh-CN" dirty="0"/>
              <a:t>–http://dev.mysql.com/doc/refman/5.6/en/innodb-online-ddl.html</a:t>
            </a:r>
          </a:p>
          <a:p>
            <a:r>
              <a:rPr lang="en-US" altLang="zh-CN" dirty="0"/>
              <a:t>•Use </a:t>
            </a:r>
            <a:r>
              <a:rPr lang="en-US" altLang="zh-CN" dirty="0" err="1"/>
              <a:t>pt</a:t>
            </a:r>
            <a:r>
              <a:rPr lang="en-US" altLang="zh-CN" dirty="0"/>
              <a:t>-online-schema-change for other cases.</a:t>
            </a:r>
          </a:p>
          <a:p>
            <a:r>
              <a:rPr lang="en-US" altLang="zh-CN" dirty="0"/>
              <a:t>–http://www.percona.com/doc/percona-toolkit/pt-online-schema-change.html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605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Solutions for Upgrades</a:t>
            </a:r>
          </a:p>
          <a:p>
            <a:r>
              <a:rPr lang="en-US" altLang="zh-CN" dirty="0"/>
              <a:t>•Use a pair of MySQL servers, replicating both ways.</a:t>
            </a:r>
          </a:p>
          <a:p>
            <a:r>
              <a:rPr lang="en-US" altLang="zh-CN" dirty="0"/>
              <a:t>•One is always the primary, while the secondary can be taken offline for upgrades.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54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Solutions for Failover</a:t>
            </a:r>
          </a:p>
          <a:p>
            <a:r>
              <a:rPr lang="en-US" altLang="zh-CN" dirty="0"/>
              <a:t>•</a:t>
            </a:r>
            <a:r>
              <a:rPr lang="en-US" altLang="zh-CN" dirty="0" err="1"/>
              <a:t>Percona</a:t>
            </a:r>
            <a:r>
              <a:rPr lang="en-US" altLang="zh-CN" dirty="0"/>
              <a:t> </a:t>
            </a:r>
            <a:r>
              <a:rPr lang="en-US" altLang="zh-CN" dirty="0" err="1"/>
              <a:t>XtraDB</a:t>
            </a:r>
            <a:r>
              <a:rPr lang="en-US" altLang="zh-CN" dirty="0"/>
              <a:t> Cluster—every node is writable.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65" y="3573016"/>
            <a:ext cx="4848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17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配置的奥秘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谁改了配置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数据库服务器重启了但是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没有重启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My.cnf</a:t>
            </a:r>
            <a:r>
              <a:rPr lang="zh-CN" altLang="en-US" dirty="0" smtClean="0"/>
              <a:t>中</a:t>
            </a:r>
            <a:r>
              <a:rPr lang="en-US" altLang="zh-CN" dirty="0" smtClean="0"/>
              <a:t>log file size</a:t>
            </a:r>
            <a:r>
              <a:rPr lang="zh-CN" altLang="en-US" dirty="0" smtClean="0"/>
              <a:t>被配置为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#</a:t>
            </a:r>
            <a:r>
              <a:rPr lang="en-US" altLang="zh-CN" dirty="0" err="1" smtClean="0"/>
              <a:t>innodb_log_file_size</a:t>
            </a:r>
            <a:r>
              <a:rPr lang="en-US" altLang="zh-CN" dirty="0" smtClean="0"/>
              <a:t> = 128M</a:t>
            </a:r>
          </a:p>
          <a:p>
            <a:pPr lvl="1"/>
            <a:r>
              <a:rPr lang="zh-CN" altLang="en-US" dirty="0" smtClean="0"/>
              <a:t>默认的</a:t>
            </a:r>
            <a:r>
              <a:rPr lang="en-US" altLang="zh-CN" dirty="0" smtClean="0"/>
              <a:t>5MB</a:t>
            </a:r>
            <a:r>
              <a:rPr lang="zh-CN" altLang="en-US" dirty="0" smtClean="0"/>
              <a:t>不适用于</a:t>
            </a:r>
            <a:r>
              <a:rPr lang="en-US" altLang="zh-CN" dirty="0" smtClean="0"/>
              <a:t>log file</a:t>
            </a:r>
            <a:r>
              <a:rPr lang="zh-CN" altLang="en-US" dirty="0" smtClean="0"/>
              <a:t>，所以拒绝启动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但是没有人记得谁改了或者什么时候改了配置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38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Tracking it down</a:t>
            </a:r>
          </a:p>
          <a:p>
            <a:pPr lvl="1"/>
            <a:r>
              <a:rPr lang="zh-CN" altLang="en-US" dirty="0" smtClean="0"/>
              <a:t>最好将</a:t>
            </a:r>
            <a:r>
              <a:rPr lang="en-US" altLang="zh-CN" dirty="0" err="1" smtClean="0"/>
              <a:t>my.cnf</a:t>
            </a:r>
            <a:r>
              <a:rPr lang="zh-CN" altLang="en-US" dirty="0" smtClean="0"/>
              <a:t>放在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可以记录谁在什么时候做了什么更改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blame </a:t>
            </a:r>
            <a:r>
              <a:rPr lang="en-US" altLang="zh-CN" dirty="0" err="1" smtClean="0"/>
              <a:t>my.cnf</a:t>
            </a:r>
            <a:endParaRPr lang="en-US" altLang="zh-CN" dirty="0" smtClean="0"/>
          </a:p>
          <a:p>
            <a:r>
              <a:rPr lang="en-US" altLang="zh-CN" dirty="0"/>
              <a:t>More readable</a:t>
            </a:r>
          </a:p>
          <a:p>
            <a:pPr lvl="1"/>
            <a:r>
              <a:rPr lang="zh-CN" altLang="en-US" dirty="0"/>
              <a:t>或者就在文件中加上注释，什么时候为什么改的</a:t>
            </a:r>
          </a:p>
          <a:p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51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避免依赖</a:t>
            </a:r>
            <a:r>
              <a:rPr lang="zh-CN" altLang="en-US" dirty="0" smtClean="0"/>
              <a:t>经验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更改所有的配置</a:t>
            </a:r>
            <a:endParaRPr lang="en-US" altLang="zh-CN" dirty="0" smtClean="0"/>
          </a:p>
          <a:p>
            <a:r>
              <a:rPr lang="en-US" altLang="zh-CN" dirty="0" smtClean="0"/>
              <a:t>Copy </a:t>
            </a:r>
            <a:r>
              <a:rPr lang="en-US" altLang="zh-CN" dirty="0"/>
              <a:t>my-</a:t>
            </a:r>
            <a:r>
              <a:rPr lang="en-US" altLang="zh-CN" dirty="0" err="1"/>
              <a:t>innodb</a:t>
            </a:r>
            <a:r>
              <a:rPr lang="en-US" altLang="zh-CN" dirty="0"/>
              <a:t>-</a:t>
            </a:r>
            <a:r>
              <a:rPr lang="en-US" altLang="zh-CN" dirty="0" err="1"/>
              <a:t>heavy.cnf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Keep </a:t>
            </a:r>
            <a:r>
              <a:rPr lang="en-US" altLang="zh-CN" dirty="0"/>
              <a:t>every comment – 479 lines worth.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f </a:t>
            </a:r>
            <a:r>
              <a:rPr lang="en-US" altLang="zh-CN" dirty="0"/>
              <a:t>some buffers are good, more must be better!</a:t>
            </a:r>
          </a:p>
          <a:p>
            <a:r>
              <a:rPr lang="en-US" altLang="zh-CN" dirty="0" smtClean="0"/>
              <a:t>Don’t </a:t>
            </a:r>
            <a:r>
              <a:rPr lang="en-US" altLang="zh-CN" dirty="0"/>
              <a:t>leave any variables at default values.</a:t>
            </a:r>
          </a:p>
          <a:p>
            <a:r>
              <a:rPr lang="en-US" altLang="zh-CN" dirty="0" smtClean="0"/>
              <a:t>Change </a:t>
            </a:r>
            <a:r>
              <a:rPr lang="en-US" altLang="zh-CN" dirty="0"/>
              <a:t>early, change often.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92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不管三七二十一乱改配置值看看会发生什么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不要依赖经验更改配置，因为不同的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版本可能会有不同的默认值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过度的配置还可能会隐藏新的默认值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没有记录谁为什么改了配置，有什么不同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38675"/>
            <a:ext cx="54959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84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不是所有的值都需要调整，如果不是瓶颈的话调整也没用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如果不是很有必要的话就不要改默认值，默认值在大多数情况下很是很适合的</a:t>
            </a:r>
            <a:endParaRPr lang="en-US" altLang="zh-CN" dirty="0" smtClean="0"/>
          </a:p>
          <a:p>
            <a:r>
              <a:rPr lang="zh-CN" altLang="en-US" dirty="0"/>
              <a:t>依赖</a:t>
            </a:r>
            <a:r>
              <a:rPr lang="zh-CN" altLang="en-US" dirty="0" smtClean="0"/>
              <a:t>经验需要有条不紊，确定结果的可测试性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54864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76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56" y="4513946"/>
            <a:ext cx="5047456" cy="233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漫无目的的调整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Measure </a:t>
            </a:r>
            <a:r>
              <a:rPr lang="en-US" altLang="zh-CN" dirty="0" err="1" smtClean="0"/>
              <a:t>twice,cut</a:t>
            </a:r>
            <a:r>
              <a:rPr lang="en-US" altLang="zh-CN" dirty="0" smtClean="0"/>
              <a:t> once</a:t>
            </a:r>
          </a:p>
          <a:p>
            <a:r>
              <a:rPr lang="en-US" altLang="zh-CN" dirty="0" smtClean="0"/>
              <a:t>Step 1</a:t>
            </a:r>
            <a:r>
              <a:rPr lang="zh-CN" altLang="en-US" dirty="0" smtClean="0"/>
              <a:t>：选择一个可测量的性能指标，在更改前确定这个参数对性能的影响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err="1" smtClean="0"/>
              <a:t>sort_buffer_size</a:t>
            </a:r>
            <a:r>
              <a:rPr lang="zh-CN" altLang="en-US" dirty="0" smtClean="0"/>
              <a:t>的作用可以通过</a:t>
            </a:r>
            <a:r>
              <a:rPr lang="en-US" altLang="zh-CN" dirty="0" err="1" smtClean="0"/>
              <a:t>sort_merge_passes</a:t>
            </a:r>
            <a:r>
              <a:rPr lang="zh-CN" altLang="en-US" dirty="0" smtClean="0"/>
              <a:t>来测量</a:t>
            </a:r>
            <a:endParaRPr lang="en-US" altLang="zh-CN" dirty="0" smtClean="0"/>
          </a:p>
          <a:p>
            <a:r>
              <a:rPr lang="en-US" altLang="zh-CN" dirty="0" smtClean="0"/>
              <a:t>Step 2</a:t>
            </a:r>
            <a:r>
              <a:rPr lang="zh-CN" altLang="en-US" dirty="0" smtClean="0"/>
              <a:t>：测量增长率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52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 3</a:t>
            </a:r>
            <a:r>
              <a:rPr lang="zh-CN" altLang="en-US" dirty="0" smtClean="0"/>
              <a:t>：查找相应配置变量值的范围；谦虚的改变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例如默认的</a:t>
            </a:r>
            <a:r>
              <a:rPr lang="en-US" altLang="zh-CN" dirty="0" smtClean="0"/>
              <a:t>256KB</a:t>
            </a:r>
            <a:r>
              <a:rPr lang="zh-CN" altLang="en-US" dirty="0" smtClean="0"/>
              <a:t>，增加为</a:t>
            </a:r>
            <a:r>
              <a:rPr lang="en-US" altLang="zh-CN" dirty="0" smtClean="0"/>
              <a:t>384KB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Step 4</a:t>
            </a:r>
            <a:r>
              <a:rPr lang="zh-CN" altLang="en-US" dirty="0" smtClean="0"/>
              <a:t>：重新测量增长率来验证影响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333875"/>
            <a:ext cx="54959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06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988</Words>
  <Application>Microsoft Office PowerPoint</Application>
  <PresentationFormat>全屏显示(4:3)</PresentationFormat>
  <Paragraphs>159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避免MySQL误操作</vt:lpstr>
      <vt:lpstr>目录</vt:lpstr>
      <vt:lpstr>配置的奥秘</vt:lpstr>
      <vt:lpstr>PowerPoint 演示文稿</vt:lpstr>
      <vt:lpstr>避免依赖经验</vt:lpstr>
      <vt:lpstr>PowerPoint 演示文稿</vt:lpstr>
      <vt:lpstr>PowerPoint 演示文稿</vt:lpstr>
      <vt:lpstr>漫无目的的调整</vt:lpstr>
      <vt:lpstr>PowerPoint 演示文稿</vt:lpstr>
      <vt:lpstr>PowerPoint 演示文稿</vt:lpstr>
      <vt:lpstr>PowerPoint 演示文稿</vt:lpstr>
      <vt:lpstr>易碎的备份</vt:lpstr>
      <vt:lpstr>PowerPoint 演示文稿</vt:lpstr>
      <vt:lpstr>发生漂移</vt:lpstr>
      <vt:lpstr>PowerPoint 演示文稿</vt:lpstr>
      <vt:lpstr>PowerPoint 演示文稿</vt:lpstr>
      <vt:lpstr>INDEX HOARDING</vt:lpstr>
      <vt:lpstr>PowerPoint 演示文稿</vt:lpstr>
      <vt:lpstr>PowerPoint 演示文稿</vt:lpstr>
      <vt:lpstr>PowerPoint 演示文稿</vt:lpstr>
      <vt:lpstr>没有容量监控</vt:lpstr>
      <vt:lpstr>PowerPoint 演示文稿</vt:lpstr>
      <vt:lpstr>服务中断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避免MySQL误操作</dc:title>
  <dc:creator>Administrator</dc:creator>
  <cp:lastModifiedBy>微软用户</cp:lastModifiedBy>
  <cp:revision>16</cp:revision>
  <dcterms:created xsi:type="dcterms:W3CDTF">2014-03-03T04:32:50Z</dcterms:created>
  <dcterms:modified xsi:type="dcterms:W3CDTF">2014-03-03T08:58:58Z</dcterms:modified>
</cp:coreProperties>
</file>