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创建</a:t>
            </a:r>
            <a:r>
              <a:rPr lang="zh-CN" altLang="en-US" dirty="0"/>
              <a:t>高性能的索引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高性能</a:t>
            </a:r>
            <a:r>
              <a:rPr lang="en-US" altLang="zh-CN" dirty="0"/>
              <a:t>MySQL》</a:t>
            </a:r>
            <a:r>
              <a:rPr lang="zh-CN" altLang="en-US" dirty="0" smtClean="0"/>
              <a:t>第五章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3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索引挑选原则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尽量为用来搜索、分类或者分组的数据列编制索引</a:t>
            </a:r>
            <a:endParaRPr lang="en-US" altLang="zh-CN" dirty="0" smtClean="0"/>
          </a:p>
          <a:p>
            <a:r>
              <a:rPr lang="zh-CN" altLang="en-US" dirty="0" smtClean="0"/>
              <a:t>综合考虑各数据列的维度</a:t>
            </a:r>
            <a:endParaRPr lang="en-US" altLang="zh-CN" dirty="0" smtClean="0"/>
          </a:p>
          <a:p>
            <a:r>
              <a:rPr lang="zh-CN" altLang="en-US" dirty="0" smtClean="0"/>
              <a:t>对短小的值进行索引</a:t>
            </a:r>
            <a:endParaRPr lang="en-US" altLang="zh-CN" dirty="0" smtClean="0"/>
          </a:p>
          <a:p>
            <a:pPr lvl="1"/>
            <a:r>
              <a:rPr lang="zh-CN" altLang="en-US" dirty="0"/>
              <a:t>对于</a:t>
            </a:r>
            <a:r>
              <a:rPr lang="en-US" altLang="zh-CN" dirty="0" err="1"/>
              <a:t>InnoDB</a:t>
            </a:r>
            <a:r>
              <a:rPr lang="zh-CN" altLang="en-US" dirty="0"/>
              <a:t>来说，因为他使用的是聚集索引，让</a:t>
            </a:r>
            <a:r>
              <a:rPr lang="zh-CN" altLang="en-US" b="1"/>
              <a:t>主</a:t>
            </a:r>
            <a:r>
              <a:rPr lang="zh-CN" altLang="en-US" b="1" smtClean="0"/>
              <a:t>键尽可能的小</a:t>
            </a:r>
            <a:r>
              <a:rPr lang="zh-CN" altLang="en-US" smtClean="0"/>
              <a:t>。</a:t>
            </a:r>
            <a:r>
              <a:rPr lang="zh-CN" altLang="en-US" dirty="0"/>
              <a:t>聚集索引指的是把数据行和主键值保存在一起的情况。其他的索引都是二级索引（保存着主键值和二级索引值），先在二级索引中找到一个主键值，再通过它找到相应的数据行。意味着主键值在每一个二级索引中重复出现，如果主键较长会占用更多的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r>
              <a:rPr lang="zh-CN" altLang="en-US" dirty="0" smtClean="0"/>
              <a:t>字符串前缀编索引</a:t>
            </a:r>
            <a:endParaRPr lang="en-US" altLang="zh-CN" dirty="0" smtClean="0"/>
          </a:p>
          <a:p>
            <a:r>
              <a:rPr lang="zh-CN" altLang="en-US" dirty="0" smtClean="0"/>
              <a:t>充分利用最左边的前缀</a:t>
            </a:r>
            <a:endParaRPr lang="en-US" altLang="zh-CN" dirty="0" smtClean="0"/>
          </a:p>
          <a:p>
            <a:r>
              <a:rPr lang="zh-CN" altLang="en-US" dirty="0"/>
              <a:t>适可而止</a:t>
            </a:r>
          </a:p>
        </p:txBody>
      </p:sp>
    </p:spTree>
    <p:extLst>
      <p:ext uri="{BB962C8B-B14F-4D97-AF65-F5344CB8AC3E}">
        <p14:creationId xmlns:p14="http://schemas.microsoft.com/office/powerpoint/2010/main" val="11309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zh-CN" altLang="en-US" dirty="0" smtClean="0"/>
              <a:t>不要修改聚集索引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主键</a:t>
            </a:r>
            <a:r>
              <a:rPr lang="en-US" altLang="zh-CN" dirty="0" smtClean="0"/>
              <a:t>)</a:t>
            </a:r>
          </a:p>
          <a:p>
            <a:pPr marL="800100" lvl="1"/>
            <a:r>
              <a:rPr lang="zh-CN" altLang="en-US" dirty="0"/>
              <a:t>为了维持</a:t>
            </a:r>
            <a:r>
              <a:rPr lang="en-US" altLang="zh-CN" dirty="0" err="1"/>
              <a:t>B+tree</a:t>
            </a:r>
            <a:r>
              <a:rPr lang="zh-CN" altLang="en-US" dirty="0"/>
              <a:t>会带来大量的数据</a:t>
            </a:r>
            <a:r>
              <a:rPr lang="zh-CN" altLang="en-US" dirty="0" smtClean="0"/>
              <a:t>移动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索引不是越多越好，尽量合并索引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不要给选择性低的字段建单列索引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不要使用外键约束</a:t>
            </a:r>
            <a:endParaRPr lang="en-US" altLang="zh-CN" dirty="0" smtClean="0"/>
          </a:p>
          <a:p>
            <a:pPr marL="800100" lvl="1"/>
            <a:r>
              <a:rPr lang="zh-CN" altLang="en-US" dirty="0" smtClean="0"/>
              <a:t>性能损耗大；让应用来维护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字符类型字段尽量使用前缀索引</a:t>
            </a:r>
            <a:endParaRPr lang="en-US" altLang="zh-CN" dirty="0" smtClean="0"/>
          </a:p>
          <a:p>
            <a:pPr marL="400050"/>
            <a:r>
              <a:rPr lang="en-US" altLang="zh-CN" dirty="0" smtClean="0"/>
              <a:t>LIKE</a:t>
            </a:r>
            <a:r>
              <a:rPr lang="zh-CN" altLang="en-US" dirty="0" smtClean="0"/>
              <a:t>查询的索引问题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索引设计常见问题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32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1282"/>
          </a:xfrm>
        </p:spPr>
        <p:txBody>
          <a:bodyPr/>
          <a:lstStyle/>
          <a:p>
            <a:pPr marL="400050"/>
            <a:r>
              <a:rPr lang="zh-CN" altLang="en-US" dirty="0" smtClean="0"/>
              <a:t>索引不是越多越好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67840"/>
            <a:ext cx="8946541" cy="44805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加快了查询但是影响写入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个表的索引应该结合这个表相关的所有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综合创建，尽量合并</a:t>
            </a:r>
            <a:endParaRPr lang="en-US" altLang="zh-CN" dirty="0" smtClean="0"/>
          </a:p>
          <a:p>
            <a:r>
              <a:rPr lang="zh-CN" altLang="en-US" dirty="0" smtClean="0"/>
              <a:t>组合索引的原则：过滤性好的字段靠前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6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不要给选择性低的字段建单列索引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对索引的过滤性有要求，如果过滤性太低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会放弃索引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4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字符类型字段尽量使用前缀索引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太长的索引不仅影响写入性能，而且使用效果也差，因此字符串类型字段一般只建前缀索引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Alter  </a:t>
            </a:r>
            <a:r>
              <a:rPr lang="en-US" altLang="zh-CN" dirty="0" err="1" smtClean="0"/>
              <a:t>talbe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test_long_str</a:t>
            </a:r>
            <a:r>
              <a:rPr lang="en-US" altLang="zh-CN" dirty="0" smtClean="0"/>
              <a:t> add index </a:t>
            </a:r>
            <a:r>
              <a:rPr lang="en-US" altLang="zh-CN" dirty="0" err="1" smtClean="0"/>
              <a:t>idx_str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(16));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55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LIKE</a:t>
            </a:r>
            <a:r>
              <a:rPr lang="zh-CN" altLang="en-US" dirty="0" smtClean="0"/>
              <a:t>查询的索引问题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Like</a:t>
            </a:r>
            <a:r>
              <a:rPr lang="zh-CN" altLang="en-US" dirty="0" smtClean="0"/>
              <a:t>只能使用前缀索引，因此：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 like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%”</a:t>
            </a:r>
            <a:r>
              <a:rPr lang="zh-CN" altLang="en-US" dirty="0" smtClean="0"/>
              <a:t>能用上索引</a:t>
            </a:r>
            <a:endParaRPr lang="en-US" altLang="zh-CN" dirty="0" smtClean="0"/>
          </a:p>
          <a:p>
            <a:pPr lvl="1"/>
            <a:r>
              <a:rPr lang="en-US" altLang="zh-CN" dirty="0"/>
              <a:t>Col like </a:t>
            </a:r>
            <a:r>
              <a:rPr lang="en-US" altLang="zh-CN" dirty="0" smtClean="0"/>
              <a:t>“%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不能用上索引</a:t>
            </a:r>
            <a:endParaRPr lang="zh-CN" altLang="en-US" dirty="0"/>
          </a:p>
          <a:p>
            <a:pPr lvl="1"/>
            <a:r>
              <a:rPr lang="en-US" altLang="zh-CN" dirty="0"/>
              <a:t>Col like </a:t>
            </a:r>
            <a:r>
              <a:rPr lang="en-US" altLang="zh-CN" dirty="0" smtClean="0"/>
              <a:t>“%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%”</a:t>
            </a:r>
            <a:r>
              <a:rPr lang="zh-CN" altLang="en-US" dirty="0" smtClean="0"/>
              <a:t>不能用上索引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23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乱加索引，没列加，给过滤性特别低的字段加索引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完全不加</a:t>
            </a:r>
            <a:r>
              <a:rPr lang="zh-CN" altLang="en-US" smtClean="0"/>
              <a:t>索引，依赖</a:t>
            </a:r>
            <a:r>
              <a:rPr lang="en-US" altLang="zh-CN" smtClean="0"/>
              <a:t>DBA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4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383</Words>
  <Application>Microsoft Office PowerPoint</Application>
  <PresentationFormat>自定义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离子</vt:lpstr>
      <vt:lpstr>创建高性能的索引</vt:lpstr>
      <vt:lpstr>索引挑选原则</vt:lpstr>
      <vt:lpstr>PowerPoint 演示文稿</vt:lpstr>
      <vt:lpstr>索引不是越多越好</vt:lpstr>
      <vt:lpstr>不要给选择性低的字段建单列索引</vt:lpstr>
      <vt:lpstr>字符类型字段尽量使用前缀索引</vt:lpstr>
      <vt:lpstr>LIKE查询的索引问题</vt:lpstr>
      <vt:lpstr>常见问题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MySQL基准测试</dc:title>
  <dc:creator>qinchenbo</dc:creator>
  <cp:lastModifiedBy>微软用户</cp:lastModifiedBy>
  <cp:revision>8</cp:revision>
  <dcterms:created xsi:type="dcterms:W3CDTF">2014-02-23T09:29:38Z</dcterms:created>
  <dcterms:modified xsi:type="dcterms:W3CDTF">2014-02-26T09:35:40Z</dcterms:modified>
</cp:coreProperties>
</file>