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优化服务器设置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MySQL》</a:t>
            </a:r>
            <a:r>
              <a:rPr lang="zh-CN" altLang="en-US" dirty="0" smtClean="0"/>
              <a:t>第八章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9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服务器的设置应该符合工作负载、数据以及应用需求，而不仅仅看硬件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MySQL</a:t>
            </a:r>
            <a:r>
              <a:rPr lang="zh-CN" altLang="en-US" dirty="0" smtClean="0"/>
              <a:t>有大量的参数可以修改，但是不应该随意去修改。通常只需要把基本的项配置正确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只有很少的参数是重要的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更多的时间应该花在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的优化、索引和查询设计上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06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一般配置的选项：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配置内存使用</a:t>
            </a:r>
            <a:endParaRPr lang="en-US" altLang="zh-CN" dirty="0"/>
          </a:p>
          <a:p>
            <a:pPr lvl="1"/>
            <a:r>
              <a:rPr lang="zh-CN" altLang="en-US" dirty="0" smtClean="0"/>
              <a:t>每个连接需要的内存；</a:t>
            </a:r>
            <a:r>
              <a:rPr lang="en-US" altLang="zh-CN" dirty="0" smtClean="0"/>
              <a:t>OS</a:t>
            </a:r>
            <a:r>
              <a:rPr lang="zh-CN" altLang="en-US" dirty="0" smtClean="0"/>
              <a:t>需要的内存 ；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缓冲池</a:t>
            </a:r>
            <a:r>
              <a:rPr lang="en-US" altLang="zh-CN" dirty="0" smtClean="0"/>
              <a:t>(buffer pool)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键缓存</a:t>
            </a:r>
            <a:r>
              <a:rPr lang="en-US" altLang="zh-CN" dirty="0" smtClean="0"/>
              <a:t>(key cache;)</a:t>
            </a:r>
            <a:r>
              <a:rPr lang="zh-CN" altLang="en-US" dirty="0" smtClean="0"/>
              <a:t>；线程缓存；表缓存</a:t>
            </a:r>
            <a:r>
              <a:rPr lang="en-US" altLang="zh-CN" dirty="0" smtClean="0"/>
              <a:t>(table cache)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数据字典</a:t>
            </a:r>
            <a:r>
              <a:rPr lang="en-US" altLang="zh-CN" dirty="0" smtClean="0"/>
              <a:t>(data dictionary)</a:t>
            </a:r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IO</a:t>
            </a:r>
            <a:r>
              <a:rPr lang="zh-CN" altLang="en-US" dirty="0" smtClean="0"/>
              <a:t>行为</a:t>
            </a:r>
            <a:r>
              <a:rPr lang="en-US" altLang="zh-CN" dirty="0" smtClean="0"/>
              <a:t>:</a:t>
            </a:r>
            <a:r>
              <a:rPr lang="en-US" altLang="zh-CN" dirty="0" err="1"/>
              <a:t>InnoDB</a:t>
            </a:r>
            <a:r>
              <a:rPr lang="en-US" altLang="zh-CN" dirty="0"/>
              <a:t>	 </a:t>
            </a:r>
            <a:r>
              <a:rPr lang="en-US" altLang="zh-CN" dirty="0" smtClean="0"/>
              <a:t>&amp;</a:t>
            </a:r>
            <a:r>
              <a:rPr lang="en-US" altLang="zh-CN" dirty="0"/>
              <a:t>	</a:t>
            </a:r>
            <a:r>
              <a:rPr lang="en-US" altLang="zh-CN" dirty="0" err="1"/>
              <a:t>MyISAM</a:t>
            </a:r>
            <a:endParaRPr lang="en-US" altLang="zh-CN" dirty="0"/>
          </a:p>
          <a:p>
            <a:r>
              <a:rPr lang="zh-CN" altLang="en-US" dirty="0" smtClean="0"/>
              <a:t>配置并发：</a:t>
            </a:r>
            <a:r>
              <a:rPr lang="en-US" altLang="zh-CN" dirty="0" err="1" smtClean="0"/>
              <a:t>InnoDB</a:t>
            </a:r>
            <a:r>
              <a:rPr lang="en-US" altLang="zh-CN" dirty="0" smtClean="0"/>
              <a:t>	&amp;	</a:t>
            </a:r>
            <a:r>
              <a:rPr lang="en-US" altLang="zh-CN" dirty="0" err="1" smtClean="0"/>
              <a:t>MyISAM</a:t>
            </a:r>
            <a:endParaRPr lang="en-US" altLang="zh-CN" dirty="0"/>
          </a:p>
          <a:p>
            <a:r>
              <a:rPr lang="zh-CN" altLang="en-US" dirty="0" smtClean="0"/>
              <a:t>一些其他基本配置</a:t>
            </a:r>
            <a:endParaRPr lang="en-US" altLang="zh-CN" dirty="0"/>
          </a:p>
          <a:p>
            <a:r>
              <a:rPr lang="zh-CN" altLang="en-US" dirty="0" smtClean="0"/>
              <a:t>安全和稳定的设置</a:t>
            </a:r>
            <a:endParaRPr lang="en-US" altLang="zh-CN" dirty="0" smtClean="0"/>
          </a:p>
          <a:p>
            <a:r>
              <a:rPr lang="zh-CN" altLang="en-US" dirty="0" smtClean="0"/>
              <a:t>高级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419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一些注意事项：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700242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一：有些配置文件的命令行选项和服务变量相同，有时候把选项和变量替换使用，但是有些例外，例如</a:t>
            </a:r>
            <a:r>
              <a:rPr lang="en-US" altLang="zh-CN" dirty="0"/>
              <a:t>--</a:t>
            </a:r>
            <a:r>
              <a:rPr lang="en-US" altLang="zh-CN" dirty="0" err="1"/>
              <a:t>memlock</a:t>
            </a:r>
            <a:r>
              <a:rPr lang="zh-CN" altLang="zh-CN" dirty="0"/>
              <a:t>选项和</a:t>
            </a:r>
            <a:r>
              <a:rPr lang="en-US" altLang="zh-CN" dirty="0" err="1"/>
              <a:t>lock_in_memory</a:t>
            </a:r>
            <a:r>
              <a:rPr lang="zh-CN" altLang="zh-CN" dirty="0"/>
              <a:t>变量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二：还有就是有个设置是全局的，有的是会话级别的，注意区分这些不同的行为</a:t>
            </a:r>
          </a:p>
          <a:p>
            <a:r>
              <a:rPr lang="en-US" altLang="zh-CN" dirty="0"/>
              <a:t>     </a:t>
            </a:r>
            <a:r>
              <a:rPr lang="en-US" altLang="zh-CN" dirty="0" err="1"/>
              <a:t>query_cache_size</a:t>
            </a:r>
            <a:r>
              <a:rPr lang="zh-CN" altLang="zh-CN" dirty="0"/>
              <a:t>是全局的</a:t>
            </a:r>
          </a:p>
          <a:p>
            <a:r>
              <a:rPr lang="en-US" altLang="zh-CN" dirty="0"/>
              <a:t>     </a:t>
            </a:r>
            <a:r>
              <a:rPr lang="en-US" altLang="zh-CN" dirty="0" err="1"/>
              <a:t>sort_buffer_size</a:t>
            </a:r>
            <a:r>
              <a:rPr lang="zh-CN" altLang="zh-CN" dirty="0"/>
              <a:t>默认是全局的，但是每个线程也都是可以设置的</a:t>
            </a:r>
          </a:p>
          <a:p>
            <a:r>
              <a:rPr lang="en-US" altLang="zh-CN" dirty="0"/>
              <a:t>     </a:t>
            </a:r>
            <a:r>
              <a:rPr lang="en-US" altLang="zh-CN" dirty="0" err="1"/>
              <a:t>join_buffer_size</a:t>
            </a:r>
            <a:r>
              <a:rPr lang="en-US" altLang="zh-CN" dirty="0"/>
              <a:t> </a:t>
            </a:r>
            <a:r>
              <a:rPr lang="zh-CN" altLang="zh-CN" dirty="0"/>
              <a:t>每个查询可能有多个关联</a:t>
            </a:r>
            <a:r>
              <a:rPr lang="zh-CN" altLang="zh-CN" dirty="0" smtClean="0"/>
              <a:t>缓存</a:t>
            </a:r>
            <a:endParaRPr lang="zh-CN" altLang="zh-CN" dirty="0"/>
          </a:p>
          <a:p>
            <a:r>
              <a:rPr lang="zh-CN" altLang="zh-CN" dirty="0"/>
              <a:t>三：有些动态生效的，有些不是</a:t>
            </a:r>
          </a:p>
          <a:p>
            <a:r>
              <a:rPr lang="en-US" altLang="zh-CN" dirty="0"/>
              <a:t>     SET </a:t>
            </a:r>
            <a:r>
              <a:rPr lang="en-US" altLang="zh-CN" dirty="0" err="1"/>
              <a:t>sort_buffer_size</a:t>
            </a:r>
            <a:r>
              <a:rPr lang="en-US" altLang="zh-CN" dirty="0"/>
              <a:t> = &lt;value&gt;</a:t>
            </a:r>
            <a:endParaRPr lang="zh-CN" altLang="zh-CN" dirty="0"/>
          </a:p>
          <a:p>
            <a:r>
              <a:rPr lang="en-US" altLang="zh-CN" dirty="0"/>
              <a:t>     SET GLOBAL </a:t>
            </a:r>
            <a:r>
              <a:rPr lang="en-US" altLang="zh-CN" dirty="0" err="1"/>
              <a:t>sort_buffer_size</a:t>
            </a:r>
            <a:r>
              <a:rPr lang="en-US" altLang="zh-CN" dirty="0"/>
              <a:t> = &lt;value&gt;</a:t>
            </a:r>
            <a:endParaRPr lang="zh-CN" altLang="zh-CN" dirty="0"/>
          </a:p>
          <a:p>
            <a:r>
              <a:rPr lang="en-US" altLang="zh-CN" dirty="0"/>
              <a:t>     SET     @@</a:t>
            </a:r>
            <a:r>
              <a:rPr lang="en-US" altLang="zh-CN" dirty="0" err="1"/>
              <a:t>sort_buffer_size</a:t>
            </a:r>
            <a:r>
              <a:rPr lang="en-US" altLang="zh-CN" dirty="0"/>
              <a:t> := &lt;value&gt;</a:t>
            </a:r>
            <a:endParaRPr lang="zh-CN" altLang="zh-CN" dirty="0"/>
          </a:p>
          <a:p>
            <a:r>
              <a:rPr lang="en-US" altLang="zh-CN" dirty="0"/>
              <a:t>     SET     @@</a:t>
            </a:r>
            <a:r>
              <a:rPr lang="en-US" altLang="zh-CN" dirty="0" err="1"/>
              <a:t>session.sort_buffer_size</a:t>
            </a:r>
            <a:r>
              <a:rPr lang="en-US" altLang="zh-CN" dirty="0"/>
              <a:t> := &lt;value&gt;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四</a:t>
            </a:r>
            <a:r>
              <a:rPr lang="zh-CN" altLang="zh-CN" dirty="0" smtClean="0"/>
              <a:t>：注意</a:t>
            </a:r>
            <a:r>
              <a:rPr lang="zh-CN" altLang="zh-CN" dirty="0"/>
              <a:t>变量的单位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80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一些注意事项：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700242"/>
          </a:xfrm>
        </p:spPr>
        <p:txBody>
          <a:bodyPr>
            <a:normAutofit/>
          </a:bodyPr>
          <a:lstStyle/>
          <a:p>
            <a:r>
              <a:rPr lang="zh-CN" altLang="zh-CN" dirty="0"/>
              <a:t>五：再有就是注意不要通过名称推断一个变量的作用，例如</a:t>
            </a:r>
            <a:r>
              <a:rPr lang="en-US" altLang="zh-CN" dirty="0" err="1"/>
              <a:t>max_heap_table_size</a:t>
            </a:r>
            <a:r>
              <a:rPr lang="zh-CN" altLang="zh-CN" dirty="0"/>
              <a:t>，听起来像是制定隐式内存临时表最大允许的大小，但是并不完全一样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六：注意设置变量的副作用</a:t>
            </a:r>
          </a:p>
          <a:p>
            <a:r>
              <a:rPr lang="en-US" altLang="zh-CN" dirty="0"/>
              <a:t>     </a:t>
            </a:r>
            <a:r>
              <a:rPr lang="zh-CN" altLang="zh-CN" dirty="0"/>
              <a:t>有些连接级的设置，不要轻易的在全局增加他们的值。因为一些缓存会一次性分配全部的内存导致大量浪费</a:t>
            </a:r>
          </a:p>
          <a:p>
            <a:r>
              <a:rPr lang="en-US" altLang="zh-CN" dirty="0"/>
              <a:t>     </a:t>
            </a:r>
            <a:r>
              <a:rPr lang="zh-CN" altLang="zh-CN" dirty="0"/>
              <a:t>例如排序缓存</a:t>
            </a:r>
            <a:r>
              <a:rPr lang="en-US" altLang="zh-CN" dirty="0"/>
              <a:t>(sort buffer) </a:t>
            </a:r>
            <a:r>
              <a:rPr lang="zh-CN" altLang="zh-CN" dirty="0"/>
              <a:t>和读缓存</a:t>
            </a:r>
            <a:r>
              <a:rPr lang="en-US" altLang="zh-CN" dirty="0"/>
              <a:t>(read buffer)</a:t>
            </a:r>
            <a:r>
              <a:rPr lang="zh-CN" altLang="zh-CN" dirty="0"/>
              <a:t>的设置大小已经很专注自己的事情了，除非觉得默认值不够好，否则使用默认的既可以了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七：还有就是类似参数名的书写：</a:t>
            </a:r>
            <a:r>
              <a:rPr lang="en-US" altLang="zh-CN" dirty="0"/>
              <a:t> default-storage</a:t>
            </a:r>
            <a:r>
              <a:rPr lang="zh-CN" altLang="zh-CN" dirty="0"/>
              <a:t>或者</a:t>
            </a:r>
            <a:r>
              <a:rPr lang="en-US" altLang="zh-CN" dirty="0" err="1"/>
              <a:t>default_storage</a:t>
            </a:r>
            <a:r>
              <a:rPr lang="en-US" altLang="zh-CN" dirty="0"/>
              <a:t> </a:t>
            </a:r>
            <a:r>
              <a:rPr lang="zh-CN" altLang="zh-CN" dirty="0"/>
              <a:t>最好使用同一种风格</a:t>
            </a:r>
          </a:p>
        </p:txBody>
      </p:sp>
    </p:spTree>
    <p:extLst>
      <p:ext uri="{BB962C8B-B14F-4D97-AF65-F5344CB8AC3E}">
        <p14:creationId xmlns:p14="http://schemas.microsoft.com/office/powerpoint/2010/main" val="3773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一些注意事项：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700242"/>
          </a:xfrm>
        </p:spPr>
        <p:txBody>
          <a:bodyPr>
            <a:normAutofit/>
          </a:bodyPr>
          <a:lstStyle/>
          <a:p>
            <a:r>
              <a:rPr lang="zh-CN" altLang="en-US" dirty="0"/>
              <a:t>八</a:t>
            </a:r>
            <a:r>
              <a:rPr lang="zh-CN" altLang="zh-CN" dirty="0" smtClean="0"/>
              <a:t>：</a:t>
            </a:r>
            <a:r>
              <a:rPr lang="zh-CN" altLang="en-US" dirty="0" smtClean="0"/>
              <a:t>经常做笔记，配置文件中写好注释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 smtClean="0"/>
              <a:t>九</a:t>
            </a:r>
            <a:r>
              <a:rPr lang="zh-CN" altLang="zh-CN" dirty="0" smtClean="0"/>
              <a:t>：</a:t>
            </a:r>
            <a:r>
              <a:rPr lang="zh-CN" altLang="en-US" dirty="0" smtClean="0"/>
              <a:t>不要根据比率来调优</a:t>
            </a:r>
            <a:endParaRPr lang="en-US" altLang="zh-CN" dirty="0" smtClean="0"/>
          </a:p>
          <a:p>
            <a:r>
              <a:rPr lang="zh-CN" altLang="en-US" dirty="0" smtClean="0"/>
              <a:t>十：缓存命中率和缓存大小没有关系，取决于工作负载</a:t>
            </a:r>
            <a:endParaRPr lang="en-US" altLang="zh-CN" dirty="0" smtClean="0"/>
          </a:p>
          <a:p>
            <a:r>
              <a:rPr lang="zh-CN" altLang="en-US" dirty="0" smtClean="0"/>
              <a:t>十一：不要去网上随意找调优脚本</a:t>
            </a:r>
            <a:endParaRPr lang="en-US" altLang="zh-CN" dirty="0"/>
          </a:p>
          <a:p>
            <a:r>
              <a:rPr lang="zh-CN" altLang="en-US" dirty="0" smtClean="0"/>
              <a:t>十二：对于连接级别的设置不要随意的在全局级别增加他们的值</a:t>
            </a:r>
            <a:endParaRPr lang="en-US" altLang="zh-CN" dirty="0" smtClean="0"/>
          </a:p>
          <a:p>
            <a:r>
              <a:rPr lang="zh-CN" altLang="en-US" dirty="0" smtClean="0"/>
              <a:t>改配置之前应该优化查询和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，至少先做明显要做的事情例如添加索引</a:t>
            </a:r>
            <a:endParaRPr lang="en-US" altLang="zh-CN" dirty="0" smtClean="0"/>
          </a:p>
          <a:p>
            <a:r>
              <a:rPr lang="zh-CN" altLang="en-US" dirty="0" smtClean="0"/>
              <a:t>通过基准测试来验证效果</a:t>
            </a:r>
            <a:endParaRPr lang="en-US" altLang="zh-CN" dirty="0" smtClean="0"/>
          </a:p>
          <a:p>
            <a:r>
              <a:rPr lang="zh-CN" altLang="en-US" dirty="0" smtClean="0"/>
              <a:t>内存缓冲区宁可谨慎也不能设置的过大</a:t>
            </a:r>
            <a:endParaRPr lang="en-US" altLang="zh-CN" dirty="0" smtClean="0"/>
          </a:p>
          <a:p>
            <a:r>
              <a:rPr lang="zh-CN" altLang="en-US" dirty="0" smtClean="0"/>
              <a:t>配置服务器的最佳途径：先了解它内部做了什么，以及参数之间如何相互影响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200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zh-CN" altLang="en-US" dirty="0"/>
              <a:t>书</a:t>
            </a:r>
            <a:r>
              <a:rPr lang="zh-CN" altLang="en-US" dirty="0" smtClean="0"/>
              <a:t>上建议的最小配置文件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280160"/>
            <a:ext cx="4184035" cy="476120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mysqld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# GENERAL</a:t>
            </a:r>
          </a:p>
          <a:p>
            <a:r>
              <a:rPr lang="en-US" altLang="zh-CN" dirty="0" err="1"/>
              <a:t>datadir</a:t>
            </a:r>
            <a:r>
              <a:rPr lang="en-US" altLang="zh-CN" dirty="0"/>
              <a:t> =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mysql</a:t>
            </a:r>
            <a:endParaRPr lang="en-US" altLang="zh-CN" dirty="0"/>
          </a:p>
          <a:p>
            <a:r>
              <a:rPr lang="en-US" altLang="zh-CN" dirty="0"/>
              <a:t>socket =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mysql</a:t>
            </a:r>
            <a:r>
              <a:rPr lang="en-US" altLang="zh-CN" dirty="0"/>
              <a:t>/</a:t>
            </a:r>
            <a:r>
              <a:rPr lang="en-US" altLang="zh-CN" dirty="0" err="1"/>
              <a:t>mysql.sock</a:t>
            </a:r>
            <a:endParaRPr lang="en-US" altLang="zh-CN" dirty="0"/>
          </a:p>
          <a:p>
            <a:r>
              <a:rPr lang="en-US" altLang="zh-CN" dirty="0" err="1"/>
              <a:t>pid_file</a:t>
            </a:r>
            <a:r>
              <a:rPr lang="en-US" altLang="zh-CN" dirty="0"/>
              <a:t> =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mysql</a:t>
            </a:r>
            <a:r>
              <a:rPr lang="en-US" altLang="zh-CN" dirty="0"/>
              <a:t>/</a:t>
            </a:r>
            <a:r>
              <a:rPr lang="en-US" altLang="zh-CN" dirty="0" err="1"/>
              <a:t>mysql.pid</a:t>
            </a:r>
            <a:endParaRPr lang="en-US" altLang="zh-CN" dirty="0"/>
          </a:p>
          <a:p>
            <a:r>
              <a:rPr lang="en-US" altLang="zh-CN" dirty="0"/>
              <a:t>user = </a:t>
            </a:r>
            <a:r>
              <a:rPr lang="en-US" altLang="zh-CN" dirty="0" err="1"/>
              <a:t>mysql</a:t>
            </a:r>
            <a:endParaRPr lang="en-US" altLang="zh-CN" dirty="0"/>
          </a:p>
          <a:p>
            <a:r>
              <a:rPr lang="en-US" altLang="zh-CN" dirty="0"/>
              <a:t>port = 3306</a:t>
            </a:r>
          </a:p>
          <a:p>
            <a:r>
              <a:rPr lang="en-US" altLang="zh-CN" dirty="0" err="1"/>
              <a:t>storage_engine</a:t>
            </a:r>
            <a:r>
              <a:rPr lang="en-US" altLang="zh-CN" dirty="0"/>
              <a:t> = </a:t>
            </a:r>
            <a:r>
              <a:rPr lang="en-US" altLang="zh-CN" dirty="0" err="1"/>
              <a:t>InnoDB</a:t>
            </a:r>
            <a:endParaRPr lang="en-US" altLang="zh-CN" dirty="0"/>
          </a:p>
          <a:p>
            <a:r>
              <a:rPr lang="en-US" altLang="zh-CN" dirty="0"/>
              <a:t># INNODB</a:t>
            </a:r>
          </a:p>
          <a:p>
            <a:r>
              <a:rPr lang="en-US" altLang="zh-CN" dirty="0" err="1"/>
              <a:t>innodb_buffer_pool_size</a:t>
            </a:r>
            <a:r>
              <a:rPr lang="en-US" altLang="zh-CN" dirty="0"/>
              <a:t> = &lt;value&gt;</a:t>
            </a:r>
          </a:p>
          <a:p>
            <a:r>
              <a:rPr lang="en-US" altLang="zh-CN" dirty="0" err="1"/>
              <a:t>innodb_log_file_size</a:t>
            </a:r>
            <a:r>
              <a:rPr lang="en-US" altLang="zh-CN" dirty="0"/>
              <a:t> = &lt;value&gt;</a:t>
            </a:r>
          </a:p>
          <a:p>
            <a:r>
              <a:rPr lang="en-US" altLang="zh-CN" dirty="0" err="1"/>
              <a:t>innodb_file_per_table</a:t>
            </a:r>
            <a:r>
              <a:rPr lang="en-US" altLang="zh-CN" dirty="0"/>
              <a:t> = 1</a:t>
            </a:r>
          </a:p>
          <a:p>
            <a:r>
              <a:rPr lang="en-US" altLang="zh-CN" dirty="0" err="1"/>
              <a:t>innodb_flush_method</a:t>
            </a:r>
            <a:r>
              <a:rPr lang="en-US" altLang="zh-CN" dirty="0"/>
              <a:t> = O_DIRECT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MyISAM</a:t>
            </a:r>
            <a:endParaRPr lang="en-US" altLang="zh-CN" dirty="0"/>
          </a:p>
          <a:p>
            <a:r>
              <a:rPr lang="en-US" altLang="zh-CN" dirty="0" err="1"/>
              <a:t>key_buffer_size</a:t>
            </a:r>
            <a:r>
              <a:rPr lang="en-US" altLang="zh-CN" dirty="0"/>
              <a:t> = &lt;value&gt;</a:t>
            </a:r>
          </a:p>
          <a:p>
            <a:r>
              <a:rPr lang="en-US" altLang="zh-CN" dirty="0"/>
              <a:t># </a:t>
            </a:r>
            <a:r>
              <a:rPr lang="en-US" altLang="zh-CN" dirty="0" smtClean="0"/>
              <a:t>LOGGING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9970" y="1280161"/>
            <a:ext cx="4184034" cy="476120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log_error</a:t>
            </a:r>
            <a:r>
              <a:rPr lang="en-US" altLang="zh-CN" dirty="0"/>
              <a:t> =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mysql</a:t>
            </a:r>
            <a:r>
              <a:rPr lang="en-US" altLang="zh-CN" dirty="0"/>
              <a:t>/mysql-error.log</a:t>
            </a:r>
          </a:p>
          <a:p>
            <a:r>
              <a:rPr lang="en-US" altLang="zh-CN" dirty="0" err="1"/>
              <a:t>log_slow_queries</a:t>
            </a:r>
            <a:r>
              <a:rPr lang="en-US" altLang="zh-CN" dirty="0"/>
              <a:t> =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mysql</a:t>
            </a:r>
            <a:r>
              <a:rPr lang="en-US" altLang="zh-CN" dirty="0"/>
              <a:t>/mysql-slow.log</a:t>
            </a:r>
          </a:p>
          <a:p>
            <a:r>
              <a:rPr lang="en-US" altLang="zh-CN" dirty="0"/>
              <a:t># OTHER</a:t>
            </a:r>
          </a:p>
          <a:p>
            <a:r>
              <a:rPr lang="en-US" altLang="zh-CN" dirty="0" err="1"/>
              <a:t>tmp_table_size</a:t>
            </a:r>
            <a:r>
              <a:rPr lang="en-US" altLang="zh-CN" dirty="0"/>
              <a:t> = 32M</a:t>
            </a:r>
          </a:p>
          <a:p>
            <a:r>
              <a:rPr lang="en-US" altLang="zh-CN" dirty="0" err="1"/>
              <a:t>max_heap_table_size</a:t>
            </a:r>
            <a:r>
              <a:rPr lang="en-US" altLang="zh-CN" dirty="0"/>
              <a:t> = 32M</a:t>
            </a:r>
          </a:p>
          <a:p>
            <a:r>
              <a:rPr lang="en-US" altLang="zh-CN" dirty="0" err="1"/>
              <a:t>query_cache_type</a:t>
            </a:r>
            <a:r>
              <a:rPr lang="en-US" altLang="zh-CN" dirty="0"/>
              <a:t> = 0</a:t>
            </a:r>
          </a:p>
          <a:p>
            <a:r>
              <a:rPr lang="en-US" altLang="zh-CN" dirty="0" err="1"/>
              <a:t>query_cache_size</a:t>
            </a:r>
            <a:r>
              <a:rPr lang="en-US" altLang="zh-CN" dirty="0"/>
              <a:t> = 0</a:t>
            </a:r>
          </a:p>
          <a:p>
            <a:r>
              <a:rPr lang="en-US" altLang="zh-CN" dirty="0" err="1"/>
              <a:t>max_connections</a:t>
            </a:r>
            <a:r>
              <a:rPr lang="en-US" altLang="zh-CN" dirty="0"/>
              <a:t> = &lt;value&gt;</a:t>
            </a:r>
          </a:p>
          <a:p>
            <a:r>
              <a:rPr lang="en-US" altLang="zh-CN" dirty="0" err="1"/>
              <a:t>thread_cache_size</a:t>
            </a:r>
            <a:r>
              <a:rPr lang="en-US" altLang="zh-CN" dirty="0"/>
              <a:t> = &lt;value&gt;</a:t>
            </a:r>
          </a:p>
          <a:p>
            <a:r>
              <a:rPr lang="en-US" altLang="zh-CN" dirty="0" err="1"/>
              <a:t>table_cache_size</a:t>
            </a:r>
            <a:r>
              <a:rPr lang="en-US" altLang="zh-CN" dirty="0"/>
              <a:t> = &lt;value&gt;</a:t>
            </a:r>
          </a:p>
          <a:p>
            <a:r>
              <a:rPr lang="en-US" altLang="zh-CN" dirty="0" err="1"/>
              <a:t>open_files_limit</a:t>
            </a:r>
            <a:r>
              <a:rPr lang="en-US" altLang="zh-CN" dirty="0"/>
              <a:t> = 65535</a:t>
            </a:r>
          </a:p>
          <a:p>
            <a:r>
              <a:rPr lang="en-US" altLang="zh-CN" dirty="0"/>
              <a:t>[client]</a:t>
            </a:r>
          </a:p>
          <a:p>
            <a:r>
              <a:rPr lang="en-US" altLang="zh-CN" dirty="0"/>
              <a:t>socket =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mysql</a:t>
            </a:r>
            <a:r>
              <a:rPr lang="en-US" altLang="zh-CN" dirty="0"/>
              <a:t>/</a:t>
            </a:r>
            <a:r>
              <a:rPr lang="en-US" altLang="zh-CN" dirty="0" err="1"/>
              <a:t>mysql.sock</a:t>
            </a:r>
            <a:endParaRPr lang="en-US" altLang="zh-CN" dirty="0"/>
          </a:p>
          <a:p>
            <a:r>
              <a:rPr lang="en-US" altLang="zh-CN" dirty="0"/>
              <a:t>port = </a:t>
            </a:r>
            <a:r>
              <a:rPr lang="en-US" altLang="zh-CN" dirty="0" smtClean="0"/>
              <a:t>3306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76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1305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329</Words>
  <Application>Microsoft Office PowerPoint</Application>
  <PresentationFormat>宽屏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方正姚体</vt:lpstr>
      <vt:lpstr>华文新魏</vt:lpstr>
      <vt:lpstr>Arial</vt:lpstr>
      <vt:lpstr>Trebuchet MS</vt:lpstr>
      <vt:lpstr>Wingdings 3</vt:lpstr>
      <vt:lpstr>平面</vt:lpstr>
      <vt:lpstr>优化服务器设置</vt:lpstr>
      <vt:lpstr>前言</vt:lpstr>
      <vt:lpstr>一般配置的选项：</vt:lpstr>
      <vt:lpstr>一些注意事项：</vt:lpstr>
      <vt:lpstr>一些注意事项：</vt:lpstr>
      <vt:lpstr>一些注意事项：</vt:lpstr>
      <vt:lpstr>书上建议的最小配置文件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优化服务器设置</dc:title>
  <dc:creator>qinchenbo</dc:creator>
  <cp:lastModifiedBy>qinchenbo</cp:lastModifiedBy>
  <cp:revision>3</cp:revision>
  <dcterms:created xsi:type="dcterms:W3CDTF">2014-02-23T08:21:11Z</dcterms:created>
  <dcterms:modified xsi:type="dcterms:W3CDTF">2014-02-23T08:51:05Z</dcterms:modified>
</cp:coreProperties>
</file>