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6D87A-93B9-433D-AFE4-92B2B6F85C9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0" y="-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查询性能优化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高性能</a:t>
            </a:r>
            <a:r>
              <a:rPr lang="en-US" altLang="zh-CN" dirty="0"/>
              <a:t>MySQL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第六章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常见问题：太多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22" y="1872356"/>
            <a:ext cx="56673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常见问题：依赖数据库，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太复杂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49" y="1841530"/>
            <a:ext cx="87725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4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不在数据库做复杂运算，不用存储过程、函数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数据库难于扩展，扩展能力远不如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，也容易影响其他</a:t>
            </a:r>
            <a:r>
              <a:rPr lang="en-US" altLang="zh-CN" dirty="0" smtClean="0"/>
              <a:t>SQL</a:t>
            </a:r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一定要带上字段名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的数据长度影响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排序算法；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增删字段对程序的影响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节省网络</a:t>
            </a:r>
            <a:r>
              <a:rPr lang="en-US" altLang="zh-CN" dirty="0" smtClean="0"/>
              <a:t>IO</a:t>
            </a:r>
          </a:p>
          <a:p>
            <a:endParaRPr lang="en-US" altLang="zh-CN" dirty="0" smtClean="0"/>
          </a:p>
          <a:p>
            <a:r>
              <a:rPr lang="zh-CN" altLang="en-US" dirty="0"/>
              <a:t>隐</a:t>
            </a:r>
            <a:r>
              <a:rPr lang="zh-CN" altLang="en-US" dirty="0" smtClean="0"/>
              <a:t>式转换问题</a:t>
            </a:r>
            <a:endParaRPr lang="en-US" altLang="zh-CN" dirty="0" smtClean="0"/>
          </a:p>
          <a:p>
            <a:r>
              <a:rPr lang="zh-CN" altLang="en-US" dirty="0" smtClean="0"/>
              <a:t>在列上做计算导致用不上索引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查询常见问题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5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limit</a:t>
            </a:r>
            <a:r>
              <a:rPr lang="zh-CN" altLang="en-US" dirty="0"/>
              <a:t>分页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Select </a:t>
            </a:r>
            <a:r>
              <a:rPr lang="en-US" altLang="zh-CN" dirty="0"/>
              <a:t>* from user limit 10000,1</a:t>
            </a:r>
            <a:r>
              <a:rPr lang="zh-CN" altLang="en-US" dirty="0"/>
              <a:t>对于</a:t>
            </a:r>
            <a:r>
              <a:rPr lang="en-US" altLang="zh-CN" dirty="0" err="1"/>
              <a:t>mysql</a:t>
            </a:r>
            <a:r>
              <a:rPr lang="zh-CN" altLang="en-US" dirty="0"/>
              <a:t>是先扫描</a:t>
            </a:r>
            <a:r>
              <a:rPr lang="en-US" altLang="zh-CN" dirty="0"/>
              <a:t>10000</a:t>
            </a:r>
            <a:r>
              <a:rPr lang="zh-CN" altLang="en-US" dirty="0"/>
              <a:t>行丢弃掉再读取一行</a:t>
            </a:r>
            <a:endParaRPr lang="en-US" altLang="zh-CN" dirty="0"/>
          </a:p>
          <a:p>
            <a:pPr lvl="1"/>
            <a:r>
              <a:rPr lang="zh-CN" altLang="en-US" dirty="0"/>
              <a:t>因此千万不要用</a:t>
            </a:r>
            <a:r>
              <a:rPr lang="en-US" altLang="zh-CN" dirty="0"/>
              <a:t>LIMIT </a:t>
            </a:r>
            <a:r>
              <a:rPr lang="en-US" altLang="zh-CN" dirty="0" err="1"/>
              <a:t>offset,row_count</a:t>
            </a:r>
            <a:r>
              <a:rPr lang="zh-CN" altLang="en-US" dirty="0"/>
              <a:t>来做分页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66" y="2892830"/>
            <a:ext cx="6873480" cy="327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9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limit</a:t>
            </a:r>
            <a:r>
              <a:rPr lang="zh-CN" altLang="en-US" dirty="0"/>
              <a:t>分页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砍掉跳页功能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直接跳到</a:t>
            </a:r>
            <a:r>
              <a:rPr lang="en-US" altLang="zh-CN" dirty="0" smtClean="0"/>
              <a:t>XX</a:t>
            </a:r>
            <a:r>
              <a:rPr lang="zh-CN" altLang="en-US" dirty="0" smtClean="0"/>
              <a:t>页，最后一页等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每次读取根据上一页的最大</a:t>
            </a:r>
            <a:r>
              <a:rPr lang="en-US" altLang="zh-CN" dirty="0" smtClean="0"/>
              <a:t>ID</a:t>
            </a:r>
            <a:r>
              <a:rPr lang="zh-CN" altLang="en-US" dirty="0" smtClean="0"/>
              <a:t>做范围查询</a:t>
            </a:r>
            <a:endParaRPr lang="en-US" altLang="zh-CN" dirty="0" smtClean="0"/>
          </a:p>
          <a:p>
            <a:pPr lvl="1"/>
            <a:r>
              <a:rPr lang="zh-CN" altLang="en-US" dirty="0"/>
              <a:t>这也</a:t>
            </a:r>
            <a:r>
              <a:rPr lang="zh-CN" altLang="en-US" dirty="0" smtClean="0"/>
              <a:t>会优化掉频繁的</a:t>
            </a:r>
            <a:r>
              <a:rPr lang="en-US" altLang="zh-CN" dirty="0" smtClean="0"/>
              <a:t>count(*)</a:t>
            </a:r>
          </a:p>
          <a:p>
            <a:pPr lvl="2"/>
            <a:r>
              <a:rPr lang="en-US" altLang="zh-CN" dirty="0" smtClean="0"/>
              <a:t>Select * from xxx where id&gt;xxx limit x;</a:t>
            </a:r>
          </a:p>
          <a:p>
            <a:pPr lvl="2"/>
            <a:r>
              <a:rPr lang="en-US" altLang="zh-CN" dirty="0" smtClean="0"/>
              <a:t>Select * from xxx where id&gt;xxx and etc. limit x;</a:t>
            </a:r>
          </a:p>
          <a:p>
            <a:pPr lvl="2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54" y="4422371"/>
            <a:ext cx="8472881" cy="243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全</a:t>
            </a:r>
            <a:r>
              <a:rPr lang="zh-CN" altLang="en-US" dirty="0" smtClean="0"/>
              <a:t>服最慢的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查询就是由于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分页造成的：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23" y="3729990"/>
            <a:ext cx="27908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隐式转换的问题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43" y="2130828"/>
            <a:ext cx="7930307" cy="312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9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在列上做计算导致用不上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8" y="2071342"/>
            <a:ext cx="9315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套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86" y="1898506"/>
            <a:ext cx="88582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常见问题：乱用</a:t>
            </a:r>
            <a:r>
              <a:rPr lang="en-US" altLang="zh-CN" dirty="0" smtClean="0"/>
              <a:t>LEFT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86" y="1884305"/>
            <a:ext cx="88392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238</Words>
  <Application>Microsoft Office PowerPoint</Application>
  <PresentationFormat>自定义</PresentationFormat>
  <Paragraphs>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离子</vt:lpstr>
      <vt:lpstr>查询性能优化</vt:lpstr>
      <vt:lpstr>SQL查询</vt:lpstr>
      <vt:lpstr>优化limit分页 </vt:lpstr>
      <vt:lpstr>优化limit分页 </vt:lpstr>
      <vt:lpstr>PowerPoint 演示文稿</vt:lpstr>
      <vt:lpstr>隐式转换的问题</vt:lpstr>
      <vt:lpstr>在列上做计算导致用不上索引</vt:lpstr>
      <vt:lpstr>常见问题：SQL套SQL</vt:lpstr>
      <vt:lpstr>常见问题：乱用LEFT JOIN</vt:lpstr>
      <vt:lpstr>常见问题：太多JOIN</vt:lpstr>
      <vt:lpstr>常见问题：依赖数据库，SQL太复杂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服务器性能剖析</dc:title>
  <dc:creator>qinchenbo</dc:creator>
  <cp:lastModifiedBy>微软用户</cp:lastModifiedBy>
  <cp:revision>26</cp:revision>
  <dcterms:created xsi:type="dcterms:W3CDTF">2014-02-23T10:02:37Z</dcterms:created>
  <dcterms:modified xsi:type="dcterms:W3CDTF">2014-02-26T09:22:42Z</dcterms:modified>
</cp:coreProperties>
</file>