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9" r:id="rId4"/>
    <p:sldId id="263" r:id="rId5"/>
    <p:sldId id="264" r:id="rId6"/>
    <p:sldId id="265" r:id="rId7"/>
    <p:sldId id="266" r:id="rId8"/>
    <p:sldId id="269" r:id="rId9"/>
    <p:sldId id="271" r:id="rId10"/>
    <p:sldId id="273" r:id="rId11"/>
    <p:sldId id="272" r:id="rId12"/>
    <p:sldId id="270" r:id="rId13"/>
    <p:sldId id="275" r:id="rId14"/>
    <p:sldId id="274" r:id="rId15"/>
    <p:sldId id="27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98BCC1F-5B6C-4E8C-B787-CF0E82F45445}">
          <p14:sldIdLst/>
        </p14:section>
        <p14:section name="The opening" id="{BA315944-C20B-4965-9199-D4977A01C64F}">
          <p14:sldIdLst>
            <p14:sldId id="256"/>
            <p14:sldId id="257"/>
          </p14:sldIdLst>
        </p14:section>
        <p14:section name="Self introduction" id="{F7A98AAD-F33F-4EB7-BB33-AA0589D717B3}">
          <p14:sldIdLst>
            <p14:sldId id="279"/>
            <p14:sldId id="263"/>
            <p14:sldId id="264"/>
            <p14:sldId id="265"/>
            <p14:sldId id="266"/>
          </p14:sldIdLst>
        </p14:section>
        <p14:section name="Purpose of attending training" id="{C4198068-6712-4775-9694-84FE4B64DA5D}">
          <p14:sldIdLst>
            <p14:sldId id="269"/>
            <p14:sldId id="271"/>
            <p14:sldId id="273"/>
            <p14:sldId id="272"/>
          </p14:sldIdLst>
        </p14:section>
        <p14:section name="Career planning" id="{52507E06-76CB-4F17-AFF5-E94D3724D111}">
          <p14:sldIdLst>
            <p14:sldId id="270"/>
            <p14:sldId id="275"/>
            <p14:sldId id="274"/>
          </p14:sldIdLst>
        </p14:section>
        <p14:section name="In closing" id="{ADCEDD5A-F404-4383-86B4-BDC5C1636D00}">
          <p14:sldIdLst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02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g"/></Relationships>
</file>

<file path=ppt/diagrams/_rels/data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g"/></Relationships>
</file>

<file path=ppt/diagrams/_rels/data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ata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g"/></Relationships>
</file>

<file path=ppt/diagrams/_rels/data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g"/></Relationships>
</file>

<file path=ppt/diagrams/_rels/data2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jpg"/></Relationships>
</file>

<file path=ppt/diagrams/_rels/data2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g"/></Relationships>
</file>

<file path=ppt/diagrams/_rels/data2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jpg"/></Relationships>
</file>

<file path=ppt/diagrams/_rels/data2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jp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g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g"/></Relationships>
</file>

<file path=ppt/diagrams/_rels/drawing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g"/></Relationships>
</file>

<file path=ppt/diagrams/_rels/drawing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g"/></Relationships>
</file>

<file path=ppt/diagrams/_rels/drawing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rawing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g"/></Relationships>
</file>

<file path=ppt/diagrams/_rels/drawing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g"/></Relationships>
</file>

<file path=ppt/diagrams/_rels/drawing2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jpg"/></Relationships>
</file>

<file path=ppt/diagrams/_rels/drawing2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g"/></Relationships>
</file>

<file path=ppt/diagrams/_rels/drawing2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jpg"/></Relationships>
</file>

<file path=ppt/diagrams/_rels/drawing2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jp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g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40D414-337F-4C87-B333-C255D6DC0B09}" type="doc">
      <dgm:prSet loTypeId="urn:microsoft.com/office/officeart/2005/8/layout/lProcess3" loCatId="process" qsTypeId="urn:microsoft.com/office/officeart/2005/8/quickstyle/3d5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658E757-38A0-4F21-AE48-2FDD7C549223}">
      <dgm:prSet/>
      <dgm:spPr/>
      <dgm:t>
        <a:bodyPr/>
        <a:lstStyle/>
        <a:p>
          <a:r>
            <a:rPr lang="en-US" dirty="0"/>
            <a:t>SABG Presentation</a:t>
          </a:r>
        </a:p>
      </dgm:t>
    </dgm:pt>
    <dgm:pt modelId="{81F649FF-4179-49AA-A9BE-B959BB15E4F6}" type="parTrans" cxnId="{9F26FA3D-489A-46EE-8C4F-D52862C218F5}">
      <dgm:prSet/>
      <dgm:spPr/>
      <dgm:t>
        <a:bodyPr/>
        <a:lstStyle/>
        <a:p>
          <a:endParaRPr lang="en-US"/>
        </a:p>
      </dgm:t>
    </dgm:pt>
    <dgm:pt modelId="{965B9F9A-5D61-4F93-85F3-17F43F8252AA}" type="sibTrans" cxnId="{9F26FA3D-489A-46EE-8C4F-D52862C218F5}">
      <dgm:prSet/>
      <dgm:spPr/>
      <dgm:t>
        <a:bodyPr/>
        <a:lstStyle/>
        <a:p>
          <a:endParaRPr lang="en-US"/>
        </a:p>
      </dgm:t>
    </dgm:pt>
    <dgm:pt modelId="{3826BD90-C939-42C6-819C-09825E1188F2}" type="pres">
      <dgm:prSet presAssocID="{3640D414-337F-4C87-B333-C255D6DC0B09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B73C867A-3B6C-46E5-8A2A-CC42DBC29E86}" type="pres">
      <dgm:prSet presAssocID="{1658E757-38A0-4F21-AE48-2FDD7C549223}" presName="horFlow" presStyleCnt="0"/>
      <dgm:spPr/>
    </dgm:pt>
    <dgm:pt modelId="{AF02816C-633A-4826-99C9-733AE47FE20C}" type="pres">
      <dgm:prSet presAssocID="{1658E757-38A0-4F21-AE48-2FDD7C549223}" presName="bigChev" presStyleLbl="node1" presStyleIdx="0" presStyleCnt="1"/>
      <dgm:spPr/>
    </dgm:pt>
  </dgm:ptLst>
  <dgm:cxnLst>
    <dgm:cxn modelId="{9F26FA3D-489A-46EE-8C4F-D52862C218F5}" srcId="{3640D414-337F-4C87-B333-C255D6DC0B09}" destId="{1658E757-38A0-4F21-AE48-2FDD7C549223}" srcOrd="0" destOrd="0" parTransId="{81F649FF-4179-49AA-A9BE-B959BB15E4F6}" sibTransId="{965B9F9A-5D61-4F93-85F3-17F43F8252AA}"/>
    <dgm:cxn modelId="{CCB13491-083B-4F06-A956-8D4D40AD8BEE}" type="presOf" srcId="{3640D414-337F-4C87-B333-C255D6DC0B09}" destId="{3826BD90-C939-42C6-819C-09825E1188F2}" srcOrd="0" destOrd="0" presId="urn:microsoft.com/office/officeart/2005/8/layout/lProcess3"/>
    <dgm:cxn modelId="{BE7ED0A2-435F-499C-B558-377485EBADC4}" type="presOf" srcId="{1658E757-38A0-4F21-AE48-2FDD7C549223}" destId="{AF02816C-633A-4826-99C9-733AE47FE20C}" srcOrd="0" destOrd="0" presId="urn:microsoft.com/office/officeart/2005/8/layout/lProcess3"/>
    <dgm:cxn modelId="{010E62AE-9262-419B-B460-F0F9DDCBD28C}" type="presParOf" srcId="{3826BD90-C939-42C6-819C-09825E1188F2}" destId="{B73C867A-3B6C-46E5-8A2A-CC42DBC29E86}" srcOrd="0" destOrd="0" presId="urn:microsoft.com/office/officeart/2005/8/layout/lProcess3"/>
    <dgm:cxn modelId="{10118C8B-2E52-4F16-A85A-8C532F069678}" type="presParOf" srcId="{B73C867A-3B6C-46E5-8A2A-CC42DBC29E86}" destId="{AF02816C-633A-4826-99C9-733AE47FE20C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7C36467-CCF5-4F54-87C9-6C4F2B4BBF3E}" type="doc">
      <dgm:prSet loTypeId="urn:microsoft.com/office/officeart/2005/8/layout/vList3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23B590B-01CD-476B-BFE1-97AE17DF937C}">
      <dgm:prSet/>
      <dgm:spPr/>
      <dgm:t>
        <a:bodyPr/>
        <a:lstStyle/>
        <a:p>
          <a:r>
            <a:rPr lang="en-US" dirty="0"/>
            <a:t>Work content</a:t>
          </a:r>
        </a:p>
      </dgm:t>
    </dgm:pt>
    <dgm:pt modelId="{6F1FB855-99B2-4B1D-829C-A5962C0F9773}" type="parTrans" cxnId="{1CB5483F-35F5-4718-9F93-EE59D916E9C8}">
      <dgm:prSet/>
      <dgm:spPr/>
      <dgm:t>
        <a:bodyPr/>
        <a:lstStyle/>
        <a:p>
          <a:endParaRPr lang="en-US"/>
        </a:p>
      </dgm:t>
    </dgm:pt>
    <dgm:pt modelId="{C3C18DFE-0525-4BD5-BB0F-7FC47D264C5F}" type="sibTrans" cxnId="{1CB5483F-35F5-4718-9F93-EE59D916E9C8}">
      <dgm:prSet/>
      <dgm:spPr/>
      <dgm:t>
        <a:bodyPr/>
        <a:lstStyle/>
        <a:p>
          <a:endParaRPr lang="en-US"/>
        </a:p>
      </dgm:t>
    </dgm:pt>
    <dgm:pt modelId="{BED3BCC9-0F50-4406-AC4E-D4ED28A52439}" type="pres">
      <dgm:prSet presAssocID="{A7C36467-CCF5-4F54-87C9-6C4F2B4BBF3E}" presName="linearFlow" presStyleCnt="0">
        <dgm:presLayoutVars>
          <dgm:dir/>
          <dgm:resizeHandles val="exact"/>
        </dgm:presLayoutVars>
      </dgm:prSet>
      <dgm:spPr/>
    </dgm:pt>
    <dgm:pt modelId="{886B2A04-0D33-4C3D-A601-BC56B2555B82}" type="pres">
      <dgm:prSet presAssocID="{323B590B-01CD-476B-BFE1-97AE17DF937C}" presName="composite" presStyleCnt="0"/>
      <dgm:spPr/>
    </dgm:pt>
    <dgm:pt modelId="{3C4F38AD-5BC2-4668-983B-CC5174311214}" type="pres">
      <dgm:prSet presAssocID="{323B590B-01CD-476B-BFE1-97AE17DF937C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BA662FDC-F557-4789-8626-7F0D4F3CB477}" type="pres">
      <dgm:prSet presAssocID="{323B590B-01CD-476B-BFE1-97AE17DF937C}" presName="txShp" presStyleLbl="node1" presStyleIdx="0" presStyleCnt="1">
        <dgm:presLayoutVars>
          <dgm:bulletEnabled val="1"/>
        </dgm:presLayoutVars>
      </dgm:prSet>
      <dgm:spPr/>
    </dgm:pt>
  </dgm:ptLst>
  <dgm:cxnLst>
    <dgm:cxn modelId="{1CB5483F-35F5-4718-9F93-EE59D916E9C8}" srcId="{A7C36467-CCF5-4F54-87C9-6C4F2B4BBF3E}" destId="{323B590B-01CD-476B-BFE1-97AE17DF937C}" srcOrd="0" destOrd="0" parTransId="{6F1FB855-99B2-4B1D-829C-A5962C0F9773}" sibTransId="{C3C18DFE-0525-4BD5-BB0F-7FC47D264C5F}"/>
    <dgm:cxn modelId="{BA301D4B-5ABC-4B01-9E57-96AEB6E666BC}" type="presOf" srcId="{323B590B-01CD-476B-BFE1-97AE17DF937C}" destId="{BA662FDC-F557-4789-8626-7F0D4F3CB477}" srcOrd="0" destOrd="0" presId="urn:microsoft.com/office/officeart/2005/8/layout/vList3"/>
    <dgm:cxn modelId="{4827849C-E31D-402E-AE62-B2F84C00EA17}" type="presOf" srcId="{A7C36467-CCF5-4F54-87C9-6C4F2B4BBF3E}" destId="{BED3BCC9-0F50-4406-AC4E-D4ED28A52439}" srcOrd="0" destOrd="0" presId="urn:microsoft.com/office/officeart/2005/8/layout/vList3"/>
    <dgm:cxn modelId="{0BA8E891-DB90-4F12-A936-7257684ACA76}" type="presParOf" srcId="{BED3BCC9-0F50-4406-AC4E-D4ED28A52439}" destId="{886B2A04-0D33-4C3D-A601-BC56B2555B82}" srcOrd="0" destOrd="0" presId="urn:microsoft.com/office/officeart/2005/8/layout/vList3"/>
    <dgm:cxn modelId="{E7F20883-C9B2-4235-B247-133CE66281CF}" type="presParOf" srcId="{886B2A04-0D33-4C3D-A601-BC56B2555B82}" destId="{3C4F38AD-5BC2-4668-983B-CC5174311214}" srcOrd="0" destOrd="0" presId="urn:microsoft.com/office/officeart/2005/8/layout/vList3"/>
    <dgm:cxn modelId="{C8CD47EF-BFA2-4164-9680-CCE9B2C29D0E}" type="presParOf" srcId="{886B2A04-0D33-4C3D-A601-BC56B2555B82}" destId="{BA662FDC-F557-4789-8626-7F0D4F3CB47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4318D7B-252E-4248-83F9-A1CE1D8FA96A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EADAD85-07C1-4104-A5CD-347AADD661D3}">
      <dgm:prSet custT="1"/>
      <dgm:spPr/>
      <dgm:t>
        <a:bodyPr/>
        <a:lstStyle/>
        <a:p>
          <a:r>
            <a:rPr lang="en-US" sz="2500" dirty="0"/>
            <a:t>Feature design and development</a:t>
          </a:r>
        </a:p>
      </dgm:t>
    </dgm:pt>
    <dgm:pt modelId="{474E4A1B-33D2-45F9-BF23-4031AC32A904}" type="parTrans" cxnId="{1070B509-C0BE-4667-AE49-47CD2B6425B6}">
      <dgm:prSet/>
      <dgm:spPr/>
      <dgm:t>
        <a:bodyPr/>
        <a:lstStyle/>
        <a:p>
          <a:endParaRPr lang="en-US"/>
        </a:p>
      </dgm:t>
    </dgm:pt>
    <dgm:pt modelId="{9714291F-722D-436C-96D3-AFD8244BF98A}" type="sibTrans" cxnId="{1070B509-C0BE-4667-AE49-47CD2B6425B6}">
      <dgm:prSet/>
      <dgm:spPr/>
      <dgm:t>
        <a:bodyPr/>
        <a:lstStyle/>
        <a:p>
          <a:endParaRPr lang="en-US"/>
        </a:p>
      </dgm:t>
    </dgm:pt>
    <dgm:pt modelId="{1B7528E4-4BC7-45BE-A184-72A999361445}">
      <dgm:prSet custT="1"/>
      <dgm:spPr/>
      <dgm:t>
        <a:bodyPr/>
        <a:lstStyle/>
        <a:p>
          <a:r>
            <a:rPr lang="en-US" sz="2500" dirty="0"/>
            <a:t>Bug fix</a:t>
          </a:r>
        </a:p>
      </dgm:t>
    </dgm:pt>
    <dgm:pt modelId="{6B098CC5-A308-4E23-8FDF-7CD27BBCAC83}" type="parTrans" cxnId="{C120516C-D4E5-4814-93D8-619AE29ADAE5}">
      <dgm:prSet/>
      <dgm:spPr/>
      <dgm:t>
        <a:bodyPr/>
        <a:lstStyle/>
        <a:p>
          <a:endParaRPr lang="en-US"/>
        </a:p>
      </dgm:t>
    </dgm:pt>
    <dgm:pt modelId="{CC298356-7618-471D-BCA8-C88C903095E0}" type="sibTrans" cxnId="{C120516C-D4E5-4814-93D8-619AE29ADAE5}">
      <dgm:prSet/>
      <dgm:spPr/>
      <dgm:t>
        <a:bodyPr/>
        <a:lstStyle/>
        <a:p>
          <a:endParaRPr lang="en-US"/>
        </a:p>
      </dgm:t>
    </dgm:pt>
    <dgm:pt modelId="{5FECC30A-F7F7-4A0F-80B5-C9C36C8064B1}">
      <dgm:prSet custT="1"/>
      <dgm:spPr/>
      <dgm:t>
        <a:bodyPr/>
        <a:lstStyle/>
        <a:p>
          <a:r>
            <a:rPr lang="en-US" sz="2500" dirty="0"/>
            <a:t>Product release</a:t>
          </a:r>
        </a:p>
      </dgm:t>
    </dgm:pt>
    <dgm:pt modelId="{C007B63B-379A-4731-9149-4DAF514EAA51}" type="parTrans" cxnId="{51A4B835-76A0-48F7-A7D8-645E3A1D6715}">
      <dgm:prSet/>
      <dgm:spPr/>
      <dgm:t>
        <a:bodyPr/>
        <a:lstStyle/>
        <a:p>
          <a:endParaRPr lang="en-US"/>
        </a:p>
      </dgm:t>
    </dgm:pt>
    <dgm:pt modelId="{C09E8A2B-B710-4406-8D2E-F1431A6E4D87}" type="sibTrans" cxnId="{51A4B835-76A0-48F7-A7D8-645E3A1D6715}">
      <dgm:prSet/>
      <dgm:spPr/>
      <dgm:t>
        <a:bodyPr/>
        <a:lstStyle/>
        <a:p>
          <a:endParaRPr lang="en-US"/>
        </a:p>
      </dgm:t>
    </dgm:pt>
    <dgm:pt modelId="{E5C81BF2-3967-4253-B57F-510A6AAF9E12}">
      <dgm:prSet custT="1"/>
      <dgm:spPr/>
      <dgm:t>
        <a:bodyPr/>
        <a:lstStyle/>
        <a:p>
          <a:r>
            <a:rPr lang="en-US" sz="2500"/>
            <a:t>Newcomer induction (Ramp up Plan)</a:t>
          </a:r>
        </a:p>
      </dgm:t>
    </dgm:pt>
    <dgm:pt modelId="{2A01A66C-847F-44BC-8961-2AA19F675B23}" type="parTrans" cxnId="{AB1FE9EC-9878-445F-8AED-55F603161B1E}">
      <dgm:prSet/>
      <dgm:spPr/>
      <dgm:t>
        <a:bodyPr/>
        <a:lstStyle/>
        <a:p>
          <a:endParaRPr lang="en-US"/>
        </a:p>
      </dgm:t>
    </dgm:pt>
    <dgm:pt modelId="{1D467D64-A709-4F56-A57F-9F81599D6263}" type="sibTrans" cxnId="{AB1FE9EC-9878-445F-8AED-55F603161B1E}">
      <dgm:prSet/>
      <dgm:spPr/>
      <dgm:t>
        <a:bodyPr/>
        <a:lstStyle/>
        <a:p>
          <a:endParaRPr lang="en-US"/>
        </a:p>
      </dgm:t>
    </dgm:pt>
    <dgm:pt modelId="{DB2D658D-BD78-46E3-858A-1FC427786745}" type="pres">
      <dgm:prSet presAssocID="{A4318D7B-252E-4248-83F9-A1CE1D8FA96A}" presName="linear" presStyleCnt="0">
        <dgm:presLayoutVars>
          <dgm:animLvl val="lvl"/>
          <dgm:resizeHandles val="exact"/>
        </dgm:presLayoutVars>
      </dgm:prSet>
      <dgm:spPr/>
    </dgm:pt>
    <dgm:pt modelId="{28C8C918-FF09-42F2-98D5-E0C42589BEFE}" type="pres">
      <dgm:prSet presAssocID="{7EADAD85-07C1-4104-A5CD-347AADD661D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B3AD78F-CD2B-41DB-8EAE-FB673867629B}" type="pres">
      <dgm:prSet presAssocID="{9714291F-722D-436C-96D3-AFD8244BF98A}" presName="spacer" presStyleCnt="0"/>
      <dgm:spPr/>
    </dgm:pt>
    <dgm:pt modelId="{356C0B9E-6292-49D3-9CCA-38B0CAF40668}" type="pres">
      <dgm:prSet presAssocID="{1B7528E4-4BC7-45BE-A184-72A99936144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A10A620-4919-4D92-A4EA-6387896B1688}" type="pres">
      <dgm:prSet presAssocID="{CC298356-7618-471D-BCA8-C88C903095E0}" presName="spacer" presStyleCnt="0"/>
      <dgm:spPr/>
    </dgm:pt>
    <dgm:pt modelId="{699D7584-5CE4-41A7-A125-FBFDE7748D23}" type="pres">
      <dgm:prSet presAssocID="{5FECC30A-F7F7-4A0F-80B5-C9C36C8064B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9343CCF-43E7-4EA3-86B2-759C6912EA6C}" type="pres">
      <dgm:prSet presAssocID="{C09E8A2B-B710-4406-8D2E-F1431A6E4D87}" presName="spacer" presStyleCnt="0"/>
      <dgm:spPr/>
    </dgm:pt>
    <dgm:pt modelId="{ECE902B1-AB18-40BE-9B67-C93935E6EAC8}" type="pres">
      <dgm:prSet presAssocID="{E5C81BF2-3967-4253-B57F-510A6AAF9E1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892FE07-FB71-47D3-A47B-047859C09E1F}" type="presOf" srcId="{1B7528E4-4BC7-45BE-A184-72A999361445}" destId="{356C0B9E-6292-49D3-9CCA-38B0CAF40668}" srcOrd="0" destOrd="0" presId="urn:microsoft.com/office/officeart/2005/8/layout/vList2"/>
    <dgm:cxn modelId="{1070B509-C0BE-4667-AE49-47CD2B6425B6}" srcId="{A4318D7B-252E-4248-83F9-A1CE1D8FA96A}" destId="{7EADAD85-07C1-4104-A5CD-347AADD661D3}" srcOrd="0" destOrd="0" parTransId="{474E4A1B-33D2-45F9-BF23-4031AC32A904}" sibTransId="{9714291F-722D-436C-96D3-AFD8244BF98A}"/>
    <dgm:cxn modelId="{51A4B835-76A0-48F7-A7D8-645E3A1D6715}" srcId="{A4318D7B-252E-4248-83F9-A1CE1D8FA96A}" destId="{5FECC30A-F7F7-4A0F-80B5-C9C36C8064B1}" srcOrd="2" destOrd="0" parTransId="{C007B63B-379A-4731-9149-4DAF514EAA51}" sibTransId="{C09E8A2B-B710-4406-8D2E-F1431A6E4D87}"/>
    <dgm:cxn modelId="{C120516C-D4E5-4814-93D8-619AE29ADAE5}" srcId="{A4318D7B-252E-4248-83F9-A1CE1D8FA96A}" destId="{1B7528E4-4BC7-45BE-A184-72A999361445}" srcOrd="1" destOrd="0" parTransId="{6B098CC5-A308-4E23-8FDF-7CD27BBCAC83}" sibTransId="{CC298356-7618-471D-BCA8-C88C903095E0}"/>
    <dgm:cxn modelId="{978C6850-AFC8-4EA2-8F9A-B5EA0A1D3EFA}" type="presOf" srcId="{7EADAD85-07C1-4104-A5CD-347AADD661D3}" destId="{28C8C918-FF09-42F2-98D5-E0C42589BEFE}" srcOrd="0" destOrd="0" presId="urn:microsoft.com/office/officeart/2005/8/layout/vList2"/>
    <dgm:cxn modelId="{7D2B98B4-D6F8-469A-84D3-5337AA0F572C}" type="presOf" srcId="{E5C81BF2-3967-4253-B57F-510A6AAF9E12}" destId="{ECE902B1-AB18-40BE-9B67-C93935E6EAC8}" srcOrd="0" destOrd="0" presId="urn:microsoft.com/office/officeart/2005/8/layout/vList2"/>
    <dgm:cxn modelId="{D96CBAB5-953B-47C5-B3B7-6FFE467B99B5}" type="presOf" srcId="{A4318D7B-252E-4248-83F9-A1CE1D8FA96A}" destId="{DB2D658D-BD78-46E3-858A-1FC427786745}" srcOrd="0" destOrd="0" presId="urn:microsoft.com/office/officeart/2005/8/layout/vList2"/>
    <dgm:cxn modelId="{15C82FD4-9EA1-4BBA-824E-175AFFA5150A}" type="presOf" srcId="{5FECC30A-F7F7-4A0F-80B5-C9C36C8064B1}" destId="{699D7584-5CE4-41A7-A125-FBFDE7748D23}" srcOrd="0" destOrd="0" presId="urn:microsoft.com/office/officeart/2005/8/layout/vList2"/>
    <dgm:cxn modelId="{AB1FE9EC-9878-445F-8AED-55F603161B1E}" srcId="{A4318D7B-252E-4248-83F9-A1CE1D8FA96A}" destId="{E5C81BF2-3967-4253-B57F-510A6AAF9E12}" srcOrd="3" destOrd="0" parTransId="{2A01A66C-847F-44BC-8961-2AA19F675B23}" sibTransId="{1D467D64-A709-4F56-A57F-9F81599D6263}"/>
    <dgm:cxn modelId="{73FCA257-4E34-4932-961B-B435F11C3EE5}" type="presParOf" srcId="{DB2D658D-BD78-46E3-858A-1FC427786745}" destId="{28C8C918-FF09-42F2-98D5-E0C42589BEFE}" srcOrd="0" destOrd="0" presId="urn:microsoft.com/office/officeart/2005/8/layout/vList2"/>
    <dgm:cxn modelId="{5B7EBEFF-173A-4F2D-A30F-E8EC178872AD}" type="presParOf" srcId="{DB2D658D-BD78-46E3-858A-1FC427786745}" destId="{1B3AD78F-CD2B-41DB-8EAE-FB673867629B}" srcOrd="1" destOrd="0" presId="urn:microsoft.com/office/officeart/2005/8/layout/vList2"/>
    <dgm:cxn modelId="{E5885E2C-A308-4D2B-92C3-BF7AA73C7E01}" type="presParOf" srcId="{DB2D658D-BD78-46E3-858A-1FC427786745}" destId="{356C0B9E-6292-49D3-9CCA-38B0CAF40668}" srcOrd="2" destOrd="0" presId="urn:microsoft.com/office/officeart/2005/8/layout/vList2"/>
    <dgm:cxn modelId="{E32E476A-5052-4417-82FE-69D5D54FDE29}" type="presParOf" srcId="{DB2D658D-BD78-46E3-858A-1FC427786745}" destId="{EA10A620-4919-4D92-A4EA-6387896B1688}" srcOrd="3" destOrd="0" presId="urn:microsoft.com/office/officeart/2005/8/layout/vList2"/>
    <dgm:cxn modelId="{B4806222-F8F1-4599-9C67-49065E9DCB6C}" type="presParOf" srcId="{DB2D658D-BD78-46E3-858A-1FC427786745}" destId="{699D7584-5CE4-41A7-A125-FBFDE7748D23}" srcOrd="4" destOrd="0" presId="urn:microsoft.com/office/officeart/2005/8/layout/vList2"/>
    <dgm:cxn modelId="{6130DC2A-321A-4881-B277-0DEED59EFAA1}" type="presParOf" srcId="{DB2D658D-BD78-46E3-858A-1FC427786745}" destId="{79343CCF-43E7-4EA3-86B2-759C6912EA6C}" srcOrd="5" destOrd="0" presId="urn:microsoft.com/office/officeart/2005/8/layout/vList2"/>
    <dgm:cxn modelId="{DE681A4D-3DD6-43BA-B114-2359A5E30285}" type="presParOf" srcId="{DB2D658D-BD78-46E3-858A-1FC427786745}" destId="{ECE902B1-AB18-40BE-9B67-C93935E6EAC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45BE45C-7782-4950-A1B2-1E3A2F82831D}" type="doc">
      <dgm:prSet loTypeId="urn:microsoft.com/office/officeart/2005/8/layout/vList3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12F0C2-C5C5-4963-A176-ED8220A933E3}">
      <dgm:prSet/>
      <dgm:spPr/>
      <dgm:t>
        <a:bodyPr/>
        <a:lstStyle/>
        <a:p>
          <a:r>
            <a:rPr lang="en-US" dirty="0"/>
            <a:t>Specialty</a:t>
          </a:r>
        </a:p>
      </dgm:t>
    </dgm:pt>
    <dgm:pt modelId="{20D7B27C-EDB0-4E38-8B0C-E9527F3AED8F}" type="parTrans" cxnId="{F3EBFF96-EC7A-4EA5-80F9-F00CAB576254}">
      <dgm:prSet/>
      <dgm:spPr/>
      <dgm:t>
        <a:bodyPr/>
        <a:lstStyle/>
        <a:p>
          <a:endParaRPr lang="en-US"/>
        </a:p>
      </dgm:t>
    </dgm:pt>
    <dgm:pt modelId="{D8A83C59-8F8C-4715-A7F5-0506CB0F1FF7}" type="sibTrans" cxnId="{F3EBFF96-EC7A-4EA5-80F9-F00CAB576254}">
      <dgm:prSet/>
      <dgm:spPr/>
      <dgm:t>
        <a:bodyPr/>
        <a:lstStyle/>
        <a:p>
          <a:endParaRPr lang="en-US"/>
        </a:p>
      </dgm:t>
    </dgm:pt>
    <dgm:pt modelId="{571A3857-7008-4125-AA9F-8B518BCCF144}" type="pres">
      <dgm:prSet presAssocID="{645BE45C-7782-4950-A1B2-1E3A2F82831D}" presName="linearFlow" presStyleCnt="0">
        <dgm:presLayoutVars>
          <dgm:dir/>
          <dgm:resizeHandles val="exact"/>
        </dgm:presLayoutVars>
      </dgm:prSet>
      <dgm:spPr/>
    </dgm:pt>
    <dgm:pt modelId="{A9A8353E-013D-4CCF-95C3-464239300CE4}" type="pres">
      <dgm:prSet presAssocID="{3412F0C2-C5C5-4963-A176-ED8220A933E3}" presName="composite" presStyleCnt="0"/>
      <dgm:spPr/>
    </dgm:pt>
    <dgm:pt modelId="{01F12A6E-3052-4561-9EA8-29CA6B7C3E94}" type="pres">
      <dgm:prSet presAssocID="{3412F0C2-C5C5-4963-A176-ED8220A933E3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98406925-D122-4DAF-B8BB-E14D1104E8F3}" type="pres">
      <dgm:prSet presAssocID="{3412F0C2-C5C5-4963-A176-ED8220A933E3}" presName="txShp" presStyleLbl="node1" presStyleIdx="0" presStyleCnt="1">
        <dgm:presLayoutVars>
          <dgm:bulletEnabled val="1"/>
        </dgm:presLayoutVars>
      </dgm:prSet>
      <dgm:spPr/>
    </dgm:pt>
  </dgm:ptLst>
  <dgm:cxnLst>
    <dgm:cxn modelId="{02ED9001-3C50-47E7-8598-56BA4FDB401B}" type="presOf" srcId="{3412F0C2-C5C5-4963-A176-ED8220A933E3}" destId="{98406925-D122-4DAF-B8BB-E14D1104E8F3}" srcOrd="0" destOrd="0" presId="urn:microsoft.com/office/officeart/2005/8/layout/vList3"/>
    <dgm:cxn modelId="{F3EBFF96-EC7A-4EA5-80F9-F00CAB576254}" srcId="{645BE45C-7782-4950-A1B2-1E3A2F82831D}" destId="{3412F0C2-C5C5-4963-A176-ED8220A933E3}" srcOrd="0" destOrd="0" parTransId="{20D7B27C-EDB0-4E38-8B0C-E9527F3AED8F}" sibTransId="{D8A83C59-8F8C-4715-A7F5-0506CB0F1FF7}"/>
    <dgm:cxn modelId="{25EFD2E8-E3E3-4E38-AFAB-D38BFD43CC8C}" type="presOf" srcId="{645BE45C-7782-4950-A1B2-1E3A2F82831D}" destId="{571A3857-7008-4125-AA9F-8B518BCCF144}" srcOrd="0" destOrd="0" presId="urn:microsoft.com/office/officeart/2005/8/layout/vList3"/>
    <dgm:cxn modelId="{9C1C2AB4-CDE3-4DBF-B060-415482C341E5}" type="presParOf" srcId="{571A3857-7008-4125-AA9F-8B518BCCF144}" destId="{A9A8353E-013D-4CCF-95C3-464239300CE4}" srcOrd="0" destOrd="0" presId="urn:microsoft.com/office/officeart/2005/8/layout/vList3"/>
    <dgm:cxn modelId="{E585224F-0607-4E3E-A9BF-64B99F1D693A}" type="presParOf" srcId="{A9A8353E-013D-4CCF-95C3-464239300CE4}" destId="{01F12A6E-3052-4561-9EA8-29CA6B7C3E94}" srcOrd="0" destOrd="0" presId="urn:microsoft.com/office/officeart/2005/8/layout/vList3"/>
    <dgm:cxn modelId="{9423EB42-0A4B-4423-AF07-814276AB98DF}" type="presParOf" srcId="{A9A8353E-013D-4CCF-95C3-464239300CE4}" destId="{98406925-D122-4DAF-B8BB-E14D1104E8F3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E5FB8924-0F5E-46FB-A073-CBE281DB3A71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1CD7B3D-4D48-40F8-B82B-3102AD916D48}">
      <dgm:prSet custT="1"/>
      <dgm:spPr/>
      <dgm:t>
        <a:bodyPr/>
        <a:lstStyle/>
        <a:p>
          <a:r>
            <a:rPr lang="en-US" sz="2500" dirty="0"/>
            <a:t>Quick learner</a:t>
          </a:r>
        </a:p>
      </dgm:t>
    </dgm:pt>
    <dgm:pt modelId="{81C651CE-3E49-4FD9-9917-3D7D745786C3}" type="parTrans" cxnId="{0066B485-1A3A-495C-B8D7-12D790D4EBF7}">
      <dgm:prSet/>
      <dgm:spPr/>
      <dgm:t>
        <a:bodyPr/>
        <a:lstStyle/>
        <a:p>
          <a:endParaRPr lang="en-US"/>
        </a:p>
      </dgm:t>
    </dgm:pt>
    <dgm:pt modelId="{D4074356-548C-4265-8CBF-C2D0474B7BE3}" type="sibTrans" cxnId="{0066B485-1A3A-495C-B8D7-12D790D4EBF7}">
      <dgm:prSet/>
      <dgm:spPr/>
      <dgm:t>
        <a:bodyPr/>
        <a:lstStyle/>
        <a:p>
          <a:endParaRPr lang="en-US"/>
        </a:p>
      </dgm:t>
    </dgm:pt>
    <dgm:pt modelId="{683B0E13-FF41-45E0-9531-A9F74B6431D0}">
      <dgm:prSet custT="1"/>
      <dgm:spPr/>
      <dgm:t>
        <a:bodyPr/>
        <a:lstStyle/>
        <a:p>
          <a:r>
            <a:rPr lang="en-US" sz="2500"/>
            <a:t>Team player</a:t>
          </a:r>
        </a:p>
      </dgm:t>
    </dgm:pt>
    <dgm:pt modelId="{30931A82-A8E5-4684-B72E-98E005B10881}" type="parTrans" cxnId="{E4BA4A50-D073-4A6C-AF73-7B23318CE4A0}">
      <dgm:prSet/>
      <dgm:spPr/>
      <dgm:t>
        <a:bodyPr/>
        <a:lstStyle/>
        <a:p>
          <a:endParaRPr lang="en-US"/>
        </a:p>
      </dgm:t>
    </dgm:pt>
    <dgm:pt modelId="{0BFD9C0C-BA4F-4D9E-9CC2-151FE1810F37}" type="sibTrans" cxnId="{E4BA4A50-D073-4A6C-AF73-7B23318CE4A0}">
      <dgm:prSet/>
      <dgm:spPr/>
      <dgm:t>
        <a:bodyPr/>
        <a:lstStyle/>
        <a:p>
          <a:endParaRPr lang="en-US"/>
        </a:p>
      </dgm:t>
    </dgm:pt>
    <dgm:pt modelId="{14E2AC60-AB1F-4EE0-85C3-1603693BB12A}">
      <dgm:prSet custT="1"/>
      <dgm:spPr/>
      <dgm:t>
        <a:bodyPr/>
        <a:lstStyle/>
        <a:p>
          <a:r>
            <a:rPr lang="en-US" sz="2500"/>
            <a:t>Responsible</a:t>
          </a:r>
        </a:p>
      </dgm:t>
    </dgm:pt>
    <dgm:pt modelId="{30F546B6-5D08-491D-88FD-D6D0D26BDD21}" type="parTrans" cxnId="{BA6B78E0-2B20-4D33-ADCB-E9DC90CE3584}">
      <dgm:prSet/>
      <dgm:spPr/>
      <dgm:t>
        <a:bodyPr/>
        <a:lstStyle/>
        <a:p>
          <a:endParaRPr lang="en-US"/>
        </a:p>
      </dgm:t>
    </dgm:pt>
    <dgm:pt modelId="{5A05EBBC-5343-4B3B-9B74-226FBB440AFD}" type="sibTrans" cxnId="{BA6B78E0-2B20-4D33-ADCB-E9DC90CE3584}">
      <dgm:prSet/>
      <dgm:spPr/>
      <dgm:t>
        <a:bodyPr/>
        <a:lstStyle/>
        <a:p>
          <a:endParaRPr lang="en-US"/>
        </a:p>
      </dgm:t>
    </dgm:pt>
    <dgm:pt modelId="{CB28C18B-3D5D-4AA5-928F-0A570934D077}">
      <dgm:prSet custT="1"/>
      <dgm:spPr/>
      <dgm:t>
        <a:bodyPr/>
        <a:lstStyle/>
        <a:p>
          <a:r>
            <a:rPr lang="en-US" sz="2500"/>
            <a:t>Steady</a:t>
          </a:r>
        </a:p>
      </dgm:t>
    </dgm:pt>
    <dgm:pt modelId="{15F3E0D7-DE8C-4B39-A723-78B8A3615AFF}" type="parTrans" cxnId="{8DC80243-B71B-4BCF-BFE9-D17B3DDDB0BE}">
      <dgm:prSet/>
      <dgm:spPr/>
      <dgm:t>
        <a:bodyPr/>
        <a:lstStyle/>
        <a:p>
          <a:endParaRPr lang="en-US"/>
        </a:p>
      </dgm:t>
    </dgm:pt>
    <dgm:pt modelId="{65D98A34-A6A7-4531-AA2A-FA3A04DCE1BB}" type="sibTrans" cxnId="{8DC80243-B71B-4BCF-BFE9-D17B3DDDB0BE}">
      <dgm:prSet/>
      <dgm:spPr/>
      <dgm:t>
        <a:bodyPr/>
        <a:lstStyle/>
        <a:p>
          <a:endParaRPr lang="en-US"/>
        </a:p>
      </dgm:t>
    </dgm:pt>
    <dgm:pt modelId="{5BB50F26-5DF3-4B6B-B40F-36A2A0C55599}">
      <dgm:prSet custT="1"/>
      <dgm:spPr/>
      <dgm:t>
        <a:bodyPr/>
        <a:lstStyle/>
        <a:p>
          <a:r>
            <a:rPr lang="en-US" sz="2500"/>
            <a:t>Logical thinking</a:t>
          </a:r>
        </a:p>
      </dgm:t>
    </dgm:pt>
    <dgm:pt modelId="{FA43800D-785B-4758-90FD-F1E727293D32}" type="parTrans" cxnId="{6A7EAB0B-A2EC-4F20-B158-96B770166A3C}">
      <dgm:prSet/>
      <dgm:spPr/>
      <dgm:t>
        <a:bodyPr/>
        <a:lstStyle/>
        <a:p>
          <a:endParaRPr lang="en-US"/>
        </a:p>
      </dgm:t>
    </dgm:pt>
    <dgm:pt modelId="{9A2FB567-86CB-42F0-9328-A97B52213356}" type="sibTrans" cxnId="{6A7EAB0B-A2EC-4F20-B158-96B770166A3C}">
      <dgm:prSet/>
      <dgm:spPr/>
      <dgm:t>
        <a:bodyPr/>
        <a:lstStyle/>
        <a:p>
          <a:endParaRPr lang="en-US"/>
        </a:p>
      </dgm:t>
    </dgm:pt>
    <dgm:pt modelId="{7B47067D-D801-405F-A490-69A7995490C1}">
      <dgm:prSet custT="1"/>
      <dgm:spPr/>
      <dgm:t>
        <a:bodyPr/>
        <a:lstStyle/>
        <a:p>
          <a:r>
            <a:rPr lang="en-US" sz="2500"/>
            <a:t>Self regulation</a:t>
          </a:r>
        </a:p>
      </dgm:t>
    </dgm:pt>
    <dgm:pt modelId="{6BC19284-5FF5-437C-B170-ED8B3ADF967A}" type="parTrans" cxnId="{28220410-7616-453F-A065-A6C75FECF8A4}">
      <dgm:prSet/>
      <dgm:spPr/>
      <dgm:t>
        <a:bodyPr/>
        <a:lstStyle/>
        <a:p>
          <a:endParaRPr lang="en-US"/>
        </a:p>
      </dgm:t>
    </dgm:pt>
    <dgm:pt modelId="{4F5CE3EB-EC42-42A1-A306-1364A6864490}" type="sibTrans" cxnId="{28220410-7616-453F-A065-A6C75FECF8A4}">
      <dgm:prSet/>
      <dgm:spPr/>
      <dgm:t>
        <a:bodyPr/>
        <a:lstStyle/>
        <a:p>
          <a:endParaRPr lang="en-US"/>
        </a:p>
      </dgm:t>
    </dgm:pt>
    <dgm:pt modelId="{A21ACDAB-189B-442F-86D5-B7BFC3C08895}" type="pres">
      <dgm:prSet presAssocID="{E5FB8924-0F5E-46FB-A073-CBE281DB3A71}" presName="linear" presStyleCnt="0">
        <dgm:presLayoutVars>
          <dgm:animLvl val="lvl"/>
          <dgm:resizeHandles val="exact"/>
        </dgm:presLayoutVars>
      </dgm:prSet>
      <dgm:spPr/>
    </dgm:pt>
    <dgm:pt modelId="{0792DA86-B169-4C2C-B167-EBB238662497}" type="pres">
      <dgm:prSet presAssocID="{81CD7B3D-4D48-40F8-B82B-3102AD916D48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1BA97F5F-D3F6-4A30-8717-CCBFE29071DE}" type="pres">
      <dgm:prSet presAssocID="{D4074356-548C-4265-8CBF-C2D0474B7BE3}" presName="spacer" presStyleCnt="0"/>
      <dgm:spPr/>
    </dgm:pt>
    <dgm:pt modelId="{A601D470-E976-47A5-8FDD-2B7342EF0FE9}" type="pres">
      <dgm:prSet presAssocID="{683B0E13-FF41-45E0-9531-A9F74B6431D0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4A47AC16-82CC-4B1A-8B3A-38156C149BBF}" type="pres">
      <dgm:prSet presAssocID="{0BFD9C0C-BA4F-4D9E-9CC2-151FE1810F37}" presName="spacer" presStyleCnt="0"/>
      <dgm:spPr/>
    </dgm:pt>
    <dgm:pt modelId="{51C1F787-76E5-4DE3-8CDE-0433EA0F4D70}" type="pres">
      <dgm:prSet presAssocID="{14E2AC60-AB1F-4EE0-85C3-1603693BB12A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FEA656BE-6E09-4CBD-8164-431B8E525D2F}" type="pres">
      <dgm:prSet presAssocID="{5A05EBBC-5343-4B3B-9B74-226FBB440AFD}" presName="spacer" presStyleCnt="0"/>
      <dgm:spPr/>
    </dgm:pt>
    <dgm:pt modelId="{4B193323-2D8C-40BC-AED1-B27C04ED87AE}" type="pres">
      <dgm:prSet presAssocID="{CB28C18B-3D5D-4AA5-928F-0A570934D077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58012AD2-7BDE-4A8D-B351-2AC5005EF692}" type="pres">
      <dgm:prSet presAssocID="{65D98A34-A6A7-4531-AA2A-FA3A04DCE1BB}" presName="spacer" presStyleCnt="0"/>
      <dgm:spPr/>
    </dgm:pt>
    <dgm:pt modelId="{88B744D2-B583-40C3-BEBD-956ECAA5B506}" type="pres">
      <dgm:prSet presAssocID="{5BB50F26-5DF3-4B6B-B40F-36A2A0C55599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FBFF9204-4C39-4444-A7B6-D994DC1E181F}" type="pres">
      <dgm:prSet presAssocID="{9A2FB567-86CB-42F0-9328-A97B52213356}" presName="spacer" presStyleCnt="0"/>
      <dgm:spPr/>
    </dgm:pt>
    <dgm:pt modelId="{896762AD-309E-4716-A397-BAC5296B1A69}" type="pres">
      <dgm:prSet presAssocID="{7B47067D-D801-405F-A490-69A7995490C1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52232506-8445-47EA-ACDF-47E44DE5BFB4}" type="presOf" srcId="{14E2AC60-AB1F-4EE0-85C3-1603693BB12A}" destId="{51C1F787-76E5-4DE3-8CDE-0433EA0F4D70}" srcOrd="0" destOrd="0" presId="urn:microsoft.com/office/officeart/2005/8/layout/vList2"/>
    <dgm:cxn modelId="{455D5D07-19FB-4FC7-A922-DB6CB9BED04D}" type="presOf" srcId="{683B0E13-FF41-45E0-9531-A9F74B6431D0}" destId="{A601D470-E976-47A5-8FDD-2B7342EF0FE9}" srcOrd="0" destOrd="0" presId="urn:microsoft.com/office/officeart/2005/8/layout/vList2"/>
    <dgm:cxn modelId="{A9AE5E08-B020-434F-872C-77DBB67D229E}" type="presOf" srcId="{E5FB8924-0F5E-46FB-A073-CBE281DB3A71}" destId="{A21ACDAB-189B-442F-86D5-B7BFC3C08895}" srcOrd="0" destOrd="0" presId="urn:microsoft.com/office/officeart/2005/8/layout/vList2"/>
    <dgm:cxn modelId="{6A7EAB0B-A2EC-4F20-B158-96B770166A3C}" srcId="{E5FB8924-0F5E-46FB-A073-CBE281DB3A71}" destId="{5BB50F26-5DF3-4B6B-B40F-36A2A0C55599}" srcOrd="4" destOrd="0" parTransId="{FA43800D-785B-4758-90FD-F1E727293D32}" sibTransId="{9A2FB567-86CB-42F0-9328-A97B52213356}"/>
    <dgm:cxn modelId="{28220410-7616-453F-A065-A6C75FECF8A4}" srcId="{E5FB8924-0F5E-46FB-A073-CBE281DB3A71}" destId="{7B47067D-D801-405F-A490-69A7995490C1}" srcOrd="5" destOrd="0" parTransId="{6BC19284-5FF5-437C-B170-ED8B3ADF967A}" sibTransId="{4F5CE3EB-EC42-42A1-A306-1364A6864490}"/>
    <dgm:cxn modelId="{A597F21C-D521-4972-A954-A0314701B002}" type="presOf" srcId="{81CD7B3D-4D48-40F8-B82B-3102AD916D48}" destId="{0792DA86-B169-4C2C-B167-EBB238662497}" srcOrd="0" destOrd="0" presId="urn:microsoft.com/office/officeart/2005/8/layout/vList2"/>
    <dgm:cxn modelId="{8DC80243-B71B-4BCF-BFE9-D17B3DDDB0BE}" srcId="{E5FB8924-0F5E-46FB-A073-CBE281DB3A71}" destId="{CB28C18B-3D5D-4AA5-928F-0A570934D077}" srcOrd="3" destOrd="0" parTransId="{15F3E0D7-DE8C-4B39-A723-78B8A3615AFF}" sibTransId="{65D98A34-A6A7-4531-AA2A-FA3A04DCE1BB}"/>
    <dgm:cxn modelId="{E4BA4A50-D073-4A6C-AF73-7B23318CE4A0}" srcId="{E5FB8924-0F5E-46FB-A073-CBE281DB3A71}" destId="{683B0E13-FF41-45E0-9531-A9F74B6431D0}" srcOrd="1" destOrd="0" parTransId="{30931A82-A8E5-4684-B72E-98E005B10881}" sibTransId="{0BFD9C0C-BA4F-4D9E-9CC2-151FE1810F37}"/>
    <dgm:cxn modelId="{0066B485-1A3A-495C-B8D7-12D790D4EBF7}" srcId="{E5FB8924-0F5E-46FB-A073-CBE281DB3A71}" destId="{81CD7B3D-4D48-40F8-B82B-3102AD916D48}" srcOrd="0" destOrd="0" parTransId="{81C651CE-3E49-4FD9-9917-3D7D745786C3}" sibTransId="{D4074356-548C-4265-8CBF-C2D0474B7BE3}"/>
    <dgm:cxn modelId="{151045C1-4DFD-4665-85FF-4531B39B293D}" type="presOf" srcId="{7B47067D-D801-405F-A490-69A7995490C1}" destId="{896762AD-309E-4716-A397-BAC5296B1A69}" srcOrd="0" destOrd="0" presId="urn:microsoft.com/office/officeart/2005/8/layout/vList2"/>
    <dgm:cxn modelId="{088F69C3-88F6-4571-9BAA-F3C1F5C46D53}" type="presOf" srcId="{5BB50F26-5DF3-4B6B-B40F-36A2A0C55599}" destId="{88B744D2-B583-40C3-BEBD-956ECAA5B506}" srcOrd="0" destOrd="0" presId="urn:microsoft.com/office/officeart/2005/8/layout/vList2"/>
    <dgm:cxn modelId="{3CFD80D5-8BBE-4AB3-A396-8A031EF1E995}" type="presOf" srcId="{CB28C18B-3D5D-4AA5-928F-0A570934D077}" destId="{4B193323-2D8C-40BC-AED1-B27C04ED87AE}" srcOrd="0" destOrd="0" presId="urn:microsoft.com/office/officeart/2005/8/layout/vList2"/>
    <dgm:cxn modelId="{BA6B78E0-2B20-4D33-ADCB-E9DC90CE3584}" srcId="{E5FB8924-0F5E-46FB-A073-CBE281DB3A71}" destId="{14E2AC60-AB1F-4EE0-85C3-1603693BB12A}" srcOrd="2" destOrd="0" parTransId="{30F546B6-5D08-491D-88FD-D6D0D26BDD21}" sibTransId="{5A05EBBC-5343-4B3B-9B74-226FBB440AFD}"/>
    <dgm:cxn modelId="{72FF2803-C5CE-44E0-92DA-98106B28160D}" type="presParOf" srcId="{A21ACDAB-189B-442F-86D5-B7BFC3C08895}" destId="{0792DA86-B169-4C2C-B167-EBB238662497}" srcOrd="0" destOrd="0" presId="urn:microsoft.com/office/officeart/2005/8/layout/vList2"/>
    <dgm:cxn modelId="{5774344A-1C42-4045-8A41-F6F6825733CE}" type="presParOf" srcId="{A21ACDAB-189B-442F-86D5-B7BFC3C08895}" destId="{1BA97F5F-D3F6-4A30-8717-CCBFE29071DE}" srcOrd="1" destOrd="0" presId="urn:microsoft.com/office/officeart/2005/8/layout/vList2"/>
    <dgm:cxn modelId="{72882B11-1B83-4358-B46E-E2C39D791943}" type="presParOf" srcId="{A21ACDAB-189B-442F-86D5-B7BFC3C08895}" destId="{A601D470-E976-47A5-8FDD-2B7342EF0FE9}" srcOrd="2" destOrd="0" presId="urn:microsoft.com/office/officeart/2005/8/layout/vList2"/>
    <dgm:cxn modelId="{6E5F991A-4216-4694-934D-A7FF6BAD2F00}" type="presParOf" srcId="{A21ACDAB-189B-442F-86D5-B7BFC3C08895}" destId="{4A47AC16-82CC-4B1A-8B3A-38156C149BBF}" srcOrd="3" destOrd="0" presId="urn:microsoft.com/office/officeart/2005/8/layout/vList2"/>
    <dgm:cxn modelId="{5D3DB315-B4D4-475A-9BE0-57518A9B4313}" type="presParOf" srcId="{A21ACDAB-189B-442F-86D5-B7BFC3C08895}" destId="{51C1F787-76E5-4DE3-8CDE-0433EA0F4D70}" srcOrd="4" destOrd="0" presId="urn:microsoft.com/office/officeart/2005/8/layout/vList2"/>
    <dgm:cxn modelId="{EB7DABBF-BD4E-4A3F-A75B-2764416BC98E}" type="presParOf" srcId="{A21ACDAB-189B-442F-86D5-B7BFC3C08895}" destId="{FEA656BE-6E09-4CBD-8164-431B8E525D2F}" srcOrd="5" destOrd="0" presId="urn:microsoft.com/office/officeart/2005/8/layout/vList2"/>
    <dgm:cxn modelId="{96A3E5F7-1338-4F88-8FAB-74DF65AC3DAD}" type="presParOf" srcId="{A21ACDAB-189B-442F-86D5-B7BFC3C08895}" destId="{4B193323-2D8C-40BC-AED1-B27C04ED87AE}" srcOrd="6" destOrd="0" presId="urn:microsoft.com/office/officeart/2005/8/layout/vList2"/>
    <dgm:cxn modelId="{77669314-2EB8-404F-BDC2-57593F189481}" type="presParOf" srcId="{A21ACDAB-189B-442F-86D5-B7BFC3C08895}" destId="{58012AD2-7BDE-4A8D-B351-2AC5005EF692}" srcOrd="7" destOrd="0" presId="urn:microsoft.com/office/officeart/2005/8/layout/vList2"/>
    <dgm:cxn modelId="{B2B7B17B-3851-4E91-8D05-8F5307E99452}" type="presParOf" srcId="{A21ACDAB-189B-442F-86D5-B7BFC3C08895}" destId="{88B744D2-B583-40C3-BEBD-956ECAA5B506}" srcOrd="8" destOrd="0" presId="urn:microsoft.com/office/officeart/2005/8/layout/vList2"/>
    <dgm:cxn modelId="{C580A91D-E43A-4CA9-9EF0-7B96C8AB3B3B}" type="presParOf" srcId="{A21ACDAB-189B-442F-86D5-B7BFC3C08895}" destId="{FBFF9204-4C39-4444-A7B6-D994DC1E181F}" srcOrd="9" destOrd="0" presId="urn:microsoft.com/office/officeart/2005/8/layout/vList2"/>
    <dgm:cxn modelId="{02A57D23-E408-4442-8D29-A5EF25DCA8BC}" type="presParOf" srcId="{A21ACDAB-189B-442F-86D5-B7BFC3C08895}" destId="{896762AD-309E-4716-A397-BAC5296B1A69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66BA197-2221-4FB2-B397-64794D96A152}" type="doc">
      <dgm:prSet loTypeId="urn:microsoft.com/office/officeart/2005/8/layout/radial2" loCatId="relationship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9EEA4D-F457-40D7-81C8-905717C5F511}">
      <dgm:prSet/>
      <dgm:spPr/>
      <dgm:t>
        <a:bodyPr/>
        <a:lstStyle/>
        <a:p>
          <a:r>
            <a:rPr lang="en-US" dirty="0"/>
            <a:t>Increase knowledge and skills</a:t>
          </a:r>
        </a:p>
      </dgm:t>
    </dgm:pt>
    <dgm:pt modelId="{981FC26F-9457-440B-AC73-9396328BAF0F}" type="parTrans" cxnId="{62D818BF-D287-4AA7-A284-74AC08484410}">
      <dgm:prSet/>
      <dgm:spPr/>
      <dgm:t>
        <a:bodyPr/>
        <a:lstStyle/>
        <a:p>
          <a:endParaRPr lang="en-US"/>
        </a:p>
      </dgm:t>
    </dgm:pt>
    <dgm:pt modelId="{B3B5C378-4A95-47D7-B90A-91BC7D503494}" type="sibTrans" cxnId="{62D818BF-D287-4AA7-A284-74AC08484410}">
      <dgm:prSet/>
      <dgm:spPr/>
      <dgm:t>
        <a:bodyPr/>
        <a:lstStyle/>
        <a:p>
          <a:endParaRPr lang="en-US"/>
        </a:p>
      </dgm:t>
    </dgm:pt>
    <dgm:pt modelId="{0409075F-AE67-4DA2-8C36-028961C2D46A}">
      <dgm:prSet/>
      <dgm:spPr/>
      <dgm:t>
        <a:bodyPr/>
        <a:lstStyle/>
        <a:p>
          <a:r>
            <a:rPr lang="en-US" dirty="0"/>
            <a:t>Improve work quality</a:t>
          </a:r>
        </a:p>
      </dgm:t>
    </dgm:pt>
    <dgm:pt modelId="{517D27D2-B958-42AF-AA85-E8C8BDBD612C}" type="parTrans" cxnId="{9D226489-F3CE-4FF0-A537-DAFA6325F8D5}">
      <dgm:prSet/>
      <dgm:spPr/>
      <dgm:t>
        <a:bodyPr/>
        <a:lstStyle/>
        <a:p>
          <a:endParaRPr lang="en-US"/>
        </a:p>
      </dgm:t>
    </dgm:pt>
    <dgm:pt modelId="{D150FC3E-6666-4D1B-92BB-064C5D5CB4C9}" type="sibTrans" cxnId="{9D226489-F3CE-4FF0-A537-DAFA6325F8D5}">
      <dgm:prSet/>
      <dgm:spPr/>
      <dgm:t>
        <a:bodyPr/>
        <a:lstStyle/>
        <a:p>
          <a:endParaRPr lang="en-US"/>
        </a:p>
      </dgm:t>
    </dgm:pt>
    <dgm:pt modelId="{29556E73-C1AC-4641-946B-02045C1B6636}">
      <dgm:prSet/>
      <dgm:spPr/>
      <dgm:t>
        <a:bodyPr/>
        <a:lstStyle/>
        <a:p>
          <a:r>
            <a:rPr lang="en-US" dirty="0"/>
            <a:t>Promote team progress</a:t>
          </a:r>
        </a:p>
      </dgm:t>
    </dgm:pt>
    <dgm:pt modelId="{32574B11-AE55-4355-B55E-22DB5F58C011}" type="parTrans" cxnId="{1091FE89-27D7-47BE-9D3E-5C3790D04C26}">
      <dgm:prSet/>
      <dgm:spPr/>
      <dgm:t>
        <a:bodyPr/>
        <a:lstStyle/>
        <a:p>
          <a:endParaRPr lang="en-US"/>
        </a:p>
      </dgm:t>
    </dgm:pt>
    <dgm:pt modelId="{AA50E392-511A-4011-A034-74FDA394D9D8}" type="sibTrans" cxnId="{1091FE89-27D7-47BE-9D3E-5C3790D04C26}">
      <dgm:prSet/>
      <dgm:spPr/>
      <dgm:t>
        <a:bodyPr/>
        <a:lstStyle/>
        <a:p>
          <a:endParaRPr lang="en-US"/>
        </a:p>
      </dgm:t>
    </dgm:pt>
    <dgm:pt modelId="{80850C57-9326-4B77-A9F4-4A2090D4204D}" type="pres">
      <dgm:prSet presAssocID="{966BA197-2221-4FB2-B397-64794D96A152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631D28DE-AD74-4D68-8D1D-0FD766838F1B}" type="pres">
      <dgm:prSet presAssocID="{966BA197-2221-4FB2-B397-64794D96A152}" presName="cycle" presStyleCnt="0"/>
      <dgm:spPr/>
    </dgm:pt>
    <dgm:pt modelId="{12FF9387-B04F-4ED2-865C-6F2AD25C89BF}" type="pres">
      <dgm:prSet presAssocID="{966BA197-2221-4FB2-B397-64794D96A152}" presName="centerShape" presStyleCnt="0"/>
      <dgm:spPr/>
    </dgm:pt>
    <dgm:pt modelId="{968B2DF5-6F19-4248-8AD0-EB74FA327456}" type="pres">
      <dgm:prSet presAssocID="{966BA197-2221-4FB2-B397-64794D96A152}" presName="connSite" presStyleLbl="node1" presStyleIdx="0" presStyleCnt="4"/>
      <dgm:spPr/>
    </dgm:pt>
    <dgm:pt modelId="{4E51EB32-BCFF-413E-9E5A-7D3B715F0632}" type="pres">
      <dgm:prSet presAssocID="{966BA197-2221-4FB2-B397-64794D96A152}" presName="visible" presStyleLbl="node1" presStyleIdx="0" presStyleCnt="4" custScaleX="127523" custScaleY="115234" custLinFactNeighborX="-31144" custLinFactNeighborY="-452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</dgm:spPr>
    </dgm:pt>
    <dgm:pt modelId="{19E42F6A-4615-4BE2-BA23-9978045D9585}" type="pres">
      <dgm:prSet presAssocID="{981FC26F-9457-440B-AC73-9396328BAF0F}" presName="Name25" presStyleLbl="parChTrans1D1" presStyleIdx="0" presStyleCnt="3"/>
      <dgm:spPr/>
    </dgm:pt>
    <dgm:pt modelId="{F4549B33-F53B-4022-A4DC-49A8976D673B}" type="pres">
      <dgm:prSet presAssocID="{409EEA4D-F457-40D7-81C8-905717C5F511}" presName="node" presStyleCnt="0"/>
      <dgm:spPr/>
    </dgm:pt>
    <dgm:pt modelId="{8C671424-78A8-48AE-9009-F0DFD438E32B}" type="pres">
      <dgm:prSet presAssocID="{409EEA4D-F457-40D7-81C8-905717C5F511}" presName="parentNode" presStyleLbl="node1" presStyleIdx="1" presStyleCnt="4" custScaleX="248522" custScaleY="97315">
        <dgm:presLayoutVars>
          <dgm:chMax val="1"/>
          <dgm:bulletEnabled val="1"/>
        </dgm:presLayoutVars>
      </dgm:prSet>
      <dgm:spPr/>
    </dgm:pt>
    <dgm:pt modelId="{49BCFF92-9F52-404F-8EF5-8DF4DE299364}" type="pres">
      <dgm:prSet presAssocID="{409EEA4D-F457-40D7-81C8-905717C5F511}" presName="childNode" presStyleLbl="revTx" presStyleIdx="0" presStyleCnt="0">
        <dgm:presLayoutVars>
          <dgm:bulletEnabled val="1"/>
        </dgm:presLayoutVars>
      </dgm:prSet>
      <dgm:spPr/>
    </dgm:pt>
    <dgm:pt modelId="{13EC6571-799D-4B3D-B3D1-1A4A56B4E3DF}" type="pres">
      <dgm:prSet presAssocID="{517D27D2-B958-42AF-AA85-E8C8BDBD612C}" presName="Name25" presStyleLbl="parChTrans1D1" presStyleIdx="1" presStyleCnt="3"/>
      <dgm:spPr/>
    </dgm:pt>
    <dgm:pt modelId="{D39BD031-CBA2-4755-ACB1-B9247361F3A2}" type="pres">
      <dgm:prSet presAssocID="{0409075F-AE67-4DA2-8C36-028961C2D46A}" presName="node" presStyleCnt="0"/>
      <dgm:spPr/>
    </dgm:pt>
    <dgm:pt modelId="{3E93EE1E-DDEB-47B2-B2EA-06042C15FBB0}" type="pres">
      <dgm:prSet presAssocID="{0409075F-AE67-4DA2-8C36-028961C2D46A}" presName="parentNode" presStyleLbl="node1" presStyleIdx="2" presStyleCnt="4" custScaleX="174416" custScaleY="100334">
        <dgm:presLayoutVars>
          <dgm:chMax val="1"/>
          <dgm:bulletEnabled val="1"/>
        </dgm:presLayoutVars>
      </dgm:prSet>
      <dgm:spPr/>
    </dgm:pt>
    <dgm:pt modelId="{0838E9B0-A54F-4438-BFD5-489D9F698FAF}" type="pres">
      <dgm:prSet presAssocID="{0409075F-AE67-4DA2-8C36-028961C2D46A}" presName="childNode" presStyleLbl="revTx" presStyleIdx="0" presStyleCnt="0">
        <dgm:presLayoutVars>
          <dgm:bulletEnabled val="1"/>
        </dgm:presLayoutVars>
      </dgm:prSet>
      <dgm:spPr/>
    </dgm:pt>
    <dgm:pt modelId="{D6D3BDCA-F62D-4DAE-906A-E6F02B135E10}" type="pres">
      <dgm:prSet presAssocID="{32574B11-AE55-4355-B55E-22DB5F58C011}" presName="Name25" presStyleLbl="parChTrans1D1" presStyleIdx="2" presStyleCnt="3"/>
      <dgm:spPr/>
    </dgm:pt>
    <dgm:pt modelId="{CBA2FE96-8C67-4902-A1D8-851C733B2961}" type="pres">
      <dgm:prSet presAssocID="{29556E73-C1AC-4641-946B-02045C1B6636}" presName="node" presStyleCnt="0"/>
      <dgm:spPr/>
    </dgm:pt>
    <dgm:pt modelId="{E4CDF7DC-70E2-4F76-B743-F5A3BC4A790F}" type="pres">
      <dgm:prSet presAssocID="{29556E73-C1AC-4641-946B-02045C1B6636}" presName="parentNode" presStyleLbl="node1" presStyleIdx="3" presStyleCnt="4" custScaleX="208175" custScaleY="96549">
        <dgm:presLayoutVars>
          <dgm:chMax val="1"/>
          <dgm:bulletEnabled val="1"/>
        </dgm:presLayoutVars>
      </dgm:prSet>
      <dgm:spPr/>
    </dgm:pt>
    <dgm:pt modelId="{4A18C71E-D825-4C36-AA9B-23D60423BA88}" type="pres">
      <dgm:prSet presAssocID="{29556E73-C1AC-4641-946B-02045C1B6636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C6B71C11-A63E-4013-A594-25C942D25105}" type="presOf" srcId="{517D27D2-B958-42AF-AA85-E8C8BDBD612C}" destId="{13EC6571-799D-4B3D-B3D1-1A4A56B4E3DF}" srcOrd="0" destOrd="0" presId="urn:microsoft.com/office/officeart/2005/8/layout/radial2"/>
    <dgm:cxn modelId="{37085313-DABB-4840-BD9C-8E85F45D29FE}" type="presOf" srcId="{981FC26F-9457-440B-AC73-9396328BAF0F}" destId="{19E42F6A-4615-4BE2-BA23-9978045D9585}" srcOrd="0" destOrd="0" presId="urn:microsoft.com/office/officeart/2005/8/layout/radial2"/>
    <dgm:cxn modelId="{C7A48D43-2DE7-4746-A810-DDFF8D987A18}" type="presOf" srcId="{32574B11-AE55-4355-B55E-22DB5F58C011}" destId="{D6D3BDCA-F62D-4DAE-906A-E6F02B135E10}" srcOrd="0" destOrd="0" presId="urn:microsoft.com/office/officeart/2005/8/layout/radial2"/>
    <dgm:cxn modelId="{9D226489-F3CE-4FF0-A537-DAFA6325F8D5}" srcId="{966BA197-2221-4FB2-B397-64794D96A152}" destId="{0409075F-AE67-4DA2-8C36-028961C2D46A}" srcOrd="1" destOrd="0" parTransId="{517D27D2-B958-42AF-AA85-E8C8BDBD612C}" sibTransId="{D150FC3E-6666-4D1B-92BB-064C5D5CB4C9}"/>
    <dgm:cxn modelId="{1091FE89-27D7-47BE-9D3E-5C3790D04C26}" srcId="{966BA197-2221-4FB2-B397-64794D96A152}" destId="{29556E73-C1AC-4641-946B-02045C1B6636}" srcOrd="2" destOrd="0" parTransId="{32574B11-AE55-4355-B55E-22DB5F58C011}" sibTransId="{AA50E392-511A-4011-A034-74FDA394D9D8}"/>
    <dgm:cxn modelId="{6D8BB298-2876-4129-AC30-213DAEC0C2B2}" type="presOf" srcId="{0409075F-AE67-4DA2-8C36-028961C2D46A}" destId="{3E93EE1E-DDEB-47B2-B2EA-06042C15FBB0}" srcOrd="0" destOrd="0" presId="urn:microsoft.com/office/officeart/2005/8/layout/radial2"/>
    <dgm:cxn modelId="{62D818BF-D287-4AA7-A284-74AC08484410}" srcId="{966BA197-2221-4FB2-B397-64794D96A152}" destId="{409EEA4D-F457-40D7-81C8-905717C5F511}" srcOrd="0" destOrd="0" parTransId="{981FC26F-9457-440B-AC73-9396328BAF0F}" sibTransId="{B3B5C378-4A95-47D7-B90A-91BC7D503494}"/>
    <dgm:cxn modelId="{CECCEFC8-2A98-476D-AEA2-FB56665F94F3}" type="presOf" srcId="{409EEA4D-F457-40D7-81C8-905717C5F511}" destId="{8C671424-78A8-48AE-9009-F0DFD438E32B}" srcOrd="0" destOrd="0" presId="urn:microsoft.com/office/officeart/2005/8/layout/radial2"/>
    <dgm:cxn modelId="{E07B17DC-D349-47AA-A60C-AE2C854D8886}" type="presOf" srcId="{29556E73-C1AC-4641-946B-02045C1B6636}" destId="{E4CDF7DC-70E2-4F76-B743-F5A3BC4A790F}" srcOrd="0" destOrd="0" presId="urn:microsoft.com/office/officeart/2005/8/layout/radial2"/>
    <dgm:cxn modelId="{3076BCE5-B5C4-4561-BFCF-4D5253B98149}" type="presOf" srcId="{966BA197-2221-4FB2-B397-64794D96A152}" destId="{80850C57-9326-4B77-A9F4-4A2090D4204D}" srcOrd="0" destOrd="0" presId="urn:microsoft.com/office/officeart/2005/8/layout/radial2"/>
    <dgm:cxn modelId="{DAC436D4-961B-4207-A85E-9E3E89B0013F}" type="presParOf" srcId="{80850C57-9326-4B77-A9F4-4A2090D4204D}" destId="{631D28DE-AD74-4D68-8D1D-0FD766838F1B}" srcOrd="0" destOrd="0" presId="urn:microsoft.com/office/officeart/2005/8/layout/radial2"/>
    <dgm:cxn modelId="{18390DE2-933D-4235-950F-9A1956B821A8}" type="presParOf" srcId="{631D28DE-AD74-4D68-8D1D-0FD766838F1B}" destId="{12FF9387-B04F-4ED2-865C-6F2AD25C89BF}" srcOrd="0" destOrd="0" presId="urn:microsoft.com/office/officeart/2005/8/layout/radial2"/>
    <dgm:cxn modelId="{B8261A93-92F9-4B79-892B-6A6801B4993B}" type="presParOf" srcId="{12FF9387-B04F-4ED2-865C-6F2AD25C89BF}" destId="{968B2DF5-6F19-4248-8AD0-EB74FA327456}" srcOrd="0" destOrd="0" presId="urn:microsoft.com/office/officeart/2005/8/layout/radial2"/>
    <dgm:cxn modelId="{684E3F8E-422C-4DC7-BD05-A6120798AAAC}" type="presParOf" srcId="{12FF9387-B04F-4ED2-865C-6F2AD25C89BF}" destId="{4E51EB32-BCFF-413E-9E5A-7D3B715F0632}" srcOrd="1" destOrd="0" presId="urn:microsoft.com/office/officeart/2005/8/layout/radial2"/>
    <dgm:cxn modelId="{9142B9A6-2CE0-46CC-8B31-62ADE84E564A}" type="presParOf" srcId="{631D28DE-AD74-4D68-8D1D-0FD766838F1B}" destId="{19E42F6A-4615-4BE2-BA23-9978045D9585}" srcOrd="1" destOrd="0" presId="urn:microsoft.com/office/officeart/2005/8/layout/radial2"/>
    <dgm:cxn modelId="{98F4FA97-FACC-4D19-978F-03F4BC42F90C}" type="presParOf" srcId="{631D28DE-AD74-4D68-8D1D-0FD766838F1B}" destId="{F4549B33-F53B-4022-A4DC-49A8976D673B}" srcOrd="2" destOrd="0" presId="urn:microsoft.com/office/officeart/2005/8/layout/radial2"/>
    <dgm:cxn modelId="{C5D5A7CF-75EF-454C-9283-8B1C2803A13F}" type="presParOf" srcId="{F4549B33-F53B-4022-A4DC-49A8976D673B}" destId="{8C671424-78A8-48AE-9009-F0DFD438E32B}" srcOrd="0" destOrd="0" presId="urn:microsoft.com/office/officeart/2005/8/layout/radial2"/>
    <dgm:cxn modelId="{588B4CEB-0FDE-43D5-880C-213B2EEDD920}" type="presParOf" srcId="{F4549B33-F53B-4022-A4DC-49A8976D673B}" destId="{49BCFF92-9F52-404F-8EF5-8DF4DE299364}" srcOrd="1" destOrd="0" presId="urn:microsoft.com/office/officeart/2005/8/layout/radial2"/>
    <dgm:cxn modelId="{0FD38890-9600-4EFB-B84C-9CD273B43E30}" type="presParOf" srcId="{631D28DE-AD74-4D68-8D1D-0FD766838F1B}" destId="{13EC6571-799D-4B3D-B3D1-1A4A56B4E3DF}" srcOrd="3" destOrd="0" presId="urn:microsoft.com/office/officeart/2005/8/layout/radial2"/>
    <dgm:cxn modelId="{1769463F-5ED4-413C-94C5-8582F0BF6702}" type="presParOf" srcId="{631D28DE-AD74-4D68-8D1D-0FD766838F1B}" destId="{D39BD031-CBA2-4755-ACB1-B9247361F3A2}" srcOrd="4" destOrd="0" presId="urn:microsoft.com/office/officeart/2005/8/layout/radial2"/>
    <dgm:cxn modelId="{ACB4D316-80E2-45B9-B85B-BD8AC50D1C26}" type="presParOf" srcId="{D39BD031-CBA2-4755-ACB1-B9247361F3A2}" destId="{3E93EE1E-DDEB-47B2-B2EA-06042C15FBB0}" srcOrd="0" destOrd="0" presId="urn:microsoft.com/office/officeart/2005/8/layout/radial2"/>
    <dgm:cxn modelId="{4212DC5C-C36A-4221-8F49-3D94867CDF63}" type="presParOf" srcId="{D39BD031-CBA2-4755-ACB1-B9247361F3A2}" destId="{0838E9B0-A54F-4438-BFD5-489D9F698FAF}" srcOrd="1" destOrd="0" presId="urn:microsoft.com/office/officeart/2005/8/layout/radial2"/>
    <dgm:cxn modelId="{820C86B0-CC4A-45D9-8A6B-254C72B94205}" type="presParOf" srcId="{631D28DE-AD74-4D68-8D1D-0FD766838F1B}" destId="{D6D3BDCA-F62D-4DAE-906A-E6F02B135E10}" srcOrd="5" destOrd="0" presId="urn:microsoft.com/office/officeart/2005/8/layout/radial2"/>
    <dgm:cxn modelId="{EAD19436-7030-4CDB-99B9-05152711F967}" type="presParOf" srcId="{631D28DE-AD74-4D68-8D1D-0FD766838F1B}" destId="{CBA2FE96-8C67-4902-A1D8-851C733B2961}" srcOrd="6" destOrd="0" presId="urn:microsoft.com/office/officeart/2005/8/layout/radial2"/>
    <dgm:cxn modelId="{EB8C1BAA-4517-4386-B20B-FFB0F4D2710E}" type="presParOf" srcId="{CBA2FE96-8C67-4902-A1D8-851C733B2961}" destId="{E4CDF7DC-70E2-4F76-B743-F5A3BC4A790F}" srcOrd="0" destOrd="0" presId="urn:microsoft.com/office/officeart/2005/8/layout/radial2"/>
    <dgm:cxn modelId="{B1AE524F-9ABE-43B2-86B9-337D1B738C84}" type="presParOf" srcId="{CBA2FE96-8C67-4902-A1D8-851C733B2961}" destId="{4A18C71E-D825-4C36-AA9B-23D60423BA88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CD541B69-9E1B-4C28-92BD-336B4697BD3E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7281A62-C6AB-43D4-8D42-155542E45B6B}">
      <dgm:prSet/>
      <dgm:spPr/>
      <dgm:t>
        <a:bodyPr/>
        <a:lstStyle/>
        <a:p>
          <a:r>
            <a:rPr lang="en-US"/>
            <a:t>Training purpose</a:t>
          </a:r>
        </a:p>
      </dgm:t>
    </dgm:pt>
    <dgm:pt modelId="{426592F1-8E99-4A06-BC91-7405C6643B14}" type="parTrans" cxnId="{8704D6AC-5E10-42B5-AB88-B829DB0116B7}">
      <dgm:prSet/>
      <dgm:spPr/>
      <dgm:t>
        <a:bodyPr/>
        <a:lstStyle/>
        <a:p>
          <a:endParaRPr lang="en-US"/>
        </a:p>
      </dgm:t>
    </dgm:pt>
    <dgm:pt modelId="{8DE6173B-489B-48C5-A465-EF0340B48271}" type="sibTrans" cxnId="{8704D6AC-5E10-42B5-AB88-B829DB0116B7}">
      <dgm:prSet/>
      <dgm:spPr/>
      <dgm:t>
        <a:bodyPr/>
        <a:lstStyle/>
        <a:p>
          <a:endParaRPr lang="en-US"/>
        </a:p>
      </dgm:t>
    </dgm:pt>
    <dgm:pt modelId="{F6634211-40FE-4452-AD40-355900D5A733}" type="pres">
      <dgm:prSet presAssocID="{CD541B69-9E1B-4C28-92BD-336B4697BD3E}" presName="linear" presStyleCnt="0">
        <dgm:presLayoutVars>
          <dgm:animLvl val="lvl"/>
          <dgm:resizeHandles val="exact"/>
        </dgm:presLayoutVars>
      </dgm:prSet>
      <dgm:spPr/>
    </dgm:pt>
    <dgm:pt modelId="{23CDC986-29C3-45CE-904C-DB36B7C1902D}" type="pres">
      <dgm:prSet presAssocID="{57281A62-C6AB-43D4-8D42-155542E45B6B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0EABBE01-9BA4-4F20-891B-DAB302AED08B}" type="presOf" srcId="{57281A62-C6AB-43D4-8D42-155542E45B6B}" destId="{23CDC986-29C3-45CE-904C-DB36B7C1902D}" srcOrd="0" destOrd="0" presId="urn:microsoft.com/office/officeart/2005/8/layout/vList2"/>
    <dgm:cxn modelId="{3D8E9F2D-899F-40BE-8D8C-C6E6CB21555E}" type="presOf" srcId="{CD541B69-9E1B-4C28-92BD-336B4697BD3E}" destId="{F6634211-40FE-4452-AD40-355900D5A733}" srcOrd="0" destOrd="0" presId="urn:microsoft.com/office/officeart/2005/8/layout/vList2"/>
    <dgm:cxn modelId="{8704D6AC-5E10-42B5-AB88-B829DB0116B7}" srcId="{CD541B69-9E1B-4C28-92BD-336B4697BD3E}" destId="{57281A62-C6AB-43D4-8D42-155542E45B6B}" srcOrd="0" destOrd="0" parTransId="{426592F1-8E99-4A06-BC91-7405C6643B14}" sibTransId="{8DE6173B-489B-48C5-A465-EF0340B48271}"/>
    <dgm:cxn modelId="{24864D48-C5AF-4954-92BE-3FE12627A361}" type="presParOf" srcId="{F6634211-40FE-4452-AD40-355900D5A733}" destId="{23CDC986-29C3-45CE-904C-DB36B7C1902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F9F72645-1D8E-4FBC-ADD7-A3FC74DFDB1E}" type="doc">
      <dgm:prSet loTypeId="urn:microsoft.com/office/officeart/2005/8/layout/vList3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F3AE4A-A5AF-41D3-ACF3-8D52E6D33F71}">
      <dgm:prSet/>
      <dgm:spPr/>
      <dgm:t>
        <a:bodyPr/>
        <a:lstStyle/>
        <a:p>
          <a:r>
            <a:rPr lang="en-US" dirty="0"/>
            <a:t>Increase knowledge and skills</a:t>
          </a:r>
        </a:p>
      </dgm:t>
    </dgm:pt>
    <dgm:pt modelId="{83641219-B4D4-4D1A-AA92-DF194DDCDFD5}" type="parTrans" cxnId="{0C93DA25-D969-4157-9992-D07B04BEAD7F}">
      <dgm:prSet/>
      <dgm:spPr/>
      <dgm:t>
        <a:bodyPr/>
        <a:lstStyle/>
        <a:p>
          <a:endParaRPr lang="en-US"/>
        </a:p>
      </dgm:t>
    </dgm:pt>
    <dgm:pt modelId="{F5454D2A-E582-467C-975C-0BE31DD8A0B6}" type="sibTrans" cxnId="{0C93DA25-D969-4157-9992-D07B04BEAD7F}">
      <dgm:prSet/>
      <dgm:spPr/>
      <dgm:t>
        <a:bodyPr/>
        <a:lstStyle/>
        <a:p>
          <a:endParaRPr lang="en-US"/>
        </a:p>
      </dgm:t>
    </dgm:pt>
    <dgm:pt modelId="{F8BC5A08-94A2-487C-A5F1-06761106ACCA}" type="pres">
      <dgm:prSet presAssocID="{F9F72645-1D8E-4FBC-ADD7-A3FC74DFDB1E}" presName="linearFlow" presStyleCnt="0">
        <dgm:presLayoutVars>
          <dgm:dir/>
          <dgm:resizeHandles val="exact"/>
        </dgm:presLayoutVars>
      </dgm:prSet>
      <dgm:spPr/>
    </dgm:pt>
    <dgm:pt modelId="{C99A00E6-3A90-4C1A-A1E3-906514ECE33C}" type="pres">
      <dgm:prSet presAssocID="{1BF3AE4A-A5AF-41D3-ACF3-8D52E6D33F71}" presName="composite" presStyleCnt="0"/>
      <dgm:spPr/>
    </dgm:pt>
    <dgm:pt modelId="{4F58F944-1B2D-49B9-AA44-31B2E0D1B136}" type="pres">
      <dgm:prSet presAssocID="{1BF3AE4A-A5AF-41D3-ACF3-8D52E6D33F71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02AE171D-E497-4944-ADBA-172EA0E59802}" type="pres">
      <dgm:prSet presAssocID="{1BF3AE4A-A5AF-41D3-ACF3-8D52E6D33F71}" presName="txShp" presStyleLbl="node1" presStyleIdx="0" presStyleCnt="1">
        <dgm:presLayoutVars>
          <dgm:bulletEnabled val="1"/>
        </dgm:presLayoutVars>
      </dgm:prSet>
      <dgm:spPr/>
    </dgm:pt>
  </dgm:ptLst>
  <dgm:cxnLst>
    <dgm:cxn modelId="{0C93DA25-D969-4157-9992-D07B04BEAD7F}" srcId="{F9F72645-1D8E-4FBC-ADD7-A3FC74DFDB1E}" destId="{1BF3AE4A-A5AF-41D3-ACF3-8D52E6D33F71}" srcOrd="0" destOrd="0" parTransId="{83641219-B4D4-4D1A-AA92-DF194DDCDFD5}" sibTransId="{F5454D2A-E582-467C-975C-0BE31DD8A0B6}"/>
    <dgm:cxn modelId="{8E5F1E96-FF9B-4E36-BCC9-59585BCAB6C9}" type="presOf" srcId="{F9F72645-1D8E-4FBC-ADD7-A3FC74DFDB1E}" destId="{F8BC5A08-94A2-487C-A5F1-06761106ACCA}" srcOrd="0" destOrd="0" presId="urn:microsoft.com/office/officeart/2005/8/layout/vList3"/>
    <dgm:cxn modelId="{45E7089C-E448-46A3-98D9-FCEEC1548F8C}" type="presOf" srcId="{1BF3AE4A-A5AF-41D3-ACF3-8D52E6D33F71}" destId="{02AE171D-E497-4944-ADBA-172EA0E59802}" srcOrd="0" destOrd="0" presId="urn:microsoft.com/office/officeart/2005/8/layout/vList3"/>
    <dgm:cxn modelId="{264DF246-EE74-4787-92BC-AF5D3E84291A}" type="presParOf" srcId="{F8BC5A08-94A2-487C-A5F1-06761106ACCA}" destId="{C99A00E6-3A90-4C1A-A1E3-906514ECE33C}" srcOrd="0" destOrd="0" presId="urn:microsoft.com/office/officeart/2005/8/layout/vList3"/>
    <dgm:cxn modelId="{DA6399FC-1DE3-4BBA-A2E9-EDCF957DE110}" type="presParOf" srcId="{C99A00E6-3A90-4C1A-A1E3-906514ECE33C}" destId="{4F58F944-1B2D-49B9-AA44-31B2E0D1B136}" srcOrd="0" destOrd="0" presId="urn:microsoft.com/office/officeart/2005/8/layout/vList3"/>
    <dgm:cxn modelId="{27382D9B-24F2-46F0-91C4-CDA866D06158}" type="presParOf" srcId="{C99A00E6-3A90-4C1A-A1E3-906514ECE33C}" destId="{02AE171D-E497-4944-ADBA-172EA0E5980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DF347092-5E6A-43A2-A4E6-49E919861C29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12F816E-C39C-4D69-A9EF-FBA6AF5224F9}">
      <dgm:prSet custT="1"/>
      <dgm:spPr/>
      <dgm:t>
        <a:bodyPr/>
        <a:lstStyle/>
        <a:p>
          <a:r>
            <a:rPr lang="en-US" sz="2500" dirty="0"/>
            <a:t>Project management knowledge</a:t>
          </a:r>
        </a:p>
      </dgm:t>
    </dgm:pt>
    <dgm:pt modelId="{9374ADC1-6460-4275-8B2A-FB34355B7150}" type="parTrans" cxnId="{84D41F68-E1A6-4B3C-93E9-37CAD1B6B407}">
      <dgm:prSet/>
      <dgm:spPr/>
      <dgm:t>
        <a:bodyPr/>
        <a:lstStyle/>
        <a:p>
          <a:endParaRPr lang="en-US"/>
        </a:p>
      </dgm:t>
    </dgm:pt>
    <dgm:pt modelId="{DF51C5AF-46FD-498A-9183-7F802F787D5D}" type="sibTrans" cxnId="{84D41F68-E1A6-4B3C-93E9-37CAD1B6B407}">
      <dgm:prSet/>
      <dgm:spPr/>
      <dgm:t>
        <a:bodyPr/>
        <a:lstStyle/>
        <a:p>
          <a:endParaRPr lang="en-US"/>
        </a:p>
      </dgm:t>
    </dgm:pt>
    <dgm:pt modelId="{916F6F00-B715-4B8D-A84D-F73A4AD552B8}">
      <dgm:prSet custT="1"/>
      <dgm:spPr/>
      <dgm:t>
        <a:bodyPr/>
        <a:lstStyle/>
        <a:p>
          <a:r>
            <a:rPr lang="en-US" sz="2500" dirty="0"/>
            <a:t>Project team knowledge</a:t>
          </a:r>
        </a:p>
      </dgm:t>
    </dgm:pt>
    <dgm:pt modelId="{FC86AB9A-B51D-41F3-9B4D-84D97D83DB67}" type="parTrans" cxnId="{3BEFBF32-2719-4454-BE54-AFE31DB18474}">
      <dgm:prSet/>
      <dgm:spPr/>
      <dgm:t>
        <a:bodyPr/>
        <a:lstStyle/>
        <a:p>
          <a:endParaRPr lang="en-US"/>
        </a:p>
      </dgm:t>
    </dgm:pt>
    <dgm:pt modelId="{B2A0E125-5F4E-4F34-B156-C0474F7F79CD}" type="sibTrans" cxnId="{3BEFBF32-2719-4454-BE54-AFE31DB18474}">
      <dgm:prSet/>
      <dgm:spPr/>
      <dgm:t>
        <a:bodyPr/>
        <a:lstStyle/>
        <a:p>
          <a:endParaRPr lang="en-US"/>
        </a:p>
      </dgm:t>
    </dgm:pt>
    <dgm:pt modelId="{82742CC2-63D9-4F69-B902-FC41064380FA}">
      <dgm:prSet custT="1"/>
      <dgm:spPr/>
      <dgm:t>
        <a:bodyPr/>
        <a:lstStyle/>
        <a:p>
          <a:r>
            <a:rPr lang="en-US" sz="2500"/>
            <a:t>Risk management skills</a:t>
          </a:r>
        </a:p>
      </dgm:t>
    </dgm:pt>
    <dgm:pt modelId="{8B25A98E-160D-48A0-9CB2-6F176AB57447}" type="parTrans" cxnId="{18C17FDB-686B-4648-9BB9-663579C61780}">
      <dgm:prSet/>
      <dgm:spPr/>
      <dgm:t>
        <a:bodyPr/>
        <a:lstStyle/>
        <a:p>
          <a:endParaRPr lang="en-US"/>
        </a:p>
      </dgm:t>
    </dgm:pt>
    <dgm:pt modelId="{F58BBE89-1E59-4FE8-AD2B-7DEE5CDABA17}" type="sibTrans" cxnId="{18C17FDB-686B-4648-9BB9-663579C61780}">
      <dgm:prSet/>
      <dgm:spPr/>
      <dgm:t>
        <a:bodyPr/>
        <a:lstStyle/>
        <a:p>
          <a:endParaRPr lang="en-US"/>
        </a:p>
      </dgm:t>
    </dgm:pt>
    <dgm:pt modelId="{F916035E-54BA-4DB2-A2AD-4140DE460F04}">
      <dgm:prSet custT="1"/>
      <dgm:spPr/>
      <dgm:t>
        <a:bodyPr/>
        <a:lstStyle/>
        <a:p>
          <a:r>
            <a:rPr lang="en-US" sz="2500" dirty="0"/>
            <a:t>Communication and coordination</a:t>
          </a:r>
        </a:p>
      </dgm:t>
    </dgm:pt>
    <dgm:pt modelId="{21B79734-0EB9-4618-9B80-185718228CA7}" type="parTrans" cxnId="{2AFFCFF8-696E-4C52-8112-D8A5135D93DC}">
      <dgm:prSet/>
      <dgm:spPr/>
      <dgm:t>
        <a:bodyPr/>
        <a:lstStyle/>
        <a:p>
          <a:endParaRPr lang="en-US"/>
        </a:p>
      </dgm:t>
    </dgm:pt>
    <dgm:pt modelId="{C4E4AE2D-39D5-47D1-8B42-85A6AD8C26C7}" type="sibTrans" cxnId="{2AFFCFF8-696E-4C52-8112-D8A5135D93DC}">
      <dgm:prSet/>
      <dgm:spPr/>
      <dgm:t>
        <a:bodyPr/>
        <a:lstStyle/>
        <a:p>
          <a:endParaRPr lang="en-US"/>
        </a:p>
      </dgm:t>
    </dgm:pt>
    <dgm:pt modelId="{C496D22B-7684-4F5C-9578-0F2EC9D53BB3}">
      <dgm:prSet custT="1"/>
      <dgm:spPr/>
      <dgm:t>
        <a:bodyPr/>
        <a:lstStyle/>
        <a:p>
          <a:r>
            <a:rPr lang="en-US" sz="2500" dirty="0"/>
            <a:t>Team leadership skills</a:t>
          </a:r>
        </a:p>
      </dgm:t>
    </dgm:pt>
    <dgm:pt modelId="{69655F90-5BF3-4562-95A1-588D971F604E}" type="sibTrans" cxnId="{EA3AAAFE-47CE-41A8-8DD9-065A87C30B09}">
      <dgm:prSet/>
      <dgm:spPr/>
      <dgm:t>
        <a:bodyPr/>
        <a:lstStyle/>
        <a:p>
          <a:endParaRPr lang="en-US"/>
        </a:p>
      </dgm:t>
    </dgm:pt>
    <dgm:pt modelId="{FFB9C0D4-87A5-44C0-BDAC-D0F195E722A8}" type="parTrans" cxnId="{EA3AAAFE-47CE-41A8-8DD9-065A87C30B09}">
      <dgm:prSet/>
      <dgm:spPr/>
      <dgm:t>
        <a:bodyPr/>
        <a:lstStyle/>
        <a:p>
          <a:endParaRPr lang="en-US"/>
        </a:p>
      </dgm:t>
    </dgm:pt>
    <dgm:pt modelId="{422AF2CD-5D55-4A12-9696-16CC6A4FDEC8}" type="pres">
      <dgm:prSet presAssocID="{DF347092-5E6A-43A2-A4E6-49E919861C29}" presName="linear" presStyleCnt="0">
        <dgm:presLayoutVars>
          <dgm:animLvl val="lvl"/>
          <dgm:resizeHandles val="exact"/>
        </dgm:presLayoutVars>
      </dgm:prSet>
      <dgm:spPr/>
    </dgm:pt>
    <dgm:pt modelId="{3A0A3FBB-47D3-4EA8-A85F-444D480FF14D}" type="pres">
      <dgm:prSet presAssocID="{E12F816E-C39C-4D69-A9EF-FBA6AF5224F9}" presName="parentText" presStyleLbl="node1" presStyleIdx="0" presStyleCnt="5" custLinFactNeighborX="-21041">
        <dgm:presLayoutVars>
          <dgm:chMax val="0"/>
          <dgm:bulletEnabled val="1"/>
        </dgm:presLayoutVars>
      </dgm:prSet>
      <dgm:spPr/>
    </dgm:pt>
    <dgm:pt modelId="{14FDF77B-5CA6-4222-AFFB-B412BD640661}" type="pres">
      <dgm:prSet presAssocID="{DF51C5AF-46FD-498A-9183-7F802F787D5D}" presName="spacer" presStyleCnt="0"/>
      <dgm:spPr/>
    </dgm:pt>
    <dgm:pt modelId="{095E57F5-7DB7-464E-B416-2699D514BB38}" type="pres">
      <dgm:prSet presAssocID="{916F6F00-B715-4B8D-A84D-F73A4AD552B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3F1B6B7-0B4F-41CA-936B-AC2B25FE15CA}" type="pres">
      <dgm:prSet presAssocID="{B2A0E125-5F4E-4F34-B156-C0474F7F79CD}" presName="spacer" presStyleCnt="0"/>
      <dgm:spPr/>
    </dgm:pt>
    <dgm:pt modelId="{83EA6F3A-CD6C-4C63-B0B7-9969E5859A50}" type="pres">
      <dgm:prSet presAssocID="{82742CC2-63D9-4F69-B902-FC41064380F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2CF341B-B5B3-4F01-9688-B5EAD96FBE35}" type="pres">
      <dgm:prSet presAssocID="{F58BBE89-1E59-4FE8-AD2B-7DEE5CDABA17}" presName="spacer" presStyleCnt="0"/>
      <dgm:spPr/>
    </dgm:pt>
    <dgm:pt modelId="{9F8681C9-1850-480D-9666-F5BC0C532263}" type="pres">
      <dgm:prSet presAssocID="{C496D22B-7684-4F5C-9578-0F2EC9D53BB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5C7F9E4-821E-4004-83BD-9C43E0F66074}" type="pres">
      <dgm:prSet presAssocID="{69655F90-5BF3-4562-95A1-588D971F604E}" presName="spacer" presStyleCnt="0"/>
      <dgm:spPr/>
    </dgm:pt>
    <dgm:pt modelId="{9A0003E5-049F-4DA8-873F-1BA047F27006}" type="pres">
      <dgm:prSet presAssocID="{F916035E-54BA-4DB2-A2AD-4140DE460F04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E3200B0E-FCEC-4399-9985-D476C1BA7A61}" type="presOf" srcId="{E12F816E-C39C-4D69-A9EF-FBA6AF5224F9}" destId="{3A0A3FBB-47D3-4EA8-A85F-444D480FF14D}" srcOrd="0" destOrd="0" presId="urn:microsoft.com/office/officeart/2005/8/layout/vList2"/>
    <dgm:cxn modelId="{C2C4C027-CBA8-4CBB-AF60-D842B6EAAE34}" type="presOf" srcId="{82742CC2-63D9-4F69-B902-FC41064380FA}" destId="{83EA6F3A-CD6C-4C63-B0B7-9969E5859A50}" srcOrd="0" destOrd="0" presId="urn:microsoft.com/office/officeart/2005/8/layout/vList2"/>
    <dgm:cxn modelId="{3BEFBF32-2719-4454-BE54-AFE31DB18474}" srcId="{DF347092-5E6A-43A2-A4E6-49E919861C29}" destId="{916F6F00-B715-4B8D-A84D-F73A4AD552B8}" srcOrd="1" destOrd="0" parTransId="{FC86AB9A-B51D-41F3-9B4D-84D97D83DB67}" sibTransId="{B2A0E125-5F4E-4F34-B156-C0474F7F79CD}"/>
    <dgm:cxn modelId="{08C2CF3C-4750-47AC-887D-C1D391BA6D2F}" type="presOf" srcId="{F916035E-54BA-4DB2-A2AD-4140DE460F04}" destId="{9A0003E5-049F-4DA8-873F-1BA047F27006}" srcOrd="0" destOrd="0" presId="urn:microsoft.com/office/officeart/2005/8/layout/vList2"/>
    <dgm:cxn modelId="{84D41F68-E1A6-4B3C-93E9-37CAD1B6B407}" srcId="{DF347092-5E6A-43A2-A4E6-49E919861C29}" destId="{E12F816E-C39C-4D69-A9EF-FBA6AF5224F9}" srcOrd="0" destOrd="0" parTransId="{9374ADC1-6460-4275-8B2A-FB34355B7150}" sibTransId="{DF51C5AF-46FD-498A-9183-7F802F787D5D}"/>
    <dgm:cxn modelId="{8F92179E-6ECD-4F93-95B2-4F86B6EBFC0B}" type="presOf" srcId="{C496D22B-7684-4F5C-9578-0F2EC9D53BB3}" destId="{9F8681C9-1850-480D-9666-F5BC0C532263}" srcOrd="0" destOrd="0" presId="urn:microsoft.com/office/officeart/2005/8/layout/vList2"/>
    <dgm:cxn modelId="{80B60ECF-9E95-47ED-AF38-758E070F3430}" type="presOf" srcId="{916F6F00-B715-4B8D-A84D-F73A4AD552B8}" destId="{095E57F5-7DB7-464E-B416-2699D514BB38}" srcOrd="0" destOrd="0" presId="urn:microsoft.com/office/officeart/2005/8/layout/vList2"/>
    <dgm:cxn modelId="{18C17FDB-686B-4648-9BB9-663579C61780}" srcId="{DF347092-5E6A-43A2-A4E6-49E919861C29}" destId="{82742CC2-63D9-4F69-B902-FC41064380FA}" srcOrd="2" destOrd="0" parTransId="{8B25A98E-160D-48A0-9CB2-6F176AB57447}" sibTransId="{F58BBE89-1E59-4FE8-AD2B-7DEE5CDABA17}"/>
    <dgm:cxn modelId="{2AFFCFF8-696E-4C52-8112-D8A5135D93DC}" srcId="{DF347092-5E6A-43A2-A4E6-49E919861C29}" destId="{F916035E-54BA-4DB2-A2AD-4140DE460F04}" srcOrd="4" destOrd="0" parTransId="{21B79734-0EB9-4618-9B80-185718228CA7}" sibTransId="{C4E4AE2D-39D5-47D1-8B42-85A6AD8C26C7}"/>
    <dgm:cxn modelId="{9B1BBFFB-2B3E-4434-A875-478A612B1CF0}" type="presOf" srcId="{DF347092-5E6A-43A2-A4E6-49E919861C29}" destId="{422AF2CD-5D55-4A12-9696-16CC6A4FDEC8}" srcOrd="0" destOrd="0" presId="urn:microsoft.com/office/officeart/2005/8/layout/vList2"/>
    <dgm:cxn modelId="{EA3AAAFE-47CE-41A8-8DD9-065A87C30B09}" srcId="{DF347092-5E6A-43A2-A4E6-49E919861C29}" destId="{C496D22B-7684-4F5C-9578-0F2EC9D53BB3}" srcOrd="3" destOrd="0" parTransId="{FFB9C0D4-87A5-44C0-BDAC-D0F195E722A8}" sibTransId="{69655F90-5BF3-4562-95A1-588D971F604E}"/>
    <dgm:cxn modelId="{BF566F10-FC87-4FAA-A6E5-F0148B1D2FE3}" type="presParOf" srcId="{422AF2CD-5D55-4A12-9696-16CC6A4FDEC8}" destId="{3A0A3FBB-47D3-4EA8-A85F-444D480FF14D}" srcOrd="0" destOrd="0" presId="urn:microsoft.com/office/officeart/2005/8/layout/vList2"/>
    <dgm:cxn modelId="{0F8A1F86-6A32-4B39-B49F-A6B9C178DC25}" type="presParOf" srcId="{422AF2CD-5D55-4A12-9696-16CC6A4FDEC8}" destId="{14FDF77B-5CA6-4222-AFFB-B412BD640661}" srcOrd="1" destOrd="0" presId="urn:microsoft.com/office/officeart/2005/8/layout/vList2"/>
    <dgm:cxn modelId="{8F54A223-58FE-4A8A-8431-6E4D96AA6F3F}" type="presParOf" srcId="{422AF2CD-5D55-4A12-9696-16CC6A4FDEC8}" destId="{095E57F5-7DB7-464E-B416-2699D514BB38}" srcOrd="2" destOrd="0" presId="urn:microsoft.com/office/officeart/2005/8/layout/vList2"/>
    <dgm:cxn modelId="{41E050E6-62B8-4662-8818-D31377AB9CE3}" type="presParOf" srcId="{422AF2CD-5D55-4A12-9696-16CC6A4FDEC8}" destId="{03F1B6B7-0B4F-41CA-936B-AC2B25FE15CA}" srcOrd="3" destOrd="0" presId="urn:microsoft.com/office/officeart/2005/8/layout/vList2"/>
    <dgm:cxn modelId="{CC931B5D-C9D3-46A9-81C6-B7BA5E292909}" type="presParOf" srcId="{422AF2CD-5D55-4A12-9696-16CC6A4FDEC8}" destId="{83EA6F3A-CD6C-4C63-B0B7-9969E5859A50}" srcOrd="4" destOrd="0" presId="urn:microsoft.com/office/officeart/2005/8/layout/vList2"/>
    <dgm:cxn modelId="{F8F69D83-3E4A-4D51-BD09-524264910DE0}" type="presParOf" srcId="{422AF2CD-5D55-4A12-9696-16CC6A4FDEC8}" destId="{02CF341B-B5B3-4F01-9688-B5EAD96FBE35}" srcOrd="5" destOrd="0" presId="urn:microsoft.com/office/officeart/2005/8/layout/vList2"/>
    <dgm:cxn modelId="{E71CF15E-886C-4549-AE1E-104598902162}" type="presParOf" srcId="{422AF2CD-5D55-4A12-9696-16CC6A4FDEC8}" destId="{9F8681C9-1850-480D-9666-F5BC0C532263}" srcOrd="6" destOrd="0" presId="urn:microsoft.com/office/officeart/2005/8/layout/vList2"/>
    <dgm:cxn modelId="{7A2D9B0B-AA02-4AAE-8832-50A337396810}" type="presParOf" srcId="{422AF2CD-5D55-4A12-9696-16CC6A4FDEC8}" destId="{D5C7F9E4-821E-4004-83BD-9C43E0F66074}" srcOrd="7" destOrd="0" presId="urn:microsoft.com/office/officeart/2005/8/layout/vList2"/>
    <dgm:cxn modelId="{1B5F2ADD-9063-4C00-A080-14D192F2F53F}" type="presParOf" srcId="{422AF2CD-5D55-4A12-9696-16CC6A4FDEC8}" destId="{9A0003E5-049F-4DA8-873F-1BA047F2700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A2C53D3D-B9F6-4E2E-8012-73D7D3D88F43}" type="doc">
      <dgm:prSet loTypeId="urn:microsoft.com/office/officeart/2005/8/layout/vList3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D32021-AB1D-4B60-A029-6FAB98D99375}">
      <dgm:prSet/>
      <dgm:spPr/>
      <dgm:t>
        <a:bodyPr/>
        <a:lstStyle/>
        <a:p>
          <a:r>
            <a:rPr lang="en-US" dirty="0"/>
            <a:t>Improve work quality</a:t>
          </a:r>
        </a:p>
      </dgm:t>
    </dgm:pt>
    <dgm:pt modelId="{769C2A86-F52F-4734-9E29-24B9693C82F9}" type="parTrans" cxnId="{5EE91493-B623-4381-8E79-1A19020B0EB1}">
      <dgm:prSet/>
      <dgm:spPr/>
      <dgm:t>
        <a:bodyPr/>
        <a:lstStyle/>
        <a:p>
          <a:endParaRPr lang="en-US"/>
        </a:p>
      </dgm:t>
    </dgm:pt>
    <dgm:pt modelId="{440E7095-B960-423F-8CE9-A893468F06CF}" type="sibTrans" cxnId="{5EE91493-B623-4381-8E79-1A19020B0EB1}">
      <dgm:prSet/>
      <dgm:spPr/>
      <dgm:t>
        <a:bodyPr/>
        <a:lstStyle/>
        <a:p>
          <a:endParaRPr lang="en-US"/>
        </a:p>
      </dgm:t>
    </dgm:pt>
    <dgm:pt modelId="{68AA62BF-1114-4E5F-B0B7-D42DFBF68809}" type="pres">
      <dgm:prSet presAssocID="{A2C53D3D-B9F6-4E2E-8012-73D7D3D88F43}" presName="linearFlow" presStyleCnt="0">
        <dgm:presLayoutVars>
          <dgm:dir/>
          <dgm:resizeHandles val="exact"/>
        </dgm:presLayoutVars>
      </dgm:prSet>
      <dgm:spPr/>
    </dgm:pt>
    <dgm:pt modelId="{CBB05649-CEEB-423D-8F38-C182C9110DBB}" type="pres">
      <dgm:prSet presAssocID="{EAD32021-AB1D-4B60-A029-6FAB98D99375}" presName="composite" presStyleCnt="0"/>
      <dgm:spPr/>
    </dgm:pt>
    <dgm:pt modelId="{FCDFF7C4-96B0-41F5-B1D2-75A614C961A1}" type="pres">
      <dgm:prSet presAssocID="{EAD32021-AB1D-4B60-A029-6FAB98D99375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000" r="-22000"/>
          </a:stretch>
        </a:blipFill>
      </dgm:spPr>
    </dgm:pt>
    <dgm:pt modelId="{306858A2-B126-45DA-9F49-7D3E2EB23592}" type="pres">
      <dgm:prSet presAssocID="{EAD32021-AB1D-4B60-A029-6FAB98D99375}" presName="txShp" presStyleLbl="node1" presStyleIdx="0" presStyleCnt="1">
        <dgm:presLayoutVars>
          <dgm:bulletEnabled val="1"/>
        </dgm:presLayoutVars>
      </dgm:prSet>
      <dgm:spPr/>
    </dgm:pt>
  </dgm:ptLst>
  <dgm:cxnLst>
    <dgm:cxn modelId="{6CD84F86-DE0D-437A-9773-2E75D498461C}" type="presOf" srcId="{A2C53D3D-B9F6-4E2E-8012-73D7D3D88F43}" destId="{68AA62BF-1114-4E5F-B0B7-D42DFBF68809}" srcOrd="0" destOrd="0" presId="urn:microsoft.com/office/officeart/2005/8/layout/vList3"/>
    <dgm:cxn modelId="{5EE91493-B623-4381-8E79-1A19020B0EB1}" srcId="{A2C53D3D-B9F6-4E2E-8012-73D7D3D88F43}" destId="{EAD32021-AB1D-4B60-A029-6FAB98D99375}" srcOrd="0" destOrd="0" parTransId="{769C2A86-F52F-4734-9E29-24B9693C82F9}" sibTransId="{440E7095-B960-423F-8CE9-A893468F06CF}"/>
    <dgm:cxn modelId="{318B78ED-60D6-4DD4-A412-D9E7489F31DF}" type="presOf" srcId="{EAD32021-AB1D-4B60-A029-6FAB98D99375}" destId="{306858A2-B126-45DA-9F49-7D3E2EB23592}" srcOrd="0" destOrd="0" presId="urn:microsoft.com/office/officeart/2005/8/layout/vList3"/>
    <dgm:cxn modelId="{9A6B98A6-8237-408D-ABB7-904691D9C0EE}" type="presParOf" srcId="{68AA62BF-1114-4E5F-B0B7-D42DFBF68809}" destId="{CBB05649-CEEB-423D-8F38-C182C9110DBB}" srcOrd="0" destOrd="0" presId="urn:microsoft.com/office/officeart/2005/8/layout/vList3"/>
    <dgm:cxn modelId="{C771D300-3800-4FEC-B623-5AFEE5AEA921}" type="presParOf" srcId="{CBB05649-CEEB-423D-8F38-C182C9110DBB}" destId="{FCDFF7C4-96B0-41F5-B1D2-75A614C961A1}" srcOrd="0" destOrd="0" presId="urn:microsoft.com/office/officeart/2005/8/layout/vList3"/>
    <dgm:cxn modelId="{DF8CEA2C-843E-4B72-B26F-98BB2766E588}" type="presParOf" srcId="{CBB05649-CEEB-423D-8F38-C182C9110DBB}" destId="{306858A2-B126-45DA-9F49-7D3E2EB2359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E2857493-7002-4B0C-84C8-2297A75E542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C094E75-6DEE-4917-AA94-FF4ADE0058F3}">
      <dgm:prSet custT="1"/>
      <dgm:spPr/>
      <dgm:t>
        <a:bodyPr/>
        <a:lstStyle/>
        <a:p>
          <a:r>
            <a:rPr lang="en-US" sz="2500" dirty="0"/>
            <a:t>Strengthen time management</a:t>
          </a:r>
        </a:p>
      </dgm:t>
    </dgm:pt>
    <dgm:pt modelId="{E6DEF604-12C5-4935-A55F-78AB503C73B8}" type="parTrans" cxnId="{EDB8ECEA-4E2A-42A1-A5C7-B1E9D370A8BB}">
      <dgm:prSet/>
      <dgm:spPr/>
      <dgm:t>
        <a:bodyPr/>
        <a:lstStyle/>
        <a:p>
          <a:endParaRPr lang="en-US"/>
        </a:p>
      </dgm:t>
    </dgm:pt>
    <dgm:pt modelId="{C60702EF-4487-4F1D-8D66-D7CD2FF0FC32}" type="sibTrans" cxnId="{EDB8ECEA-4E2A-42A1-A5C7-B1E9D370A8BB}">
      <dgm:prSet/>
      <dgm:spPr/>
      <dgm:t>
        <a:bodyPr/>
        <a:lstStyle/>
        <a:p>
          <a:endParaRPr lang="en-US"/>
        </a:p>
      </dgm:t>
    </dgm:pt>
    <dgm:pt modelId="{F42CE92E-65DA-43A8-8BB4-2BE55EF1EC49}">
      <dgm:prSet custT="1"/>
      <dgm:spPr/>
      <dgm:t>
        <a:bodyPr/>
        <a:lstStyle/>
        <a:p>
          <a:r>
            <a:rPr lang="en-US" sz="2500" dirty="0"/>
            <a:t>Improve work efficiency</a:t>
          </a:r>
        </a:p>
      </dgm:t>
    </dgm:pt>
    <dgm:pt modelId="{2371B46C-3DD6-4235-A718-5E8D8534606F}" type="parTrans" cxnId="{AB233358-9130-4B35-BCAC-4B0B35C17B2B}">
      <dgm:prSet/>
      <dgm:spPr/>
      <dgm:t>
        <a:bodyPr/>
        <a:lstStyle/>
        <a:p>
          <a:endParaRPr lang="en-US"/>
        </a:p>
      </dgm:t>
    </dgm:pt>
    <dgm:pt modelId="{E44012AB-7855-434D-B914-F41EDBD6F990}" type="sibTrans" cxnId="{AB233358-9130-4B35-BCAC-4B0B35C17B2B}">
      <dgm:prSet/>
      <dgm:spPr/>
      <dgm:t>
        <a:bodyPr/>
        <a:lstStyle/>
        <a:p>
          <a:endParaRPr lang="en-US"/>
        </a:p>
      </dgm:t>
    </dgm:pt>
    <dgm:pt modelId="{B8EC41B8-DA51-4C37-985A-E0423C8528E2}" type="pres">
      <dgm:prSet presAssocID="{E2857493-7002-4B0C-84C8-2297A75E542E}" presName="linear" presStyleCnt="0">
        <dgm:presLayoutVars>
          <dgm:animLvl val="lvl"/>
          <dgm:resizeHandles val="exact"/>
        </dgm:presLayoutVars>
      </dgm:prSet>
      <dgm:spPr/>
    </dgm:pt>
    <dgm:pt modelId="{2C19F318-9F01-476E-BAA7-A0CCE31AAA4A}" type="pres">
      <dgm:prSet presAssocID="{CC094E75-6DEE-4917-AA94-FF4ADE0058F3}" presName="parentText" presStyleLbl="node1" presStyleIdx="0" presStyleCnt="2" custAng="0">
        <dgm:presLayoutVars>
          <dgm:chMax val="0"/>
          <dgm:bulletEnabled val="1"/>
        </dgm:presLayoutVars>
      </dgm:prSet>
      <dgm:spPr/>
    </dgm:pt>
    <dgm:pt modelId="{32F42899-AD0F-4BA1-AFBF-724475006F24}" type="pres">
      <dgm:prSet presAssocID="{C60702EF-4487-4F1D-8D66-D7CD2FF0FC32}" presName="spacer" presStyleCnt="0"/>
      <dgm:spPr/>
    </dgm:pt>
    <dgm:pt modelId="{845437BB-F27C-4CF2-84E2-61059945F72D}" type="pres">
      <dgm:prSet presAssocID="{F42CE92E-65DA-43A8-8BB4-2BE55EF1EC49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DEA5A40E-78F5-4D81-97D0-4371EE00BD08}" type="presOf" srcId="{F42CE92E-65DA-43A8-8BB4-2BE55EF1EC49}" destId="{845437BB-F27C-4CF2-84E2-61059945F72D}" srcOrd="0" destOrd="0" presId="urn:microsoft.com/office/officeart/2005/8/layout/vList2"/>
    <dgm:cxn modelId="{8C9F374A-5373-4125-AF08-DB255A17E3C0}" type="presOf" srcId="{CC094E75-6DEE-4917-AA94-FF4ADE0058F3}" destId="{2C19F318-9F01-476E-BAA7-A0CCE31AAA4A}" srcOrd="0" destOrd="0" presId="urn:microsoft.com/office/officeart/2005/8/layout/vList2"/>
    <dgm:cxn modelId="{AB233358-9130-4B35-BCAC-4B0B35C17B2B}" srcId="{E2857493-7002-4B0C-84C8-2297A75E542E}" destId="{F42CE92E-65DA-43A8-8BB4-2BE55EF1EC49}" srcOrd="1" destOrd="0" parTransId="{2371B46C-3DD6-4235-A718-5E8D8534606F}" sibTransId="{E44012AB-7855-434D-B914-F41EDBD6F990}"/>
    <dgm:cxn modelId="{137DC994-FCB8-4782-91CC-B5CF4F2F8C5A}" type="presOf" srcId="{E2857493-7002-4B0C-84C8-2297A75E542E}" destId="{B8EC41B8-DA51-4C37-985A-E0423C8528E2}" srcOrd="0" destOrd="0" presId="urn:microsoft.com/office/officeart/2005/8/layout/vList2"/>
    <dgm:cxn modelId="{EDB8ECEA-4E2A-42A1-A5C7-B1E9D370A8BB}" srcId="{E2857493-7002-4B0C-84C8-2297A75E542E}" destId="{CC094E75-6DEE-4917-AA94-FF4ADE0058F3}" srcOrd="0" destOrd="0" parTransId="{E6DEF604-12C5-4935-A55F-78AB503C73B8}" sibTransId="{C60702EF-4487-4F1D-8D66-D7CD2FF0FC32}"/>
    <dgm:cxn modelId="{1BF5BC3F-C4CC-4B9A-90CE-1C45DAC42D83}" type="presParOf" srcId="{B8EC41B8-DA51-4C37-985A-E0423C8528E2}" destId="{2C19F318-9F01-476E-BAA7-A0CCE31AAA4A}" srcOrd="0" destOrd="0" presId="urn:microsoft.com/office/officeart/2005/8/layout/vList2"/>
    <dgm:cxn modelId="{59F68F5E-E645-460E-8D7E-D9CAE0FBCF2A}" type="presParOf" srcId="{B8EC41B8-DA51-4C37-985A-E0423C8528E2}" destId="{32F42899-AD0F-4BA1-AFBF-724475006F24}" srcOrd="1" destOrd="0" presId="urn:microsoft.com/office/officeart/2005/8/layout/vList2"/>
    <dgm:cxn modelId="{1458E18E-F5C1-486A-AC3E-DE674D669FF4}" type="presParOf" srcId="{B8EC41B8-DA51-4C37-985A-E0423C8528E2}" destId="{845437BB-F27C-4CF2-84E2-61059945F72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56E2A3-2755-4715-8210-3E5BA036B71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5ECF0C0-2122-4DB9-8092-638EBBB03C7C}">
      <dgm:prSet/>
      <dgm:spPr/>
      <dgm:t>
        <a:bodyPr/>
        <a:lstStyle/>
        <a:p>
          <a:r>
            <a:rPr lang="en-US" dirty="0"/>
            <a:t>Huangpu Phase IV</a:t>
          </a:r>
        </a:p>
      </dgm:t>
    </dgm:pt>
    <dgm:pt modelId="{57E50786-EEC3-4DC4-819E-5D79ED61AF9D}" type="parTrans" cxnId="{CAA81984-DE5F-44DC-9858-AE514ACB77C7}">
      <dgm:prSet/>
      <dgm:spPr/>
      <dgm:t>
        <a:bodyPr/>
        <a:lstStyle/>
        <a:p>
          <a:endParaRPr lang="en-US"/>
        </a:p>
      </dgm:t>
    </dgm:pt>
    <dgm:pt modelId="{9B9CFE49-36B3-4EEE-9A3D-29A038353AE2}" type="sibTrans" cxnId="{CAA81984-DE5F-44DC-9858-AE514ACB77C7}">
      <dgm:prSet/>
      <dgm:spPr/>
      <dgm:t>
        <a:bodyPr/>
        <a:lstStyle/>
        <a:p>
          <a:endParaRPr lang="en-US"/>
        </a:p>
      </dgm:t>
    </dgm:pt>
    <dgm:pt modelId="{6DAC1228-F804-47DB-B111-BDAA46D291FA}" type="pres">
      <dgm:prSet presAssocID="{2A56E2A3-2755-4715-8210-3E5BA036B71A}" presName="Name0" presStyleCnt="0">
        <dgm:presLayoutVars>
          <dgm:dir/>
          <dgm:animLvl val="lvl"/>
          <dgm:resizeHandles val="exact"/>
        </dgm:presLayoutVars>
      </dgm:prSet>
      <dgm:spPr/>
    </dgm:pt>
    <dgm:pt modelId="{7662F2C3-C14F-488D-87F2-395BDAA958AC}" type="pres">
      <dgm:prSet presAssocID="{C5ECF0C0-2122-4DB9-8092-638EBBB03C7C}" presName="composite" presStyleCnt="0"/>
      <dgm:spPr/>
    </dgm:pt>
    <dgm:pt modelId="{0D00B333-2F01-455E-874C-1890B9743B24}" type="pres">
      <dgm:prSet presAssocID="{C5ECF0C0-2122-4DB9-8092-638EBBB03C7C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E5A58343-F01D-42D7-9FEA-BBEBD8B8D4AD}" type="pres">
      <dgm:prSet presAssocID="{C5ECF0C0-2122-4DB9-8092-638EBBB03C7C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4A602331-8554-4F48-9859-F4D3A83B0FA2}" type="presOf" srcId="{C5ECF0C0-2122-4DB9-8092-638EBBB03C7C}" destId="{0D00B333-2F01-455E-874C-1890B9743B24}" srcOrd="0" destOrd="0" presId="urn:microsoft.com/office/officeart/2005/8/layout/hList1"/>
    <dgm:cxn modelId="{01373F5A-A4C7-420D-9A99-31FB742C59C2}" type="presOf" srcId="{2A56E2A3-2755-4715-8210-3E5BA036B71A}" destId="{6DAC1228-F804-47DB-B111-BDAA46D291FA}" srcOrd="0" destOrd="0" presId="urn:microsoft.com/office/officeart/2005/8/layout/hList1"/>
    <dgm:cxn modelId="{CAA81984-DE5F-44DC-9858-AE514ACB77C7}" srcId="{2A56E2A3-2755-4715-8210-3E5BA036B71A}" destId="{C5ECF0C0-2122-4DB9-8092-638EBBB03C7C}" srcOrd="0" destOrd="0" parTransId="{57E50786-EEC3-4DC4-819E-5D79ED61AF9D}" sibTransId="{9B9CFE49-36B3-4EEE-9A3D-29A038353AE2}"/>
    <dgm:cxn modelId="{C75A237E-F9CC-4D3F-875B-E47D4FDF2C08}" type="presParOf" srcId="{6DAC1228-F804-47DB-B111-BDAA46D291FA}" destId="{7662F2C3-C14F-488D-87F2-395BDAA958AC}" srcOrd="0" destOrd="0" presId="urn:microsoft.com/office/officeart/2005/8/layout/hList1"/>
    <dgm:cxn modelId="{E17176CD-4332-4181-A988-FA9CADE1434E}" type="presParOf" srcId="{7662F2C3-C14F-488D-87F2-395BDAA958AC}" destId="{0D00B333-2F01-455E-874C-1890B9743B24}" srcOrd="0" destOrd="0" presId="urn:microsoft.com/office/officeart/2005/8/layout/hList1"/>
    <dgm:cxn modelId="{1CFEDA9C-997C-46B0-8837-E9E3D91BD037}" type="presParOf" srcId="{7662F2C3-C14F-488D-87F2-395BDAA958AC}" destId="{E5A58343-F01D-42D7-9FEA-BBEBD8B8D4A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6FAD6EB0-8D10-456A-AFFD-14C83D825555}" type="doc">
      <dgm:prSet loTypeId="urn:microsoft.com/office/officeart/2005/8/layout/vList3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8421C8-9869-4030-A265-FF8E38A0DDB8}">
      <dgm:prSet/>
      <dgm:spPr/>
      <dgm:t>
        <a:bodyPr/>
        <a:lstStyle/>
        <a:p>
          <a:r>
            <a:rPr lang="en-US" dirty="0"/>
            <a:t>Promote team progress</a:t>
          </a:r>
        </a:p>
      </dgm:t>
    </dgm:pt>
    <dgm:pt modelId="{5573286F-41E2-42E6-B9D5-086BED860543}" type="parTrans" cxnId="{65B72775-CD63-4FE7-BD92-6B2EFAE95FB6}">
      <dgm:prSet/>
      <dgm:spPr/>
      <dgm:t>
        <a:bodyPr/>
        <a:lstStyle/>
        <a:p>
          <a:endParaRPr lang="en-US"/>
        </a:p>
      </dgm:t>
    </dgm:pt>
    <dgm:pt modelId="{16565999-CCCC-4D36-BF31-6C1CC9AC3F15}" type="sibTrans" cxnId="{65B72775-CD63-4FE7-BD92-6B2EFAE95FB6}">
      <dgm:prSet/>
      <dgm:spPr/>
      <dgm:t>
        <a:bodyPr/>
        <a:lstStyle/>
        <a:p>
          <a:endParaRPr lang="en-US"/>
        </a:p>
      </dgm:t>
    </dgm:pt>
    <dgm:pt modelId="{60C35528-1DB3-4D65-AA63-30FC0B1489DD}" type="pres">
      <dgm:prSet presAssocID="{6FAD6EB0-8D10-456A-AFFD-14C83D825555}" presName="linearFlow" presStyleCnt="0">
        <dgm:presLayoutVars>
          <dgm:dir/>
          <dgm:resizeHandles val="exact"/>
        </dgm:presLayoutVars>
      </dgm:prSet>
      <dgm:spPr/>
    </dgm:pt>
    <dgm:pt modelId="{BBAFDF0B-6A9E-42D0-942D-5680A860E862}" type="pres">
      <dgm:prSet presAssocID="{DF8421C8-9869-4030-A265-FF8E38A0DDB8}" presName="composite" presStyleCnt="0"/>
      <dgm:spPr/>
    </dgm:pt>
    <dgm:pt modelId="{132BF6A4-CF43-4CE4-926A-1C76A313849D}" type="pres">
      <dgm:prSet presAssocID="{DF8421C8-9869-4030-A265-FF8E38A0DDB8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4FA2873D-B3FA-4660-A87B-2774BF802D6D}" type="pres">
      <dgm:prSet presAssocID="{DF8421C8-9869-4030-A265-FF8E38A0DDB8}" presName="txShp" presStyleLbl="node1" presStyleIdx="0" presStyleCnt="1">
        <dgm:presLayoutVars>
          <dgm:bulletEnabled val="1"/>
        </dgm:presLayoutVars>
      </dgm:prSet>
      <dgm:spPr/>
    </dgm:pt>
  </dgm:ptLst>
  <dgm:cxnLst>
    <dgm:cxn modelId="{2D2F4038-2450-4550-A023-415FC05CBD54}" type="presOf" srcId="{DF8421C8-9869-4030-A265-FF8E38A0DDB8}" destId="{4FA2873D-B3FA-4660-A87B-2774BF802D6D}" srcOrd="0" destOrd="0" presId="urn:microsoft.com/office/officeart/2005/8/layout/vList3"/>
    <dgm:cxn modelId="{65B72775-CD63-4FE7-BD92-6B2EFAE95FB6}" srcId="{6FAD6EB0-8D10-456A-AFFD-14C83D825555}" destId="{DF8421C8-9869-4030-A265-FF8E38A0DDB8}" srcOrd="0" destOrd="0" parTransId="{5573286F-41E2-42E6-B9D5-086BED860543}" sibTransId="{16565999-CCCC-4D36-BF31-6C1CC9AC3F15}"/>
    <dgm:cxn modelId="{759FF7A6-7FE9-4204-A21E-B53523D0E85D}" type="presOf" srcId="{6FAD6EB0-8D10-456A-AFFD-14C83D825555}" destId="{60C35528-1DB3-4D65-AA63-30FC0B1489DD}" srcOrd="0" destOrd="0" presId="urn:microsoft.com/office/officeart/2005/8/layout/vList3"/>
    <dgm:cxn modelId="{D38E06BA-5704-467A-9B8A-10FA2E2EC949}" type="presParOf" srcId="{60C35528-1DB3-4D65-AA63-30FC0B1489DD}" destId="{BBAFDF0B-6A9E-42D0-942D-5680A860E862}" srcOrd="0" destOrd="0" presId="urn:microsoft.com/office/officeart/2005/8/layout/vList3"/>
    <dgm:cxn modelId="{354E4282-8329-4D3D-8098-6E1F7D047F57}" type="presParOf" srcId="{BBAFDF0B-6A9E-42D0-942D-5680A860E862}" destId="{132BF6A4-CF43-4CE4-926A-1C76A313849D}" srcOrd="0" destOrd="0" presId="urn:microsoft.com/office/officeart/2005/8/layout/vList3"/>
    <dgm:cxn modelId="{B6EFAF19-7876-462F-9D13-80E95F993AF4}" type="presParOf" srcId="{BBAFDF0B-6A9E-42D0-942D-5680A860E862}" destId="{4FA2873D-B3FA-4660-A87B-2774BF802D6D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91B05E3E-0807-41F0-89B6-29B54C22D708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84A0870-CF1F-498E-B950-066ED75212C1}">
      <dgm:prSet custT="1"/>
      <dgm:spPr/>
      <dgm:t>
        <a:bodyPr/>
        <a:lstStyle/>
        <a:p>
          <a:r>
            <a:rPr lang="en-US" sz="2500" dirty="0"/>
            <a:t>Improve team skills</a:t>
          </a:r>
        </a:p>
      </dgm:t>
    </dgm:pt>
    <dgm:pt modelId="{7A9744F2-8B2A-42AD-963A-8999D95A3466}" type="parTrans" cxnId="{B8B965D4-09C0-43EC-8969-4A2DAE2D57B2}">
      <dgm:prSet/>
      <dgm:spPr/>
      <dgm:t>
        <a:bodyPr/>
        <a:lstStyle/>
        <a:p>
          <a:endParaRPr lang="en-US"/>
        </a:p>
      </dgm:t>
    </dgm:pt>
    <dgm:pt modelId="{F2D37939-9E44-40D5-9E53-F371CDA0DA3B}" type="sibTrans" cxnId="{B8B965D4-09C0-43EC-8969-4A2DAE2D57B2}">
      <dgm:prSet/>
      <dgm:spPr/>
      <dgm:t>
        <a:bodyPr/>
        <a:lstStyle/>
        <a:p>
          <a:endParaRPr lang="en-US"/>
        </a:p>
      </dgm:t>
    </dgm:pt>
    <dgm:pt modelId="{00759AC2-93B6-4425-8DE5-1909B91A7D9D}">
      <dgm:prSet custT="1"/>
      <dgm:spPr/>
      <dgm:t>
        <a:bodyPr/>
        <a:lstStyle/>
        <a:p>
          <a:r>
            <a:rPr lang="en-US" sz="2500" dirty="0"/>
            <a:t>Improve team coordination</a:t>
          </a:r>
        </a:p>
      </dgm:t>
    </dgm:pt>
    <dgm:pt modelId="{E3921D0B-1541-4988-B13C-55626B094CE5}" type="parTrans" cxnId="{FE9A5297-6A8B-4463-AE57-E63E156989C8}">
      <dgm:prSet/>
      <dgm:spPr/>
      <dgm:t>
        <a:bodyPr/>
        <a:lstStyle/>
        <a:p>
          <a:endParaRPr lang="en-US"/>
        </a:p>
      </dgm:t>
    </dgm:pt>
    <dgm:pt modelId="{B54A1761-945F-4009-AB90-EEF76CE878EC}" type="sibTrans" cxnId="{FE9A5297-6A8B-4463-AE57-E63E156989C8}">
      <dgm:prSet/>
      <dgm:spPr/>
      <dgm:t>
        <a:bodyPr/>
        <a:lstStyle/>
        <a:p>
          <a:endParaRPr lang="en-US"/>
        </a:p>
      </dgm:t>
    </dgm:pt>
    <dgm:pt modelId="{A5192DEC-C186-4C5E-BF79-009DB55562B0}">
      <dgm:prSet custT="1"/>
      <dgm:spPr/>
      <dgm:t>
        <a:bodyPr/>
        <a:lstStyle/>
        <a:p>
          <a:r>
            <a:rPr lang="en-US" sz="2500" dirty="0"/>
            <a:t>Increase team communication</a:t>
          </a:r>
        </a:p>
      </dgm:t>
    </dgm:pt>
    <dgm:pt modelId="{E10E7060-B792-4EE2-A57F-7B362C4D7736}" type="parTrans" cxnId="{580315B6-0AE3-485D-A024-F343D0BA979B}">
      <dgm:prSet/>
      <dgm:spPr/>
      <dgm:t>
        <a:bodyPr/>
        <a:lstStyle/>
        <a:p>
          <a:endParaRPr lang="en-US"/>
        </a:p>
      </dgm:t>
    </dgm:pt>
    <dgm:pt modelId="{498E7C85-A4CA-4944-B5D9-CA5D510E90B5}" type="sibTrans" cxnId="{580315B6-0AE3-485D-A024-F343D0BA979B}">
      <dgm:prSet/>
      <dgm:spPr/>
      <dgm:t>
        <a:bodyPr/>
        <a:lstStyle/>
        <a:p>
          <a:endParaRPr lang="en-US"/>
        </a:p>
      </dgm:t>
    </dgm:pt>
    <dgm:pt modelId="{AA57CD2D-910F-48E8-8114-9D2778455731}" type="pres">
      <dgm:prSet presAssocID="{91B05E3E-0807-41F0-89B6-29B54C22D708}" presName="linear" presStyleCnt="0">
        <dgm:presLayoutVars>
          <dgm:animLvl val="lvl"/>
          <dgm:resizeHandles val="exact"/>
        </dgm:presLayoutVars>
      </dgm:prSet>
      <dgm:spPr/>
    </dgm:pt>
    <dgm:pt modelId="{1CF6D0EB-881C-4858-BAB4-F625D5FD0C1E}" type="pres">
      <dgm:prSet presAssocID="{784A0870-CF1F-498E-B950-066ED75212C1}" presName="parentText" presStyleLbl="node1" presStyleIdx="0" presStyleCnt="3" custLinFactNeighborX="-36286" custLinFactNeighborY="7127">
        <dgm:presLayoutVars>
          <dgm:chMax val="0"/>
          <dgm:bulletEnabled val="1"/>
        </dgm:presLayoutVars>
      </dgm:prSet>
      <dgm:spPr/>
    </dgm:pt>
    <dgm:pt modelId="{D4F8262F-0C06-4822-B83A-94F588FCCF66}" type="pres">
      <dgm:prSet presAssocID="{F2D37939-9E44-40D5-9E53-F371CDA0DA3B}" presName="spacer" presStyleCnt="0"/>
      <dgm:spPr/>
    </dgm:pt>
    <dgm:pt modelId="{E0DB58D9-87DA-4693-BC73-6A2AABDC35FB}" type="pres">
      <dgm:prSet presAssocID="{00759AC2-93B6-4425-8DE5-1909B91A7D9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C9E58D6-0C4D-4F39-B433-61C7CAB57942}" type="pres">
      <dgm:prSet presAssocID="{B54A1761-945F-4009-AB90-EEF76CE878EC}" presName="spacer" presStyleCnt="0"/>
      <dgm:spPr/>
    </dgm:pt>
    <dgm:pt modelId="{23B6D9C5-374F-4E0F-9640-0BAF65D470E4}" type="pres">
      <dgm:prSet presAssocID="{A5192DEC-C186-4C5E-BF79-009DB55562B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A3F2C2A-F3AD-419E-AB7C-8C52E617EB2F}" type="presOf" srcId="{00759AC2-93B6-4425-8DE5-1909B91A7D9D}" destId="{E0DB58D9-87DA-4693-BC73-6A2AABDC35FB}" srcOrd="0" destOrd="0" presId="urn:microsoft.com/office/officeart/2005/8/layout/vList2"/>
    <dgm:cxn modelId="{77DE2C7E-05EB-449F-BFAC-E6122C5CADEA}" type="presOf" srcId="{784A0870-CF1F-498E-B950-066ED75212C1}" destId="{1CF6D0EB-881C-4858-BAB4-F625D5FD0C1E}" srcOrd="0" destOrd="0" presId="urn:microsoft.com/office/officeart/2005/8/layout/vList2"/>
    <dgm:cxn modelId="{A6DFF787-9E6B-4856-926E-08D064838D03}" type="presOf" srcId="{A5192DEC-C186-4C5E-BF79-009DB55562B0}" destId="{23B6D9C5-374F-4E0F-9640-0BAF65D470E4}" srcOrd="0" destOrd="0" presId="urn:microsoft.com/office/officeart/2005/8/layout/vList2"/>
    <dgm:cxn modelId="{FE9A5297-6A8B-4463-AE57-E63E156989C8}" srcId="{91B05E3E-0807-41F0-89B6-29B54C22D708}" destId="{00759AC2-93B6-4425-8DE5-1909B91A7D9D}" srcOrd="1" destOrd="0" parTransId="{E3921D0B-1541-4988-B13C-55626B094CE5}" sibTransId="{B54A1761-945F-4009-AB90-EEF76CE878EC}"/>
    <dgm:cxn modelId="{580315B6-0AE3-485D-A024-F343D0BA979B}" srcId="{91B05E3E-0807-41F0-89B6-29B54C22D708}" destId="{A5192DEC-C186-4C5E-BF79-009DB55562B0}" srcOrd="2" destOrd="0" parTransId="{E10E7060-B792-4EE2-A57F-7B362C4D7736}" sibTransId="{498E7C85-A4CA-4944-B5D9-CA5D510E90B5}"/>
    <dgm:cxn modelId="{DE61E8CB-4C3F-484E-985F-6F5120EF8222}" type="presOf" srcId="{91B05E3E-0807-41F0-89B6-29B54C22D708}" destId="{AA57CD2D-910F-48E8-8114-9D2778455731}" srcOrd="0" destOrd="0" presId="urn:microsoft.com/office/officeart/2005/8/layout/vList2"/>
    <dgm:cxn modelId="{B8B965D4-09C0-43EC-8969-4A2DAE2D57B2}" srcId="{91B05E3E-0807-41F0-89B6-29B54C22D708}" destId="{784A0870-CF1F-498E-B950-066ED75212C1}" srcOrd="0" destOrd="0" parTransId="{7A9744F2-8B2A-42AD-963A-8999D95A3466}" sibTransId="{F2D37939-9E44-40D5-9E53-F371CDA0DA3B}"/>
    <dgm:cxn modelId="{C6473BFA-30C1-4633-BD76-1607F3EF9D48}" type="presParOf" srcId="{AA57CD2D-910F-48E8-8114-9D2778455731}" destId="{1CF6D0EB-881C-4858-BAB4-F625D5FD0C1E}" srcOrd="0" destOrd="0" presId="urn:microsoft.com/office/officeart/2005/8/layout/vList2"/>
    <dgm:cxn modelId="{C7359F81-96F2-44DB-AD99-82B58FE875E3}" type="presParOf" srcId="{AA57CD2D-910F-48E8-8114-9D2778455731}" destId="{D4F8262F-0C06-4822-B83A-94F588FCCF66}" srcOrd="1" destOrd="0" presId="urn:microsoft.com/office/officeart/2005/8/layout/vList2"/>
    <dgm:cxn modelId="{EFE250A9-5AD2-4A0D-A0C6-0FDE1909E76B}" type="presParOf" srcId="{AA57CD2D-910F-48E8-8114-9D2778455731}" destId="{E0DB58D9-87DA-4693-BC73-6A2AABDC35FB}" srcOrd="2" destOrd="0" presId="urn:microsoft.com/office/officeart/2005/8/layout/vList2"/>
    <dgm:cxn modelId="{22953B82-E656-4207-8746-570572738596}" type="presParOf" srcId="{AA57CD2D-910F-48E8-8114-9D2778455731}" destId="{4C9E58D6-0C4D-4F39-B433-61C7CAB57942}" srcOrd="3" destOrd="0" presId="urn:microsoft.com/office/officeart/2005/8/layout/vList2"/>
    <dgm:cxn modelId="{F91FE7F5-2282-48A6-9E84-D2B9F9D07588}" type="presParOf" srcId="{AA57CD2D-910F-48E8-8114-9D2778455731}" destId="{23B6D9C5-374F-4E0F-9640-0BAF65D470E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62C67AC5-1DE8-436F-9202-33443E5F16D1}" type="doc">
      <dgm:prSet loTypeId="urn:microsoft.com/office/officeart/2005/8/layout/radial2" loCatId="relationship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9959C5-B8E6-44CB-86F5-964FA4915F79}">
      <dgm:prSet/>
      <dgm:spPr/>
      <dgm:t>
        <a:bodyPr/>
        <a:lstStyle/>
        <a:p>
          <a:r>
            <a:rPr lang="en-US" dirty="0"/>
            <a:t>Planning</a:t>
          </a:r>
        </a:p>
      </dgm:t>
    </dgm:pt>
    <dgm:pt modelId="{FB1451D7-09A7-46F3-A05B-16F50E184ED0}" type="parTrans" cxnId="{40FB3465-1FBB-4587-B517-4C256F69E6E4}">
      <dgm:prSet/>
      <dgm:spPr/>
      <dgm:t>
        <a:bodyPr/>
        <a:lstStyle/>
        <a:p>
          <a:endParaRPr lang="en-US"/>
        </a:p>
      </dgm:t>
    </dgm:pt>
    <dgm:pt modelId="{5CAB3068-8F64-4A9D-AD9C-13DEFCC27BAF}" type="sibTrans" cxnId="{40FB3465-1FBB-4587-B517-4C256F69E6E4}">
      <dgm:prSet/>
      <dgm:spPr/>
      <dgm:t>
        <a:bodyPr/>
        <a:lstStyle/>
        <a:p>
          <a:endParaRPr lang="en-US"/>
        </a:p>
      </dgm:t>
    </dgm:pt>
    <dgm:pt modelId="{5765E8F6-9804-44E2-9864-B3FD83289FC5}">
      <dgm:prSet/>
      <dgm:spPr/>
      <dgm:t>
        <a:bodyPr/>
        <a:lstStyle/>
        <a:p>
          <a:r>
            <a:rPr lang="en-US"/>
            <a:t>Action</a:t>
          </a:r>
        </a:p>
      </dgm:t>
    </dgm:pt>
    <dgm:pt modelId="{E7B47252-ECA0-4105-80FA-A72C82E4D171}" type="parTrans" cxnId="{9F1E4F3C-E92C-429C-BF9E-713976776FAE}">
      <dgm:prSet/>
      <dgm:spPr/>
      <dgm:t>
        <a:bodyPr/>
        <a:lstStyle/>
        <a:p>
          <a:endParaRPr lang="en-US"/>
        </a:p>
      </dgm:t>
    </dgm:pt>
    <dgm:pt modelId="{0D9199B1-DE62-42B6-8423-CB9EBD8753D9}" type="sibTrans" cxnId="{9F1E4F3C-E92C-429C-BF9E-713976776FAE}">
      <dgm:prSet/>
      <dgm:spPr/>
      <dgm:t>
        <a:bodyPr/>
        <a:lstStyle/>
        <a:p>
          <a:endParaRPr lang="en-US"/>
        </a:p>
      </dgm:t>
    </dgm:pt>
    <dgm:pt modelId="{777C3A13-AD79-4D90-A596-42A1490A0DAA}" type="pres">
      <dgm:prSet presAssocID="{62C67AC5-1DE8-436F-9202-33443E5F16D1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7A3D968F-9D5D-4B11-BB76-3CDF72D6EFF3}" type="pres">
      <dgm:prSet presAssocID="{62C67AC5-1DE8-436F-9202-33443E5F16D1}" presName="cycle" presStyleCnt="0"/>
      <dgm:spPr/>
    </dgm:pt>
    <dgm:pt modelId="{F7D398ED-F2AA-4A7F-9B44-7A84F7DDEA05}" type="pres">
      <dgm:prSet presAssocID="{62C67AC5-1DE8-436F-9202-33443E5F16D1}" presName="centerShape" presStyleCnt="0"/>
      <dgm:spPr/>
    </dgm:pt>
    <dgm:pt modelId="{AE327623-4B4D-437A-9CA8-65F98E95C4C3}" type="pres">
      <dgm:prSet presAssocID="{62C67AC5-1DE8-436F-9202-33443E5F16D1}" presName="connSite" presStyleLbl="node1" presStyleIdx="0" presStyleCnt="3"/>
      <dgm:spPr/>
    </dgm:pt>
    <dgm:pt modelId="{067222DD-C4A7-45D5-9149-7B182DE28E7E}" type="pres">
      <dgm:prSet presAssocID="{62C67AC5-1DE8-436F-9202-33443E5F16D1}" presName="visible" presStyleLbl="node1" presStyleIdx="0" presStyleCnt="3" custScaleX="120688" custScaleY="110522" custLinFactNeighborX="-25587" custLinFactNeighborY="-381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</dgm:spPr>
    </dgm:pt>
    <dgm:pt modelId="{B4F229AF-F789-4E30-BD74-E3EFF2F5DAE8}" type="pres">
      <dgm:prSet presAssocID="{FB1451D7-09A7-46F3-A05B-16F50E184ED0}" presName="Name25" presStyleLbl="parChTrans1D1" presStyleIdx="0" presStyleCnt="2"/>
      <dgm:spPr/>
    </dgm:pt>
    <dgm:pt modelId="{53414F69-AF33-42F9-81A8-783499E64F20}" type="pres">
      <dgm:prSet presAssocID="{6F9959C5-B8E6-44CB-86F5-964FA4915F79}" presName="node" presStyleCnt="0"/>
      <dgm:spPr/>
    </dgm:pt>
    <dgm:pt modelId="{257BF9EB-2268-45AE-878D-933E7062EC1C}" type="pres">
      <dgm:prSet presAssocID="{6F9959C5-B8E6-44CB-86F5-964FA4915F79}" presName="parentNode" presStyleLbl="node1" presStyleIdx="1" presStyleCnt="3" custScaleX="165297" custScaleY="98554">
        <dgm:presLayoutVars>
          <dgm:chMax val="1"/>
          <dgm:bulletEnabled val="1"/>
        </dgm:presLayoutVars>
      </dgm:prSet>
      <dgm:spPr/>
    </dgm:pt>
    <dgm:pt modelId="{211792D5-4877-418D-B8CC-038001A7EF9C}" type="pres">
      <dgm:prSet presAssocID="{6F9959C5-B8E6-44CB-86F5-964FA4915F79}" presName="childNode" presStyleLbl="revTx" presStyleIdx="0" presStyleCnt="0">
        <dgm:presLayoutVars>
          <dgm:bulletEnabled val="1"/>
        </dgm:presLayoutVars>
      </dgm:prSet>
      <dgm:spPr/>
    </dgm:pt>
    <dgm:pt modelId="{E31E1CC4-6F81-45A3-8283-F826C1C68C54}" type="pres">
      <dgm:prSet presAssocID="{E7B47252-ECA0-4105-80FA-A72C82E4D171}" presName="Name25" presStyleLbl="parChTrans1D1" presStyleIdx="1" presStyleCnt="2"/>
      <dgm:spPr/>
    </dgm:pt>
    <dgm:pt modelId="{5AF47806-14AE-4B40-A841-05BB07EF428E}" type="pres">
      <dgm:prSet presAssocID="{5765E8F6-9804-44E2-9864-B3FD83289FC5}" presName="node" presStyleCnt="0"/>
      <dgm:spPr/>
    </dgm:pt>
    <dgm:pt modelId="{AAF7FBAA-8B0B-4110-B0D0-90DB66E94AB4}" type="pres">
      <dgm:prSet presAssocID="{5765E8F6-9804-44E2-9864-B3FD83289FC5}" presName="parentNode" presStyleLbl="node1" presStyleIdx="2" presStyleCnt="3" custScaleX="172688" custScaleY="106342">
        <dgm:presLayoutVars>
          <dgm:chMax val="1"/>
          <dgm:bulletEnabled val="1"/>
        </dgm:presLayoutVars>
      </dgm:prSet>
      <dgm:spPr/>
    </dgm:pt>
    <dgm:pt modelId="{8395E942-91B0-47A4-925A-1171F93A91B2}" type="pres">
      <dgm:prSet presAssocID="{5765E8F6-9804-44E2-9864-B3FD83289FC5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A8A9EC31-369E-4ABF-B7EC-2FFEEB753BE8}" type="presOf" srcId="{62C67AC5-1DE8-436F-9202-33443E5F16D1}" destId="{777C3A13-AD79-4D90-A596-42A1490A0DAA}" srcOrd="0" destOrd="0" presId="urn:microsoft.com/office/officeart/2005/8/layout/radial2"/>
    <dgm:cxn modelId="{9F1E4F3C-E92C-429C-BF9E-713976776FAE}" srcId="{62C67AC5-1DE8-436F-9202-33443E5F16D1}" destId="{5765E8F6-9804-44E2-9864-B3FD83289FC5}" srcOrd="1" destOrd="0" parTransId="{E7B47252-ECA0-4105-80FA-A72C82E4D171}" sibTransId="{0D9199B1-DE62-42B6-8423-CB9EBD8753D9}"/>
    <dgm:cxn modelId="{2C11543E-6404-4D5A-9568-CB1C4CEA9C20}" type="presOf" srcId="{FB1451D7-09A7-46F3-A05B-16F50E184ED0}" destId="{B4F229AF-F789-4E30-BD74-E3EFF2F5DAE8}" srcOrd="0" destOrd="0" presId="urn:microsoft.com/office/officeart/2005/8/layout/radial2"/>
    <dgm:cxn modelId="{E3430B40-7E40-406E-95FE-C90E873A6249}" type="presOf" srcId="{6F9959C5-B8E6-44CB-86F5-964FA4915F79}" destId="{257BF9EB-2268-45AE-878D-933E7062EC1C}" srcOrd="0" destOrd="0" presId="urn:microsoft.com/office/officeart/2005/8/layout/radial2"/>
    <dgm:cxn modelId="{40FB3465-1FBB-4587-B517-4C256F69E6E4}" srcId="{62C67AC5-1DE8-436F-9202-33443E5F16D1}" destId="{6F9959C5-B8E6-44CB-86F5-964FA4915F79}" srcOrd="0" destOrd="0" parTransId="{FB1451D7-09A7-46F3-A05B-16F50E184ED0}" sibTransId="{5CAB3068-8F64-4A9D-AD9C-13DEFCC27BAF}"/>
    <dgm:cxn modelId="{D3CEE9BB-A62C-4184-BDF5-1AC6B0E2BBFD}" type="presOf" srcId="{E7B47252-ECA0-4105-80FA-A72C82E4D171}" destId="{E31E1CC4-6F81-45A3-8283-F826C1C68C54}" srcOrd="0" destOrd="0" presId="urn:microsoft.com/office/officeart/2005/8/layout/radial2"/>
    <dgm:cxn modelId="{8D8752C0-F8C3-4D40-B419-6E47FD2A5CDE}" type="presOf" srcId="{5765E8F6-9804-44E2-9864-B3FD83289FC5}" destId="{AAF7FBAA-8B0B-4110-B0D0-90DB66E94AB4}" srcOrd="0" destOrd="0" presId="urn:microsoft.com/office/officeart/2005/8/layout/radial2"/>
    <dgm:cxn modelId="{48B89A47-2807-4157-AB4E-7E3461C5822E}" type="presParOf" srcId="{777C3A13-AD79-4D90-A596-42A1490A0DAA}" destId="{7A3D968F-9D5D-4B11-BB76-3CDF72D6EFF3}" srcOrd="0" destOrd="0" presId="urn:microsoft.com/office/officeart/2005/8/layout/radial2"/>
    <dgm:cxn modelId="{8AB6BF7A-F399-49A7-A1E4-E7A3F63F32B6}" type="presParOf" srcId="{7A3D968F-9D5D-4B11-BB76-3CDF72D6EFF3}" destId="{F7D398ED-F2AA-4A7F-9B44-7A84F7DDEA05}" srcOrd="0" destOrd="0" presId="urn:microsoft.com/office/officeart/2005/8/layout/radial2"/>
    <dgm:cxn modelId="{2EBDB81B-63C0-40E4-B835-4C352BBC1372}" type="presParOf" srcId="{F7D398ED-F2AA-4A7F-9B44-7A84F7DDEA05}" destId="{AE327623-4B4D-437A-9CA8-65F98E95C4C3}" srcOrd="0" destOrd="0" presId="urn:microsoft.com/office/officeart/2005/8/layout/radial2"/>
    <dgm:cxn modelId="{BBB38D51-73E4-439D-AA80-E2BEF86388FA}" type="presParOf" srcId="{F7D398ED-F2AA-4A7F-9B44-7A84F7DDEA05}" destId="{067222DD-C4A7-45D5-9149-7B182DE28E7E}" srcOrd="1" destOrd="0" presId="urn:microsoft.com/office/officeart/2005/8/layout/radial2"/>
    <dgm:cxn modelId="{766C88B7-4F80-4851-9BF3-3369C7E074FB}" type="presParOf" srcId="{7A3D968F-9D5D-4B11-BB76-3CDF72D6EFF3}" destId="{B4F229AF-F789-4E30-BD74-E3EFF2F5DAE8}" srcOrd="1" destOrd="0" presId="urn:microsoft.com/office/officeart/2005/8/layout/radial2"/>
    <dgm:cxn modelId="{E69A47F1-FA19-4BEE-860E-444A9D7F5FBB}" type="presParOf" srcId="{7A3D968F-9D5D-4B11-BB76-3CDF72D6EFF3}" destId="{53414F69-AF33-42F9-81A8-783499E64F20}" srcOrd="2" destOrd="0" presId="urn:microsoft.com/office/officeart/2005/8/layout/radial2"/>
    <dgm:cxn modelId="{65D5AA3C-2C54-4963-A876-BA2477F14B43}" type="presParOf" srcId="{53414F69-AF33-42F9-81A8-783499E64F20}" destId="{257BF9EB-2268-45AE-878D-933E7062EC1C}" srcOrd="0" destOrd="0" presId="urn:microsoft.com/office/officeart/2005/8/layout/radial2"/>
    <dgm:cxn modelId="{59026D0C-98BC-41DF-BB2A-76E4F244B344}" type="presParOf" srcId="{53414F69-AF33-42F9-81A8-783499E64F20}" destId="{211792D5-4877-418D-B8CC-038001A7EF9C}" srcOrd="1" destOrd="0" presId="urn:microsoft.com/office/officeart/2005/8/layout/radial2"/>
    <dgm:cxn modelId="{2023CB91-C40E-4FA7-8F9D-0E87FC0C4F45}" type="presParOf" srcId="{7A3D968F-9D5D-4B11-BB76-3CDF72D6EFF3}" destId="{E31E1CC4-6F81-45A3-8283-F826C1C68C54}" srcOrd="3" destOrd="0" presId="urn:microsoft.com/office/officeart/2005/8/layout/radial2"/>
    <dgm:cxn modelId="{D5731D81-4AB5-4028-A2B6-4A939C87437F}" type="presParOf" srcId="{7A3D968F-9D5D-4B11-BB76-3CDF72D6EFF3}" destId="{5AF47806-14AE-4B40-A841-05BB07EF428E}" srcOrd="4" destOrd="0" presId="urn:microsoft.com/office/officeart/2005/8/layout/radial2"/>
    <dgm:cxn modelId="{B44218D4-DAA5-4161-A403-198AF80BCC48}" type="presParOf" srcId="{5AF47806-14AE-4B40-A841-05BB07EF428E}" destId="{AAF7FBAA-8B0B-4110-B0D0-90DB66E94AB4}" srcOrd="0" destOrd="0" presId="urn:microsoft.com/office/officeart/2005/8/layout/radial2"/>
    <dgm:cxn modelId="{101A12BA-69DB-44F9-8962-5114F064618A}" type="presParOf" srcId="{5AF47806-14AE-4B40-A841-05BB07EF428E}" destId="{8395E942-91B0-47A4-925A-1171F93A91B2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91E8398D-6A76-41D9-8B56-A18F9B4D7FD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F3F30A2-FE15-409F-9EC5-BD0DC3BA374B}">
      <dgm:prSet/>
      <dgm:spPr/>
      <dgm:t>
        <a:bodyPr/>
        <a:lstStyle/>
        <a:p>
          <a:r>
            <a:rPr lang="en-US"/>
            <a:t>Career planning</a:t>
          </a:r>
        </a:p>
      </dgm:t>
    </dgm:pt>
    <dgm:pt modelId="{689F4CDA-C577-4772-BE01-6C70A2A0458F}" type="parTrans" cxnId="{6EB9472C-0AFA-41FB-8332-1F68E9F2EE3B}">
      <dgm:prSet/>
      <dgm:spPr/>
      <dgm:t>
        <a:bodyPr/>
        <a:lstStyle/>
        <a:p>
          <a:endParaRPr lang="en-US"/>
        </a:p>
      </dgm:t>
    </dgm:pt>
    <dgm:pt modelId="{ED9E390A-6871-42DC-9931-640BC28FDF94}" type="sibTrans" cxnId="{6EB9472C-0AFA-41FB-8332-1F68E9F2EE3B}">
      <dgm:prSet/>
      <dgm:spPr/>
      <dgm:t>
        <a:bodyPr/>
        <a:lstStyle/>
        <a:p>
          <a:endParaRPr lang="en-US"/>
        </a:p>
      </dgm:t>
    </dgm:pt>
    <dgm:pt modelId="{8B339B58-7A48-4AE8-B029-80B28C477AE2}" type="pres">
      <dgm:prSet presAssocID="{91E8398D-6A76-41D9-8B56-A18F9B4D7FDF}" presName="linear" presStyleCnt="0">
        <dgm:presLayoutVars>
          <dgm:animLvl val="lvl"/>
          <dgm:resizeHandles val="exact"/>
        </dgm:presLayoutVars>
      </dgm:prSet>
      <dgm:spPr/>
    </dgm:pt>
    <dgm:pt modelId="{24AE3569-1B75-47FB-B495-C7F4AEBF7BDA}" type="pres">
      <dgm:prSet presAssocID="{DF3F30A2-FE15-409F-9EC5-BD0DC3BA374B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6EB9472C-0AFA-41FB-8332-1F68E9F2EE3B}" srcId="{91E8398D-6A76-41D9-8B56-A18F9B4D7FDF}" destId="{DF3F30A2-FE15-409F-9EC5-BD0DC3BA374B}" srcOrd="0" destOrd="0" parTransId="{689F4CDA-C577-4772-BE01-6C70A2A0458F}" sibTransId="{ED9E390A-6871-42DC-9931-640BC28FDF94}"/>
    <dgm:cxn modelId="{866EA1AA-03CB-42E4-9466-65E2C53212F1}" type="presOf" srcId="{91E8398D-6A76-41D9-8B56-A18F9B4D7FDF}" destId="{8B339B58-7A48-4AE8-B029-80B28C477AE2}" srcOrd="0" destOrd="0" presId="urn:microsoft.com/office/officeart/2005/8/layout/vList2"/>
    <dgm:cxn modelId="{754B69BE-20D0-4E4B-8139-943BD0F46546}" type="presOf" srcId="{DF3F30A2-FE15-409F-9EC5-BD0DC3BA374B}" destId="{24AE3569-1B75-47FB-B495-C7F4AEBF7BDA}" srcOrd="0" destOrd="0" presId="urn:microsoft.com/office/officeart/2005/8/layout/vList2"/>
    <dgm:cxn modelId="{FEBE8049-04A9-44F5-904F-8DE86E58CDD7}" type="presParOf" srcId="{8B339B58-7A48-4AE8-B029-80B28C477AE2}" destId="{24AE3569-1B75-47FB-B495-C7F4AEBF7BD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6E1769AF-8847-4357-8C24-B3E7A8FF3197}" type="doc">
      <dgm:prSet loTypeId="urn:microsoft.com/office/officeart/2005/8/layout/vList3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55ED3F-EF6A-4776-B448-4D4DC1AE252E}">
      <dgm:prSet/>
      <dgm:spPr/>
      <dgm:t>
        <a:bodyPr/>
        <a:lstStyle/>
        <a:p>
          <a:r>
            <a:rPr lang="en-US" dirty="0"/>
            <a:t>Planning</a:t>
          </a:r>
        </a:p>
      </dgm:t>
    </dgm:pt>
    <dgm:pt modelId="{6CEDDA64-B892-485D-91BA-EDFC0125C3C1}" type="parTrans" cxnId="{BA09A9A6-F031-45A7-8FAA-3D56EEAB8084}">
      <dgm:prSet/>
      <dgm:spPr/>
      <dgm:t>
        <a:bodyPr/>
        <a:lstStyle/>
        <a:p>
          <a:endParaRPr lang="en-US"/>
        </a:p>
      </dgm:t>
    </dgm:pt>
    <dgm:pt modelId="{B8CFA060-F9E7-48E9-A466-D09A2D7CD96E}" type="sibTrans" cxnId="{BA09A9A6-F031-45A7-8FAA-3D56EEAB8084}">
      <dgm:prSet/>
      <dgm:spPr/>
      <dgm:t>
        <a:bodyPr/>
        <a:lstStyle/>
        <a:p>
          <a:endParaRPr lang="en-US"/>
        </a:p>
      </dgm:t>
    </dgm:pt>
    <dgm:pt modelId="{A31CFD56-C4E0-4F82-8007-463A72ECDBAF}" type="pres">
      <dgm:prSet presAssocID="{6E1769AF-8847-4357-8C24-B3E7A8FF3197}" presName="linearFlow" presStyleCnt="0">
        <dgm:presLayoutVars>
          <dgm:dir/>
          <dgm:resizeHandles val="exact"/>
        </dgm:presLayoutVars>
      </dgm:prSet>
      <dgm:spPr/>
    </dgm:pt>
    <dgm:pt modelId="{40BF41BF-A04F-4FE7-9578-05900E9E3383}" type="pres">
      <dgm:prSet presAssocID="{F855ED3F-EF6A-4776-B448-4D4DC1AE252E}" presName="composite" presStyleCnt="0"/>
      <dgm:spPr/>
    </dgm:pt>
    <dgm:pt modelId="{34365ABD-0178-4150-842E-835A9A708B26}" type="pres">
      <dgm:prSet presAssocID="{F855ED3F-EF6A-4776-B448-4D4DC1AE252E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FFFE75CE-F5A1-496D-B9DE-71370B1AE568}" type="pres">
      <dgm:prSet presAssocID="{F855ED3F-EF6A-4776-B448-4D4DC1AE252E}" presName="txShp" presStyleLbl="node1" presStyleIdx="0" presStyleCnt="1">
        <dgm:presLayoutVars>
          <dgm:bulletEnabled val="1"/>
        </dgm:presLayoutVars>
      </dgm:prSet>
      <dgm:spPr/>
    </dgm:pt>
  </dgm:ptLst>
  <dgm:cxnLst>
    <dgm:cxn modelId="{CC6B5A0B-1705-4D6A-B5AE-5DC05EEF715F}" type="presOf" srcId="{6E1769AF-8847-4357-8C24-B3E7A8FF3197}" destId="{A31CFD56-C4E0-4F82-8007-463A72ECDBAF}" srcOrd="0" destOrd="0" presId="urn:microsoft.com/office/officeart/2005/8/layout/vList3"/>
    <dgm:cxn modelId="{65AE4C3C-8E23-423B-8B39-4506B8979F99}" type="presOf" srcId="{F855ED3F-EF6A-4776-B448-4D4DC1AE252E}" destId="{FFFE75CE-F5A1-496D-B9DE-71370B1AE568}" srcOrd="0" destOrd="0" presId="urn:microsoft.com/office/officeart/2005/8/layout/vList3"/>
    <dgm:cxn modelId="{BA09A9A6-F031-45A7-8FAA-3D56EEAB8084}" srcId="{6E1769AF-8847-4357-8C24-B3E7A8FF3197}" destId="{F855ED3F-EF6A-4776-B448-4D4DC1AE252E}" srcOrd="0" destOrd="0" parTransId="{6CEDDA64-B892-485D-91BA-EDFC0125C3C1}" sibTransId="{B8CFA060-F9E7-48E9-A466-D09A2D7CD96E}"/>
    <dgm:cxn modelId="{14D97804-A82B-473D-92F5-08C525C3E150}" type="presParOf" srcId="{A31CFD56-C4E0-4F82-8007-463A72ECDBAF}" destId="{40BF41BF-A04F-4FE7-9578-05900E9E3383}" srcOrd="0" destOrd="0" presId="urn:microsoft.com/office/officeart/2005/8/layout/vList3"/>
    <dgm:cxn modelId="{C7C1B842-4C69-44CE-B844-1BD00CC39245}" type="presParOf" srcId="{40BF41BF-A04F-4FE7-9578-05900E9E3383}" destId="{34365ABD-0178-4150-842E-835A9A708B26}" srcOrd="0" destOrd="0" presId="urn:microsoft.com/office/officeart/2005/8/layout/vList3"/>
    <dgm:cxn modelId="{F70B33F6-2088-4944-B6FC-EDF8C3EE7FA3}" type="presParOf" srcId="{40BF41BF-A04F-4FE7-9578-05900E9E3383}" destId="{FFFE75CE-F5A1-496D-B9DE-71370B1AE56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F1296EC4-480F-41FB-8157-5232E31459D0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E56C218-E970-4C64-A425-6221DFF20B37}">
      <dgm:prSet custT="1"/>
      <dgm:spPr/>
      <dgm:t>
        <a:bodyPr/>
        <a:lstStyle/>
        <a:p>
          <a:r>
            <a:rPr lang="en-US" sz="2500" dirty="0"/>
            <a:t>Become a good team leader in 3 years</a:t>
          </a:r>
        </a:p>
      </dgm:t>
    </dgm:pt>
    <dgm:pt modelId="{5F3B2215-93AA-4EAB-8AA3-1D0B3062907F}" type="parTrans" cxnId="{9E6B6408-9AEB-458E-8614-5D8C81F3DEF8}">
      <dgm:prSet/>
      <dgm:spPr/>
      <dgm:t>
        <a:bodyPr/>
        <a:lstStyle/>
        <a:p>
          <a:endParaRPr lang="en-US"/>
        </a:p>
      </dgm:t>
    </dgm:pt>
    <dgm:pt modelId="{E0B9E131-BCC1-4D43-8B42-C8BFD25A3493}" type="sibTrans" cxnId="{9E6B6408-9AEB-458E-8614-5D8C81F3DEF8}">
      <dgm:prSet/>
      <dgm:spPr/>
      <dgm:t>
        <a:bodyPr/>
        <a:lstStyle/>
        <a:p>
          <a:endParaRPr lang="en-US"/>
        </a:p>
      </dgm:t>
    </dgm:pt>
    <dgm:pt modelId="{70F0C039-0AF0-485C-B3E7-74A06421A916}">
      <dgm:prSet custT="1"/>
      <dgm:spPr/>
      <dgm:t>
        <a:bodyPr/>
        <a:lstStyle/>
        <a:p>
          <a:r>
            <a:rPr lang="en-US" sz="2500" dirty="0"/>
            <a:t>Become an excellent project manager manage in 10 years</a:t>
          </a:r>
        </a:p>
      </dgm:t>
    </dgm:pt>
    <dgm:pt modelId="{8C746D7F-5E54-4537-9369-B6256A8B231B}" type="parTrans" cxnId="{A3F2EAF8-DBAB-4DC3-97EE-FD0B14D2CA66}">
      <dgm:prSet/>
      <dgm:spPr/>
      <dgm:t>
        <a:bodyPr/>
        <a:lstStyle/>
        <a:p>
          <a:endParaRPr lang="en-US"/>
        </a:p>
      </dgm:t>
    </dgm:pt>
    <dgm:pt modelId="{FD400F3D-ED74-466C-B761-8EFD4006B6D8}" type="sibTrans" cxnId="{A3F2EAF8-DBAB-4DC3-97EE-FD0B14D2CA66}">
      <dgm:prSet/>
      <dgm:spPr/>
      <dgm:t>
        <a:bodyPr/>
        <a:lstStyle/>
        <a:p>
          <a:endParaRPr lang="en-US"/>
        </a:p>
      </dgm:t>
    </dgm:pt>
    <dgm:pt modelId="{70DFFC7D-31AC-49A3-82EC-14A3E5EEB0A3}" type="pres">
      <dgm:prSet presAssocID="{F1296EC4-480F-41FB-8157-5232E31459D0}" presName="linear" presStyleCnt="0">
        <dgm:presLayoutVars>
          <dgm:animLvl val="lvl"/>
          <dgm:resizeHandles val="exact"/>
        </dgm:presLayoutVars>
      </dgm:prSet>
      <dgm:spPr/>
    </dgm:pt>
    <dgm:pt modelId="{B6615B02-2285-4D96-B075-E2DDC3F31ED9}" type="pres">
      <dgm:prSet presAssocID="{7E56C218-E970-4C64-A425-6221DFF20B3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4F3AC11-701D-4E42-97FE-178500CBF07D}" type="pres">
      <dgm:prSet presAssocID="{E0B9E131-BCC1-4D43-8B42-C8BFD25A3493}" presName="spacer" presStyleCnt="0"/>
      <dgm:spPr/>
    </dgm:pt>
    <dgm:pt modelId="{F2E29595-9539-41F7-823F-91A893F0A024}" type="pres">
      <dgm:prSet presAssocID="{70F0C039-0AF0-485C-B3E7-74A06421A916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49024D07-05D6-4119-9B1B-0CC48EC78760}" type="presOf" srcId="{7E56C218-E970-4C64-A425-6221DFF20B37}" destId="{B6615B02-2285-4D96-B075-E2DDC3F31ED9}" srcOrd="0" destOrd="0" presId="urn:microsoft.com/office/officeart/2005/8/layout/vList2"/>
    <dgm:cxn modelId="{9E6B6408-9AEB-458E-8614-5D8C81F3DEF8}" srcId="{F1296EC4-480F-41FB-8157-5232E31459D0}" destId="{7E56C218-E970-4C64-A425-6221DFF20B37}" srcOrd="0" destOrd="0" parTransId="{5F3B2215-93AA-4EAB-8AA3-1D0B3062907F}" sibTransId="{E0B9E131-BCC1-4D43-8B42-C8BFD25A3493}"/>
    <dgm:cxn modelId="{7CD07F2D-4C88-41B2-9CA0-B5BC334FD913}" type="presOf" srcId="{F1296EC4-480F-41FB-8157-5232E31459D0}" destId="{70DFFC7D-31AC-49A3-82EC-14A3E5EEB0A3}" srcOrd="0" destOrd="0" presId="urn:microsoft.com/office/officeart/2005/8/layout/vList2"/>
    <dgm:cxn modelId="{B0F2CC88-DC84-4B5D-8713-A6F65A81BAE0}" type="presOf" srcId="{70F0C039-0AF0-485C-B3E7-74A06421A916}" destId="{F2E29595-9539-41F7-823F-91A893F0A024}" srcOrd="0" destOrd="0" presId="urn:microsoft.com/office/officeart/2005/8/layout/vList2"/>
    <dgm:cxn modelId="{A3F2EAF8-DBAB-4DC3-97EE-FD0B14D2CA66}" srcId="{F1296EC4-480F-41FB-8157-5232E31459D0}" destId="{70F0C039-0AF0-485C-B3E7-74A06421A916}" srcOrd="1" destOrd="0" parTransId="{8C746D7F-5E54-4537-9369-B6256A8B231B}" sibTransId="{FD400F3D-ED74-466C-B761-8EFD4006B6D8}"/>
    <dgm:cxn modelId="{2DE7CFB9-D436-40D5-8C9B-7002E41D4DA3}" type="presParOf" srcId="{70DFFC7D-31AC-49A3-82EC-14A3E5EEB0A3}" destId="{B6615B02-2285-4D96-B075-E2DDC3F31ED9}" srcOrd="0" destOrd="0" presId="urn:microsoft.com/office/officeart/2005/8/layout/vList2"/>
    <dgm:cxn modelId="{25F0F705-19F4-4AE7-8743-FC5F6769264D}" type="presParOf" srcId="{70DFFC7D-31AC-49A3-82EC-14A3E5EEB0A3}" destId="{C4F3AC11-701D-4E42-97FE-178500CBF07D}" srcOrd="1" destOrd="0" presId="urn:microsoft.com/office/officeart/2005/8/layout/vList2"/>
    <dgm:cxn modelId="{C18BE9AC-3D39-4ABC-BA7B-A3BB1C41D186}" type="presParOf" srcId="{70DFFC7D-31AC-49A3-82EC-14A3E5EEB0A3}" destId="{F2E29595-9539-41F7-823F-91A893F0A024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A9FAA3B9-66A0-428C-A949-E73D21E147EF}" type="doc">
      <dgm:prSet loTypeId="urn:microsoft.com/office/officeart/2005/8/layout/vList3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49F583-B253-4BF9-A370-077D1B46D011}">
      <dgm:prSet/>
      <dgm:spPr/>
      <dgm:t>
        <a:bodyPr/>
        <a:lstStyle/>
        <a:p>
          <a:r>
            <a:rPr lang="en-US" dirty="0"/>
            <a:t>Action</a:t>
          </a:r>
        </a:p>
      </dgm:t>
    </dgm:pt>
    <dgm:pt modelId="{EC6A8CA5-5AC1-4E00-83C3-279672BF873E}" type="parTrans" cxnId="{AE02F863-EBBA-4EB9-83A1-8FA053B2B8B9}">
      <dgm:prSet/>
      <dgm:spPr/>
      <dgm:t>
        <a:bodyPr/>
        <a:lstStyle/>
        <a:p>
          <a:endParaRPr lang="en-US"/>
        </a:p>
      </dgm:t>
    </dgm:pt>
    <dgm:pt modelId="{52481523-023F-4ACB-B3B3-DF634E65DC29}" type="sibTrans" cxnId="{AE02F863-EBBA-4EB9-83A1-8FA053B2B8B9}">
      <dgm:prSet/>
      <dgm:spPr/>
      <dgm:t>
        <a:bodyPr/>
        <a:lstStyle/>
        <a:p>
          <a:endParaRPr lang="en-US"/>
        </a:p>
      </dgm:t>
    </dgm:pt>
    <dgm:pt modelId="{97FC27C7-51D8-4A97-95D8-FB657293CEA5}" type="pres">
      <dgm:prSet presAssocID="{A9FAA3B9-66A0-428C-A949-E73D21E147EF}" presName="linearFlow" presStyleCnt="0">
        <dgm:presLayoutVars>
          <dgm:dir/>
          <dgm:resizeHandles val="exact"/>
        </dgm:presLayoutVars>
      </dgm:prSet>
      <dgm:spPr/>
    </dgm:pt>
    <dgm:pt modelId="{374A2B9A-AC0C-4C1A-9F09-E65597EEE2C4}" type="pres">
      <dgm:prSet presAssocID="{8849F583-B253-4BF9-A370-077D1B46D011}" presName="composite" presStyleCnt="0"/>
      <dgm:spPr/>
    </dgm:pt>
    <dgm:pt modelId="{4387AD89-E890-46A0-959B-AA2CE027BE4C}" type="pres">
      <dgm:prSet presAssocID="{8849F583-B253-4BF9-A370-077D1B46D011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</dgm:spPr>
    </dgm:pt>
    <dgm:pt modelId="{3EA3213E-711A-4782-92B5-DC0CF3C2C94A}" type="pres">
      <dgm:prSet presAssocID="{8849F583-B253-4BF9-A370-077D1B46D011}" presName="txShp" presStyleLbl="node1" presStyleIdx="0" presStyleCnt="1">
        <dgm:presLayoutVars>
          <dgm:bulletEnabled val="1"/>
        </dgm:presLayoutVars>
      </dgm:prSet>
      <dgm:spPr/>
    </dgm:pt>
  </dgm:ptLst>
  <dgm:cxnLst>
    <dgm:cxn modelId="{A49C9C08-5A87-4DE1-B976-07FE241A67D7}" type="presOf" srcId="{8849F583-B253-4BF9-A370-077D1B46D011}" destId="{3EA3213E-711A-4782-92B5-DC0CF3C2C94A}" srcOrd="0" destOrd="0" presId="urn:microsoft.com/office/officeart/2005/8/layout/vList3"/>
    <dgm:cxn modelId="{309E0811-1846-43CE-960F-473B7D2F84BF}" type="presOf" srcId="{A9FAA3B9-66A0-428C-A949-E73D21E147EF}" destId="{97FC27C7-51D8-4A97-95D8-FB657293CEA5}" srcOrd="0" destOrd="0" presId="urn:microsoft.com/office/officeart/2005/8/layout/vList3"/>
    <dgm:cxn modelId="{AE02F863-EBBA-4EB9-83A1-8FA053B2B8B9}" srcId="{A9FAA3B9-66A0-428C-A949-E73D21E147EF}" destId="{8849F583-B253-4BF9-A370-077D1B46D011}" srcOrd="0" destOrd="0" parTransId="{EC6A8CA5-5AC1-4E00-83C3-279672BF873E}" sibTransId="{52481523-023F-4ACB-B3B3-DF634E65DC29}"/>
    <dgm:cxn modelId="{C8511ED0-1D28-4CD9-AC56-A584FFBDDB1E}" type="presParOf" srcId="{97FC27C7-51D8-4A97-95D8-FB657293CEA5}" destId="{374A2B9A-AC0C-4C1A-9F09-E65597EEE2C4}" srcOrd="0" destOrd="0" presId="urn:microsoft.com/office/officeart/2005/8/layout/vList3"/>
    <dgm:cxn modelId="{9AFE8857-EF51-4C70-8329-450F4F14A9E0}" type="presParOf" srcId="{374A2B9A-AC0C-4C1A-9F09-E65597EEE2C4}" destId="{4387AD89-E890-46A0-959B-AA2CE027BE4C}" srcOrd="0" destOrd="0" presId="urn:microsoft.com/office/officeart/2005/8/layout/vList3"/>
    <dgm:cxn modelId="{3AFD2BA2-A577-4862-96E5-8B5046C2BC9F}" type="presParOf" srcId="{374A2B9A-AC0C-4C1A-9F09-E65597EEE2C4}" destId="{3EA3213E-711A-4782-92B5-DC0CF3C2C94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A63F9583-3D7E-4678-9DF0-3B3E0C152CE9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EC5B49-E265-4F53-BAC4-A25294D522FF}">
      <dgm:prSet custT="1"/>
      <dgm:spPr/>
      <dgm:t>
        <a:bodyPr/>
        <a:lstStyle/>
        <a:p>
          <a:r>
            <a:rPr lang="en-US" sz="2500" dirty="0"/>
            <a:t>Join some English training institutions to improve my English skills</a:t>
          </a:r>
        </a:p>
      </dgm:t>
    </dgm:pt>
    <dgm:pt modelId="{6F783DD4-E8CD-4D12-8B1E-7BFE436106A8}" type="parTrans" cxnId="{72C5E0CB-10B9-4F8F-B81F-654B6C08EFAB}">
      <dgm:prSet/>
      <dgm:spPr/>
      <dgm:t>
        <a:bodyPr/>
        <a:lstStyle/>
        <a:p>
          <a:endParaRPr lang="en-US"/>
        </a:p>
      </dgm:t>
    </dgm:pt>
    <dgm:pt modelId="{5DFD5C6E-9390-483E-842C-7FE63E19E6C1}" type="sibTrans" cxnId="{72C5E0CB-10B9-4F8F-B81F-654B6C08EFAB}">
      <dgm:prSet/>
      <dgm:spPr/>
      <dgm:t>
        <a:bodyPr/>
        <a:lstStyle/>
        <a:p>
          <a:endParaRPr lang="en-US"/>
        </a:p>
      </dgm:t>
    </dgm:pt>
    <dgm:pt modelId="{1D4A9588-5BDE-499E-9DDF-0836EE1B2229}">
      <dgm:prSet custT="1"/>
      <dgm:spPr/>
      <dgm:t>
        <a:bodyPr/>
        <a:lstStyle/>
        <a:p>
          <a:r>
            <a:rPr lang="en-US" sz="2500" dirty="0"/>
            <a:t>Make use of my spare time to continue learning</a:t>
          </a:r>
        </a:p>
      </dgm:t>
    </dgm:pt>
    <dgm:pt modelId="{EAD6D621-E651-4135-9B06-903F3A61CB1F}" type="parTrans" cxnId="{05F11A69-7BBC-4630-AE31-4D070A3403B8}">
      <dgm:prSet/>
      <dgm:spPr/>
      <dgm:t>
        <a:bodyPr/>
        <a:lstStyle/>
        <a:p>
          <a:endParaRPr lang="en-US"/>
        </a:p>
      </dgm:t>
    </dgm:pt>
    <dgm:pt modelId="{79648E32-58A3-453E-84D9-15973C9BCE79}" type="sibTrans" cxnId="{05F11A69-7BBC-4630-AE31-4D070A3403B8}">
      <dgm:prSet/>
      <dgm:spPr/>
      <dgm:t>
        <a:bodyPr/>
        <a:lstStyle/>
        <a:p>
          <a:endParaRPr lang="en-US"/>
        </a:p>
      </dgm:t>
    </dgm:pt>
    <dgm:pt modelId="{9C8B5FFE-FE12-49B7-AD51-58D3481E3095}" type="pres">
      <dgm:prSet presAssocID="{A63F9583-3D7E-4678-9DF0-3B3E0C152CE9}" presName="linear" presStyleCnt="0">
        <dgm:presLayoutVars>
          <dgm:animLvl val="lvl"/>
          <dgm:resizeHandles val="exact"/>
        </dgm:presLayoutVars>
      </dgm:prSet>
      <dgm:spPr/>
    </dgm:pt>
    <dgm:pt modelId="{821D6488-0E8D-4C38-8166-A952E857737A}" type="pres">
      <dgm:prSet presAssocID="{F1EC5B49-E265-4F53-BAC4-A25294D522F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831E9DC-0954-44C0-A20B-6793E7947674}" type="pres">
      <dgm:prSet presAssocID="{5DFD5C6E-9390-483E-842C-7FE63E19E6C1}" presName="spacer" presStyleCnt="0"/>
      <dgm:spPr/>
    </dgm:pt>
    <dgm:pt modelId="{A7E40681-76A0-4978-A198-F4F1F767D85E}" type="pres">
      <dgm:prSet presAssocID="{1D4A9588-5BDE-499E-9DDF-0836EE1B2229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05F11A69-7BBC-4630-AE31-4D070A3403B8}" srcId="{A63F9583-3D7E-4678-9DF0-3B3E0C152CE9}" destId="{1D4A9588-5BDE-499E-9DDF-0836EE1B2229}" srcOrd="1" destOrd="0" parTransId="{EAD6D621-E651-4135-9B06-903F3A61CB1F}" sibTransId="{79648E32-58A3-453E-84D9-15973C9BCE79}"/>
    <dgm:cxn modelId="{B8BBED7B-B275-4691-9F9E-151DD429611C}" type="presOf" srcId="{1D4A9588-5BDE-499E-9DDF-0836EE1B2229}" destId="{A7E40681-76A0-4978-A198-F4F1F767D85E}" srcOrd="0" destOrd="0" presId="urn:microsoft.com/office/officeart/2005/8/layout/vList2"/>
    <dgm:cxn modelId="{82C6A1A2-F3EF-41F6-BE1C-56480B6F4EC0}" type="presOf" srcId="{F1EC5B49-E265-4F53-BAC4-A25294D522FF}" destId="{821D6488-0E8D-4C38-8166-A952E857737A}" srcOrd="0" destOrd="0" presId="urn:microsoft.com/office/officeart/2005/8/layout/vList2"/>
    <dgm:cxn modelId="{A93D6FAD-4AD2-43CD-9F2A-1A7727E2340D}" type="presOf" srcId="{A63F9583-3D7E-4678-9DF0-3B3E0C152CE9}" destId="{9C8B5FFE-FE12-49B7-AD51-58D3481E3095}" srcOrd="0" destOrd="0" presId="urn:microsoft.com/office/officeart/2005/8/layout/vList2"/>
    <dgm:cxn modelId="{72C5E0CB-10B9-4F8F-B81F-654B6C08EFAB}" srcId="{A63F9583-3D7E-4678-9DF0-3B3E0C152CE9}" destId="{F1EC5B49-E265-4F53-BAC4-A25294D522FF}" srcOrd="0" destOrd="0" parTransId="{6F783DD4-E8CD-4D12-8B1E-7BFE436106A8}" sibTransId="{5DFD5C6E-9390-483E-842C-7FE63E19E6C1}"/>
    <dgm:cxn modelId="{0FE85394-A432-4B28-9BA8-8B5C3C905205}" type="presParOf" srcId="{9C8B5FFE-FE12-49B7-AD51-58D3481E3095}" destId="{821D6488-0E8D-4C38-8166-A952E857737A}" srcOrd="0" destOrd="0" presId="urn:microsoft.com/office/officeart/2005/8/layout/vList2"/>
    <dgm:cxn modelId="{7CF488BD-157E-4E73-B3DA-31A403CF88CE}" type="presParOf" srcId="{9C8B5FFE-FE12-49B7-AD51-58D3481E3095}" destId="{1831E9DC-0954-44C0-A20B-6793E7947674}" srcOrd="1" destOrd="0" presId="urn:microsoft.com/office/officeart/2005/8/layout/vList2"/>
    <dgm:cxn modelId="{4A8AC743-1139-4EC5-8CAC-45C0A710EC37}" type="presParOf" srcId="{9C8B5FFE-FE12-49B7-AD51-58D3481E3095}" destId="{A7E40681-76A0-4978-A198-F4F1F767D85E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280521BF-8822-4D28-B177-BEDBDA251BA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B56FAA0-3BD6-4D9B-9281-9A27CBA1ABBC}">
      <dgm:prSet/>
      <dgm:spPr/>
      <dgm:t>
        <a:bodyPr/>
        <a:lstStyle/>
        <a:p>
          <a:r>
            <a:rPr lang="en-US"/>
            <a:t>End of</a:t>
          </a:r>
          <a:r>
            <a:rPr lang="zh-CN"/>
            <a:t> </a:t>
          </a:r>
          <a:r>
            <a:rPr lang="en-US"/>
            <a:t>presentation</a:t>
          </a:r>
        </a:p>
      </dgm:t>
    </dgm:pt>
    <dgm:pt modelId="{ADCAC883-1226-4BE2-89C0-A77C5BAE95F7}" type="parTrans" cxnId="{F3244C91-45DE-47F7-BB11-1CEFCD547262}">
      <dgm:prSet/>
      <dgm:spPr/>
      <dgm:t>
        <a:bodyPr/>
        <a:lstStyle/>
        <a:p>
          <a:endParaRPr lang="en-US"/>
        </a:p>
      </dgm:t>
    </dgm:pt>
    <dgm:pt modelId="{DDB7237B-84E9-47C5-9ADD-131B0AB5E6B4}" type="sibTrans" cxnId="{F3244C91-45DE-47F7-BB11-1CEFCD547262}">
      <dgm:prSet/>
      <dgm:spPr/>
      <dgm:t>
        <a:bodyPr/>
        <a:lstStyle/>
        <a:p>
          <a:endParaRPr lang="en-US"/>
        </a:p>
      </dgm:t>
    </dgm:pt>
    <dgm:pt modelId="{A7046528-2D74-4566-893B-B8CF3A32825C}" type="pres">
      <dgm:prSet presAssocID="{280521BF-8822-4D28-B177-BEDBDA251BAF}" presName="linear" presStyleCnt="0">
        <dgm:presLayoutVars>
          <dgm:animLvl val="lvl"/>
          <dgm:resizeHandles val="exact"/>
        </dgm:presLayoutVars>
      </dgm:prSet>
      <dgm:spPr/>
    </dgm:pt>
    <dgm:pt modelId="{73B92C0D-018B-45D9-AC08-DF284A08716B}" type="pres">
      <dgm:prSet presAssocID="{CB56FAA0-3BD6-4D9B-9281-9A27CBA1ABBC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74585865-F105-4FD5-94B5-9D9373C6530F}" type="presOf" srcId="{CB56FAA0-3BD6-4D9B-9281-9A27CBA1ABBC}" destId="{73B92C0D-018B-45D9-AC08-DF284A08716B}" srcOrd="0" destOrd="0" presId="urn:microsoft.com/office/officeart/2005/8/layout/vList2"/>
    <dgm:cxn modelId="{B6A1B16B-6931-4512-9ADC-31EAE56A7603}" type="presOf" srcId="{280521BF-8822-4D28-B177-BEDBDA251BAF}" destId="{A7046528-2D74-4566-893B-B8CF3A32825C}" srcOrd="0" destOrd="0" presId="urn:microsoft.com/office/officeart/2005/8/layout/vList2"/>
    <dgm:cxn modelId="{F3244C91-45DE-47F7-BB11-1CEFCD547262}" srcId="{280521BF-8822-4D28-B177-BEDBDA251BAF}" destId="{CB56FAA0-3BD6-4D9B-9281-9A27CBA1ABBC}" srcOrd="0" destOrd="0" parTransId="{ADCAC883-1226-4BE2-89C0-A77C5BAE95F7}" sibTransId="{DDB7237B-84E9-47C5-9ADD-131B0AB5E6B4}"/>
    <dgm:cxn modelId="{A7DD730A-87F9-4CE7-8325-44ECBBA34F88}" type="presParOf" srcId="{A7046528-2D74-4566-893B-B8CF3A32825C}" destId="{73B92C0D-018B-45D9-AC08-DF284A08716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3FC6B8C-2106-4575-88D2-F6F322C50783}" type="doc">
      <dgm:prSet loTypeId="urn:microsoft.com/office/officeart/2005/8/layout/vList3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90E604-1D6A-4450-8317-9CD80DF2AC75}">
      <dgm:prSet/>
      <dgm:spPr/>
      <dgm:t>
        <a:bodyPr/>
        <a:lstStyle/>
        <a:p>
          <a:r>
            <a:rPr lang="en-US" dirty="0"/>
            <a:t>Agenda</a:t>
          </a:r>
        </a:p>
      </dgm:t>
    </dgm:pt>
    <dgm:pt modelId="{3FBC2F63-41E5-4FEF-A1EA-91BF7DEF846B}" type="parTrans" cxnId="{78764738-2D82-4739-8F86-631B59B26F8E}">
      <dgm:prSet/>
      <dgm:spPr/>
      <dgm:t>
        <a:bodyPr/>
        <a:lstStyle/>
        <a:p>
          <a:endParaRPr lang="en-US"/>
        </a:p>
      </dgm:t>
    </dgm:pt>
    <dgm:pt modelId="{F3EA6E05-C710-4C28-B5E6-DE6CDE46BDEE}" type="sibTrans" cxnId="{78764738-2D82-4739-8F86-631B59B26F8E}">
      <dgm:prSet/>
      <dgm:spPr/>
      <dgm:t>
        <a:bodyPr/>
        <a:lstStyle/>
        <a:p>
          <a:endParaRPr lang="en-US"/>
        </a:p>
      </dgm:t>
    </dgm:pt>
    <dgm:pt modelId="{F180D7FD-E4CE-4F6D-AEF7-F4E3C0156DC8}" type="pres">
      <dgm:prSet presAssocID="{53FC6B8C-2106-4575-88D2-F6F322C50783}" presName="linearFlow" presStyleCnt="0">
        <dgm:presLayoutVars>
          <dgm:dir/>
          <dgm:resizeHandles val="exact"/>
        </dgm:presLayoutVars>
      </dgm:prSet>
      <dgm:spPr/>
    </dgm:pt>
    <dgm:pt modelId="{79447F86-81C0-40BA-8F2B-DE67DC757127}" type="pres">
      <dgm:prSet presAssocID="{7E90E604-1D6A-4450-8317-9CD80DF2AC75}" presName="composite" presStyleCnt="0"/>
      <dgm:spPr/>
    </dgm:pt>
    <dgm:pt modelId="{B419979C-37E5-4CF6-BAD5-F9F2824109AE}" type="pres">
      <dgm:prSet presAssocID="{7E90E604-1D6A-4450-8317-9CD80DF2AC75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DFB1483-DB95-4E80-9EAD-7E122EBCC06F}" type="pres">
      <dgm:prSet presAssocID="{7E90E604-1D6A-4450-8317-9CD80DF2AC75}" presName="txShp" presStyleLbl="node1" presStyleIdx="0" presStyleCnt="1">
        <dgm:presLayoutVars>
          <dgm:bulletEnabled val="1"/>
        </dgm:presLayoutVars>
      </dgm:prSet>
      <dgm:spPr/>
    </dgm:pt>
  </dgm:ptLst>
  <dgm:cxnLst>
    <dgm:cxn modelId="{78764738-2D82-4739-8F86-631B59B26F8E}" srcId="{53FC6B8C-2106-4575-88D2-F6F322C50783}" destId="{7E90E604-1D6A-4450-8317-9CD80DF2AC75}" srcOrd="0" destOrd="0" parTransId="{3FBC2F63-41E5-4FEF-A1EA-91BF7DEF846B}" sibTransId="{F3EA6E05-C710-4C28-B5E6-DE6CDE46BDEE}"/>
    <dgm:cxn modelId="{E50CA174-A48D-4552-914A-49918D78D04F}" type="presOf" srcId="{53FC6B8C-2106-4575-88D2-F6F322C50783}" destId="{F180D7FD-E4CE-4F6D-AEF7-F4E3C0156DC8}" srcOrd="0" destOrd="0" presId="urn:microsoft.com/office/officeart/2005/8/layout/vList3"/>
    <dgm:cxn modelId="{8764159D-B808-481E-9760-9CB14C5571EC}" type="presOf" srcId="{7E90E604-1D6A-4450-8317-9CD80DF2AC75}" destId="{FDFB1483-DB95-4E80-9EAD-7E122EBCC06F}" srcOrd="0" destOrd="0" presId="urn:microsoft.com/office/officeart/2005/8/layout/vList3"/>
    <dgm:cxn modelId="{4DC1EDBA-CF04-4ADA-8F00-C56B85DCEAD5}" type="presParOf" srcId="{F180D7FD-E4CE-4F6D-AEF7-F4E3C0156DC8}" destId="{79447F86-81C0-40BA-8F2B-DE67DC757127}" srcOrd="0" destOrd="0" presId="urn:microsoft.com/office/officeart/2005/8/layout/vList3"/>
    <dgm:cxn modelId="{86845C10-390D-418C-98E5-83DAD172FDBC}" type="presParOf" srcId="{79447F86-81C0-40BA-8F2B-DE67DC757127}" destId="{B419979C-37E5-4CF6-BAD5-F9F2824109AE}" srcOrd="0" destOrd="0" presId="urn:microsoft.com/office/officeart/2005/8/layout/vList3"/>
    <dgm:cxn modelId="{FC541318-C0FD-46CE-B8D8-70672FE1E730}" type="presParOf" srcId="{79447F86-81C0-40BA-8F2B-DE67DC757127}" destId="{FDFB1483-DB95-4E80-9EAD-7E122EBCC06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52E1E58-F726-4757-81D3-7569388CE1D2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116A6A-5BCA-400D-91B4-923B66C5F604}">
      <dgm:prSet custT="1"/>
      <dgm:spPr/>
      <dgm:t>
        <a:bodyPr/>
        <a:lstStyle/>
        <a:p>
          <a:r>
            <a:rPr lang="en-US" sz="5400" dirty="0"/>
            <a:t>Self</a:t>
          </a:r>
          <a:r>
            <a:rPr lang="en-US" sz="4200" dirty="0"/>
            <a:t> </a:t>
          </a:r>
          <a:r>
            <a:rPr lang="en-US" sz="5400" dirty="0"/>
            <a:t>introduction</a:t>
          </a:r>
        </a:p>
      </dgm:t>
    </dgm:pt>
    <dgm:pt modelId="{732CBF94-3EFE-41EC-AA93-5204E9B3D6D0}" type="parTrans" cxnId="{52ED7763-97B1-4D93-A942-8D3ED5038B2B}">
      <dgm:prSet/>
      <dgm:spPr/>
      <dgm:t>
        <a:bodyPr/>
        <a:lstStyle/>
        <a:p>
          <a:endParaRPr lang="en-US"/>
        </a:p>
      </dgm:t>
    </dgm:pt>
    <dgm:pt modelId="{855A7F41-CB7A-4690-9AC5-7ADB74ADB421}" type="sibTrans" cxnId="{52ED7763-97B1-4D93-A942-8D3ED5038B2B}">
      <dgm:prSet/>
      <dgm:spPr/>
      <dgm:t>
        <a:bodyPr/>
        <a:lstStyle/>
        <a:p>
          <a:endParaRPr lang="en-US"/>
        </a:p>
      </dgm:t>
    </dgm:pt>
    <dgm:pt modelId="{2607BC6D-E011-47C9-B4B4-CF7F30505901}" type="pres">
      <dgm:prSet presAssocID="{E52E1E58-F726-4757-81D3-7569388CE1D2}" presName="linear" presStyleCnt="0">
        <dgm:presLayoutVars>
          <dgm:animLvl val="lvl"/>
          <dgm:resizeHandles val="exact"/>
        </dgm:presLayoutVars>
      </dgm:prSet>
      <dgm:spPr/>
    </dgm:pt>
    <dgm:pt modelId="{DF82F42A-E128-4EA3-8E8F-6BA6E13AF4B8}" type="pres">
      <dgm:prSet presAssocID="{AA116A6A-5BCA-400D-91B4-923B66C5F60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F375A413-A45B-41BC-9FFF-60513634BF48}" type="presOf" srcId="{AA116A6A-5BCA-400D-91B4-923B66C5F604}" destId="{DF82F42A-E128-4EA3-8E8F-6BA6E13AF4B8}" srcOrd="0" destOrd="0" presId="urn:microsoft.com/office/officeart/2005/8/layout/vList2"/>
    <dgm:cxn modelId="{52ED7763-97B1-4D93-A942-8D3ED5038B2B}" srcId="{E52E1E58-F726-4757-81D3-7569388CE1D2}" destId="{AA116A6A-5BCA-400D-91B4-923B66C5F604}" srcOrd="0" destOrd="0" parTransId="{732CBF94-3EFE-41EC-AA93-5204E9B3D6D0}" sibTransId="{855A7F41-CB7A-4690-9AC5-7ADB74ADB421}"/>
    <dgm:cxn modelId="{2DD34152-31E1-4A2F-92D3-BE152F0BA993}" type="presOf" srcId="{E52E1E58-F726-4757-81D3-7569388CE1D2}" destId="{2607BC6D-E011-47C9-B4B4-CF7F30505901}" srcOrd="0" destOrd="0" presId="urn:microsoft.com/office/officeart/2005/8/layout/vList2"/>
    <dgm:cxn modelId="{A7D271A1-485C-4B4A-8606-A417FFE3B647}" type="presParOf" srcId="{2607BC6D-E011-47C9-B4B4-CF7F30505901}" destId="{DF82F42A-E128-4EA3-8E8F-6BA6E13AF4B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3C12BA2-531D-4F44-B203-C3493D4F666F}" type="doc">
      <dgm:prSet loTypeId="urn:microsoft.com/office/officeart/2005/8/layout/radial2" loCatId="relationship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B85E3F-773E-45FA-8C87-AD78E1368B20}">
      <dgm:prSet custT="1"/>
      <dgm:spPr/>
      <dgm:t>
        <a:bodyPr/>
        <a:lstStyle/>
        <a:p>
          <a:r>
            <a:rPr lang="en-US" sz="2000" dirty="0"/>
            <a:t>Personal</a:t>
          </a:r>
          <a:r>
            <a:rPr lang="en-US" sz="2000" b="1" dirty="0"/>
            <a:t> </a:t>
          </a:r>
          <a:r>
            <a:rPr lang="en-US" sz="2000" dirty="0"/>
            <a:t>Information</a:t>
          </a:r>
        </a:p>
      </dgm:t>
    </dgm:pt>
    <dgm:pt modelId="{2F20491C-66B5-4A55-8602-F9E76124499C}" type="parTrans" cxnId="{F1F041AE-FC9A-4A1A-AA04-AB7489554171}">
      <dgm:prSet/>
      <dgm:spPr/>
      <dgm:t>
        <a:bodyPr/>
        <a:lstStyle/>
        <a:p>
          <a:endParaRPr lang="en-US"/>
        </a:p>
      </dgm:t>
    </dgm:pt>
    <dgm:pt modelId="{045364ED-19E9-42B4-98D2-47453724FC9A}" type="sibTrans" cxnId="{F1F041AE-FC9A-4A1A-AA04-AB7489554171}">
      <dgm:prSet/>
      <dgm:spPr/>
      <dgm:t>
        <a:bodyPr/>
        <a:lstStyle/>
        <a:p>
          <a:endParaRPr lang="en-US"/>
        </a:p>
      </dgm:t>
    </dgm:pt>
    <dgm:pt modelId="{3E9F7A9D-2DB8-495C-84AE-4A23D07AA97B}">
      <dgm:prSet custT="1"/>
      <dgm:spPr/>
      <dgm:t>
        <a:bodyPr/>
        <a:lstStyle/>
        <a:p>
          <a:r>
            <a:rPr lang="en-US" sz="2000" dirty="0"/>
            <a:t>Work experience</a:t>
          </a:r>
        </a:p>
      </dgm:t>
    </dgm:pt>
    <dgm:pt modelId="{5481F9DB-D309-4893-A758-A3EF25440630}" type="parTrans" cxnId="{6CBFF418-AD96-4E5E-BF85-3D2852C9B5FA}">
      <dgm:prSet/>
      <dgm:spPr/>
      <dgm:t>
        <a:bodyPr/>
        <a:lstStyle/>
        <a:p>
          <a:endParaRPr lang="en-US"/>
        </a:p>
      </dgm:t>
    </dgm:pt>
    <dgm:pt modelId="{CBCAD2A4-7F3B-403D-A20C-90F05AA2C344}" type="sibTrans" cxnId="{6CBFF418-AD96-4E5E-BF85-3D2852C9B5FA}">
      <dgm:prSet/>
      <dgm:spPr/>
      <dgm:t>
        <a:bodyPr/>
        <a:lstStyle/>
        <a:p>
          <a:endParaRPr lang="en-US"/>
        </a:p>
      </dgm:t>
    </dgm:pt>
    <dgm:pt modelId="{F55C53A0-C7CA-409F-B402-DFAD1AB72EDE}">
      <dgm:prSet custT="1"/>
      <dgm:spPr/>
      <dgm:t>
        <a:bodyPr/>
        <a:lstStyle/>
        <a:p>
          <a:r>
            <a:rPr lang="en-US" sz="2000" dirty="0"/>
            <a:t>Work content</a:t>
          </a:r>
        </a:p>
      </dgm:t>
    </dgm:pt>
    <dgm:pt modelId="{5C43FDC1-F1AD-4485-81CB-828125E45237}" type="parTrans" cxnId="{4122C887-19AC-43EE-A4EB-24F8063B4B96}">
      <dgm:prSet/>
      <dgm:spPr/>
      <dgm:t>
        <a:bodyPr/>
        <a:lstStyle/>
        <a:p>
          <a:endParaRPr lang="en-US"/>
        </a:p>
      </dgm:t>
    </dgm:pt>
    <dgm:pt modelId="{7FCBB013-6C89-4D54-A50E-47AB6D5BD752}" type="sibTrans" cxnId="{4122C887-19AC-43EE-A4EB-24F8063B4B96}">
      <dgm:prSet/>
      <dgm:spPr/>
      <dgm:t>
        <a:bodyPr/>
        <a:lstStyle/>
        <a:p>
          <a:endParaRPr lang="en-US"/>
        </a:p>
      </dgm:t>
    </dgm:pt>
    <dgm:pt modelId="{7324E940-E034-48E2-B57C-37148AA50512}">
      <dgm:prSet custT="1"/>
      <dgm:spPr/>
      <dgm:t>
        <a:bodyPr/>
        <a:lstStyle/>
        <a:p>
          <a:r>
            <a:rPr lang="en-US" sz="2000" dirty="0"/>
            <a:t>Specialty</a:t>
          </a:r>
        </a:p>
      </dgm:t>
    </dgm:pt>
    <dgm:pt modelId="{100C6F74-5031-4406-9D7B-DC5DBC17C5F1}" type="parTrans" cxnId="{FB669C70-AB30-4CB4-AD27-00C635A90555}">
      <dgm:prSet/>
      <dgm:spPr/>
      <dgm:t>
        <a:bodyPr/>
        <a:lstStyle/>
        <a:p>
          <a:endParaRPr lang="en-US"/>
        </a:p>
      </dgm:t>
    </dgm:pt>
    <dgm:pt modelId="{354F993B-A272-4924-AC88-2B9C7E7CA827}" type="sibTrans" cxnId="{FB669C70-AB30-4CB4-AD27-00C635A90555}">
      <dgm:prSet/>
      <dgm:spPr/>
      <dgm:t>
        <a:bodyPr/>
        <a:lstStyle/>
        <a:p>
          <a:endParaRPr lang="en-US"/>
        </a:p>
      </dgm:t>
    </dgm:pt>
    <dgm:pt modelId="{4A371F10-588B-42C3-A760-48E36632B9E7}" type="pres">
      <dgm:prSet presAssocID="{03C12BA2-531D-4F44-B203-C3493D4F666F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0BEE260B-58FB-412C-836A-67F61A8FED3D}" type="pres">
      <dgm:prSet presAssocID="{03C12BA2-531D-4F44-B203-C3493D4F666F}" presName="cycle" presStyleCnt="0"/>
      <dgm:spPr/>
    </dgm:pt>
    <dgm:pt modelId="{1F1F6797-10EB-42F5-98D7-51074E0E63A5}" type="pres">
      <dgm:prSet presAssocID="{03C12BA2-531D-4F44-B203-C3493D4F666F}" presName="centerShape" presStyleCnt="0"/>
      <dgm:spPr/>
    </dgm:pt>
    <dgm:pt modelId="{934359A1-0D23-4B64-B19D-273EB923BF3D}" type="pres">
      <dgm:prSet presAssocID="{03C12BA2-531D-4F44-B203-C3493D4F666F}" presName="connSite" presStyleLbl="node1" presStyleIdx="0" presStyleCnt="5"/>
      <dgm:spPr/>
    </dgm:pt>
    <dgm:pt modelId="{55553539-A3B8-4941-9600-972B42F495C2}" type="pres">
      <dgm:prSet presAssocID="{03C12BA2-531D-4F44-B203-C3493D4F666F}" presName="visible" presStyleLbl="node1" presStyleIdx="0" presStyleCnt="5" custScaleX="204078" custScaleY="146569" custLinFactNeighborX="-91399" custLinFactNeighborY="-984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E2FE90FB-A5E3-4A75-8A03-B0DFC4B34005}" type="pres">
      <dgm:prSet presAssocID="{2F20491C-66B5-4A55-8602-F9E76124499C}" presName="Name25" presStyleLbl="parChTrans1D1" presStyleIdx="0" presStyleCnt="4"/>
      <dgm:spPr/>
    </dgm:pt>
    <dgm:pt modelId="{97205042-5C96-4A80-8BF3-70C1FEEF1E04}" type="pres">
      <dgm:prSet presAssocID="{68B85E3F-773E-45FA-8C87-AD78E1368B20}" presName="node" presStyleCnt="0"/>
      <dgm:spPr/>
    </dgm:pt>
    <dgm:pt modelId="{CF0B7233-1288-4AD7-9000-1B13C4DA4125}" type="pres">
      <dgm:prSet presAssocID="{68B85E3F-773E-45FA-8C87-AD78E1368B20}" presName="parentNode" presStyleLbl="node1" presStyleIdx="1" presStyleCnt="5" custScaleX="207672" custScaleY="108355">
        <dgm:presLayoutVars>
          <dgm:chMax val="1"/>
          <dgm:bulletEnabled val="1"/>
        </dgm:presLayoutVars>
      </dgm:prSet>
      <dgm:spPr/>
    </dgm:pt>
    <dgm:pt modelId="{43F370E8-015D-43DC-8276-5B2B66ADBCD4}" type="pres">
      <dgm:prSet presAssocID="{68B85E3F-773E-45FA-8C87-AD78E1368B20}" presName="childNode" presStyleLbl="revTx" presStyleIdx="0" presStyleCnt="0">
        <dgm:presLayoutVars>
          <dgm:bulletEnabled val="1"/>
        </dgm:presLayoutVars>
      </dgm:prSet>
      <dgm:spPr/>
    </dgm:pt>
    <dgm:pt modelId="{3338039E-138B-4D1F-A043-7C215FA12800}" type="pres">
      <dgm:prSet presAssocID="{5481F9DB-D309-4893-A758-A3EF25440630}" presName="Name25" presStyleLbl="parChTrans1D1" presStyleIdx="1" presStyleCnt="4"/>
      <dgm:spPr/>
    </dgm:pt>
    <dgm:pt modelId="{38FB5386-E01B-4E6B-8D3C-DDF2D474CE15}" type="pres">
      <dgm:prSet presAssocID="{3E9F7A9D-2DB8-495C-84AE-4A23D07AA97B}" presName="node" presStyleCnt="0"/>
      <dgm:spPr/>
    </dgm:pt>
    <dgm:pt modelId="{0B4B0747-8FF8-402F-BB99-943324AA0594}" type="pres">
      <dgm:prSet presAssocID="{3E9F7A9D-2DB8-495C-84AE-4A23D07AA97B}" presName="parentNode" presStyleLbl="node1" presStyleIdx="2" presStyleCnt="5" custScaleX="190889" custScaleY="118991">
        <dgm:presLayoutVars>
          <dgm:chMax val="1"/>
          <dgm:bulletEnabled val="1"/>
        </dgm:presLayoutVars>
      </dgm:prSet>
      <dgm:spPr/>
    </dgm:pt>
    <dgm:pt modelId="{F7D71090-6738-407B-A21A-29D02AE70BC3}" type="pres">
      <dgm:prSet presAssocID="{3E9F7A9D-2DB8-495C-84AE-4A23D07AA97B}" presName="childNode" presStyleLbl="revTx" presStyleIdx="0" presStyleCnt="0">
        <dgm:presLayoutVars>
          <dgm:bulletEnabled val="1"/>
        </dgm:presLayoutVars>
      </dgm:prSet>
      <dgm:spPr/>
    </dgm:pt>
    <dgm:pt modelId="{9C89BCDA-772C-4EB7-A2B2-202503A17A6C}" type="pres">
      <dgm:prSet presAssocID="{5C43FDC1-F1AD-4485-81CB-828125E45237}" presName="Name25" presStyleLbl="parChTrans1D1" presStyleIdx="2" presStyleCnt="4"/>
      <dgm:spPr/>
    </dgm:pt>
    <dgm:pt modelId="{E5A1C0D1-784F-45FA-8091-2E62504D2586}" type="pres">
      <dgm:prSet presAssocID="{F55C53A0-C7CA-409F-B402-DFAD1AB72EDE}" presName="node" presStyleCnt="0"/>
      <dgm:spPr/>
    </dgm:pt>
    <dgm:pt modelId="{807F16D5-93A7-4652-91BB-E56766FF6C6F}" type="pres">
      <dgm:prSet presAssocID="{F55C53A0-C7CA-409F-B402-DFAD1AB72EDE}" presName="parentNode" presStyleLbl="node1" presStyleIdx="3" presStyleCnt="5" custScaleX="180877" custScaleY="112914">
        <dgm:presLayoutVars>
          <dgm:chMax val="1"/>
          <dgm:bulletEnabled val="1"/>
        </dgm:presLayoutVars>
      </dgm:prSet>
      <dgm:spPr/>
    </dgm:pt>
    <dgm:pt modelId="{1064668E-5BD1-41CE-94BF-814F4CAA2F12}" type="pres">
      <dgm:prSet presAssocID="{F55C53A0-C7CA-409F-B402-DFAD1AB72EDE}" presName="childNode" presStyleLbl="revTx" presStyleIdx="0" presStyleCnt="0">
        <dgm:presLayoutVars>
          <dgm:bulletEnabled val="1"/>
        </dgm:presLayoutVars>
      </dgm:prSet>
      <dgm:spPr/>
    </dgm:pt>
    <dgm:pt modelId="{63346F01-06B1-4D01-9D05-2D62E761B28F}" type="pres">
      <dgm:prSet presAssocID="{100C6F74-5031-4406-9D7B-DC5DBC17C5F1}" presName="Name25" presStyleLbl="parChTrans1D1" presStyleIdx="3" presStyleCnt="4"/>
      <dgm:spPr/>
    </dgm:pt>
    <dgm:pt modelId="{42E0F540-7B96-4067-9B64-34EE9DF30584}" type="pres">
      <dgm:prSet presAssocID="{7324E940-E034-48E2-B57C-37148AA50512}" presName="node" presStyleCnt="0"/>
      <dgm:spPr/>
    </dgm:pt>
    <dgm:pt modelId="{010E09E6-1062-45FB-B93D-BD370A84B1F8}" type="pres">
      <dgm:prSet presAssocID="{7324E940-E034-48E2-B57C-37148AA50512}" presName="parentNode" presStyleLbl="node1" presStyleIdx="4" presStyleCnt="5" custScaleX="198964" custScaleY="105428">
        <dgm:presLayoutVars>
          <dgm:chMax val="1"/>
          <dgm:bulletEnabled val="1"/>
        </dgm:presLayoutVars>
      </dgm:prSet>
      <dgm:spPr/>
    </dgm:pt>
    <dgm:pt modelId="{94629A47-2057-4F1E-9600-C5355246D600}" type="pres">
      <dgm:prSet presAssocID="{7324E940-E034-48E2-B57C-37148AA50512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D4B62D10-1EC7-4B5B-BFBA-B150CF006612}" type="presOf" srcId="{7324E940-E034-48E2-B57C-37148AA50512}" destId="{010E09E6-1062-45FB-B93D-BD370A84B1F8}" srcOrd="0" destOrd="0" presId="urn:microsoft.com/office/officeart/2005/8/layout/radial2"/>
    <dgm:cxn modelId="{9C0A1B14-725D-4605-B0F6-D56626585A3D}" type="presOf" srcId="{3E9F7A9D-2DB8-495C-84AE-4A23D07AA97B}" destId="{0B4B0747-8FF8-402F-BB99-943324AA0594}" srcOrd="0" destOrd="0" presId="urn:microsoft.com/office/officeart/2005/8/layout/radial2"/>
    <dgm:cxn modelId="{6CBFF418-AD96-4E5E-BF85-3D2852C9B5FA}" srcId="{03C12BA2-531D-4F44-B203-C3493D4F666F}" destId="{3E9F7A9D-2DB8-495C-84AE-4A23D07AA97B}" srcOrd="1" destOrd="0" parTransId="{5481F9DB-D309-4893-A758-A3EF25440630}" sibTransId="{CBCAD2A4-7F3B-403D-A20C-90F05AA2C344}"/>
    <dgm:cxn modelId="{FB669C70-AB30-4CB4-AD27-00C635A90555}" srcId="{03C12BA2-531D-4F44-B203-C3493D4F666F}" destId="{7324E940-E034-48E2-B57C-37148AA50512}" srcOrd="3" destOrd="0" parTransId="{100C6F74-5031-4406-9D7B-DC5DBC17C5F1}" sibTransId="{354F993B-A272-4924-AC88-2B9C7E7CA827}"/>
    <dgm:cxn modelId="{4122C887-19AC-43EE-A4EB-24F8063B4B96}" srcId="{03C12BA2-531D-4F44-B203-C3493D4F666F}" destId="{F55C53A0-C7CA-409F-B402-DFAD1AB72EDE}" srcOrd="2" destOrd="0" parTransId="{5C43FDC1-F1AD-4485-81CB-828125E45237}" sibTransId="{7FCBB013-6C89-4D54-A50E-47AB6D5BD752}"/>
    <dgm:cxn modelId="{FDC49C8D-0F68-4EB5-A7A4-12F76A248875}" type="presOf" srcId="{03C12BA2-531D-4F44-B203-C3493D4F666F}" destId="{4A371F10-588B-42C3-A760-48E36632B9E7}" srcOrd="0" destOrd="0" presId="urn:microsoft.com/office/officeart/2005/8/layout/radial2"/>
    <dgm:cxn modelId="{4EDE028E-FF4E-4443-B150-2CFEF597751D}" type="presOf" srcId="{100C6F74-5031-4406-9D7B-DC5DBC17C5F1}" destId="{63346F01-06B1-4D01-9D05-2D62E761B28F}" srcOrd="0" destOrd="0" presId="urn:microsoft.com/office/officeart/2005/8/layout/radial2"/>
    <dgm:cxn modelId="{7B235B9E-BA79-4482-928B-7E0DE918F6FF}" type="presOf" srcId="{2F20491C-66B5-4A55-8602-F9E76124499C}" destId="{E2FE90FB-A5E3-4A75-8A03-B0DFC4B34005}" srcOrd="0" destOrd="0" presId="urn:microsoft.com/office/officeart/2005/8/layout/radial2"/>
    <dgm:cxn modelId="{8796C5A2-F7A4-4C8A-B0B2-FE44B12A25C5}" type="presOf" srcId="{68B85E3F-773E-45FA-8C87-AD78E1368B20}" destId="{CF0B7233-1288-4AD7-9000-1B13C4DA4125}" srcOrd="0" destOrd="0" presId="urn:microsoft.com/office/officeart/2005/8/layout/radial2"/>
    <dgm:cxn modelId="{F1F041AE-FC9A-4A1A-AA04-AB7489554171}" srcId="{03C12BA2-531D-4F44-B203-C3493D4F666F}" destId="{68B85E3F-773E-45FA-8C87-AD78E1368B20}" srcOrd="0" destOrd="0" parTransId="{2F20491C-66B5-4A55-8602-F9E76124499C}" sibTransId="{045364ED-19E9-42B4-98D2-47453724FC9A}"/>
    <dgm:cxn modelId="{F659A5E6-D278-4E65-BD2D-5D61ECE57BBB}" type="presOf" srcId="{5481F9DB-D309-4893-A758-A3EF25440630}" destId="{3338039E-138B-4D1F-A043-7C215FA12800}" srcOrd="0" destOrd="0" presId="urn:microsoft.com/office/officeart/2005/8/layout/radial2"/>
    <dgm:cxn modelId="{4057FAE7-D95B-4176-A0F3-ED861A60429E}" type="presOf" srcId="{F55C53A0-C7CA-409F-B402-DFAD1AB72EDE}" destId="{807F16D5-93A7-4652-91BB-E56766FF6C6F}" srcOrd="0" destOrd="0" presId="urn:microsoft.com/office/officeart/2005/8/layout/radial2"/>
    <dgm:cxn modelId="{0BDA8DFE-AF7C-40D3-B4F6-9B6937A9D863}" type="presOf" srcId="{5C43FDC1-F1AD-4485-81CB-828125E45237}" destId="{9C89BCDA-772C-4EB7-A2B2-202503A17A6C}" srcOrd="0" destOrd="0" presId="urn:microsoft.com/office/officeart/2005/8/layout/radial2"/>
    <dgm:cxn modelId="{CAF229A3-7869-4D71-8858-91DF95ECB53D}" type="presParOf" srcId="{4A371F10-588B-42C3-A760-48E36632B9E7}" destId="{0BEE260B-58FB-412C-836A-67F61A8FED3D}" srcOrd="0" destOrd="0" presId="urn:microsoft.com/office/officeart/2005/8/layout/radial2"/>
    <dgm:cxn modelId="{AFC6E0FE-0DCF-4054-B3F8-43530BD5C67F}" type="presParOf" srcId="{0BEE260B-58FB-412C-836A-67F61A8FED3D}" destId="{1F1F6797-10EB-42F5-98D7-51074E0E63A5}" srcOrd="0" destOrd="0" presId="urn:microsoft.com/office/officeart/2005/8/layout/radial2"/>
    <dgm:cxn modelId="{E8E11F7D-74AE-4F01-9C90-BD6BBA93EAF2}" type="presParOf" srcId="{1F1F6797-10EB-42F5-98D7-51074E0E63A5}" destId="{934359A1-0D23-4B64-B19D-273EB923BF3D}" srcOrd="0" destOrd="0" presId="urn:microsoft.com/office/officeart/2005/8/layout/radial2"/>
    <dgm:cxn modelId="{D8EA1277-B30B-4FF7-BB1A-40C4CAEBCBAC}" type="presParOf" srcId="{1F1F6797-10EB-42F5-98D7-51074E0E63A5}" destId="{55553539-A3B8-4941-9600-972B42F495C2}" srcOrd="1" destOrd="0" presId="urn:microsoft.com/office/officeart/2005/8/layout/radial2"/>
    <dgm:cxn modelId="{25F5011E-BAF2-41A8-B54A-45F2A57B2C45}" type="presParOf" srcId="{0BEE260B-58FB-412C-836A-67F61A8FED3D}" destId="{E2FE90FB-A5E3-4A75-8A03-B0DFC4B34005}" srcOrd="1" destOrd="0" presId="urn:microsoft.com/office/officeart/2005/8/layout/radial2"/>
    <dgm:cxn modelId="{7642E59E-A6B2-4BB7-8217-F44A9F3E61A0}" type="presParOf" srcId="{0BEE260B-58FB-412C-836A-67F61A8FED3D}" destId="{97205042-5C96-4A80-8BF3-70C1FEEF1E04}" srcOrd="2" destOrd="0" presId="urn:microsoft.com/office/officeart/2005/8/layout/radial2"/>
    <dgm:cxn modelId="{4E947AEF-6B32-4185-A763-1CB9FDCA3466}" type="presParOf" srcId="{97205042-5C96-4A80-8BF3-70C1FEEF1E04}" destId="{CF0B7233-1288-4AD7-9000-1B13C4DA4125}" srcOrd="0" destOrd="0" presId="urn:microsoft.com/office/officeart/2005/8/layout/radial2"/>
    <dgm:cxn modelId="{9B9A5B41-7593-4279-9C78-27C09BACF80B}" type="presParOf" srcId="{97205042-5C96-4A80-8BF3-70C1FEEF1E04}" destId="{43F370E8-015D-43DC-8276-5B2B66ADBCD4}" srcOrd="1" destOrd="0" presId="urn:microsoft.com/office/officeart/2005/8/layout/radial2"/>
    <dgm:cxn modelId="{F1AF604A-279F-4B9C-988A-D685903F6F38}" type="presParOf" srcId="{0BEE260B-58FB-412C-836A-67F61A8FED3D}" destId="{3338039E-138B-4D1F-A043-7C215FA12800}" srcOrd="3" destOrd="0" presId="urn:microsoft.com/office/officeart/2005/8/layout/radial2"/>
    <dgm:cxn modelId="{54133D2E-4219-47ED-AFDA-1759EDE9E1C7}" type="presParOf" srcId="{0BEE260B-58FB-412C-836A-67F61A8FED3D}" destId="{38FB5386-E01B-4E6B-8D3C-DDF2D474CE15}" srcOrd="4" destOrd="0" presId="urn:microsoft.com/office/officeart/2005/8/layout/radial2"/>
    <dgm:cxn modelId="{81EE070A-7592-4C29-9B47-53A5C260352B}" type="presParOf" srcId="{38FB5386-E01B-4E6B-8D3C-DDF2D474CE15}" destId="{0B4B0747-8FF8-402F-BB99-943324AA0594}" srcOrd="0" destOrd="0" presId="urn:microsoft.com/office/officeart/2005/8/layout/radial2"/>
    <dgm:cxn modelId="{C124205E-DBAF-4DFB-B89E-0036707A71CB}" type="presParOf" srcId="{38FB5386-E01B-4E6B-8D3C-DDF2D474CE15}" destId="{F7D71090-6738-407B-A21A-29D02AE70BC3}" srcOrd="1" destOrd="0" presId="urn:microsoft.com/office/officeart/2005/8/layout/radial2"/>
    <dgm:cxn modelId="{63AB478F-874F-443C-81F1-A61DDE09120B}" type="presParOf" srcId="{0BEE260B-58FB-412C-836A-67F61A8FED3D}" destId="{9C89BCDA-772C-4EB7-A2B2-202503A17A6C}" srcOrd="5" destOrd="0" presId="urn:microsoft.com/office/officeart/2005/8/layout/radial2"/>
    <dgm:cxn modelId="{2766C1C3-6875-43D0-8757-182E78ABFDF9}" type="presParOf" srcId="{0BEE260B-58FB-412C-836A-67F61A8FED3D}" destId="{E5A1C0D1-784F-45FA-8091-2E62504D2586}" srcOrd="6" destOrd="0" presId="urn:microsoft.com/office/officeart/2005/8/layout/radial2"/>
    <dgm:cxn modelId="{8295CF0E-CEA1-4794-936B-36D5369544DA}" type="presParOf" srcId="{E5A1C0D1-784F-45FA-8091-2E62504D2586}" destId="{807F16D5-93A7-4652-91BB-E56766FF6C6F}" srcOrd="0" destOrd="0" presId="urn:microsoft.com/office/officeart/2005/8/layout/radial2"/>
    <dgm:cxn modelId="{99E7D318-5D57-49A7-A4AF-0F5AFC6496FE}" type="presParOf" srcId="{E5A1C0D1-784F-45FA-8091-2E62504D2586}" destId="{1064668E-5BD1-41CE-94BF-814F4CAA2F12}" srcOrd="1" destOrd="0" presId="urn:microsoft.com/office/officeart/2005/8/layout/radial2"/>
    <dgm:cxn modelId="{18C86024-E65F-4120-A134-4C0ED501D981}" type="presParOf" srcId="{0BEE260B-58FB-412C-836A-67F61A8FED3D}" destId="{63346F01-06B1-4D01-9D05-2D62E761B28F}" srcOrd="7" destOrd="0" presId="urn:microsoft.com/office/officeart/2005/8/layout/radial2"/>
    <dgm:cxn modelId="{8777A2A3-A4D0-4CF4-85F3-46DC483C2BBF}" type="presParOf" srcId="{0BEE260B-58FB-412C-836A-67F61A8FED3D}" destId="{42E0F540-7B96-4067-9B64-34EE9DF30584}" srcOrd="8" destOrd="0" presId="urn:microsoft.com/office/officeart/2005/8/layout/radial2"/>
    <dgm:cxn modelId="{E225BA44-C5F4-4961-8565-1FAFC218EC21}" type="presParOf" srcId="{42E0F540-7B96-4067-9B64-34EE9DF30584}" destId="{010E09E6-1062-45FB-B93D-BD370A84B1F8}" srcOrd="0" destOrd="0" presId="urn:microsoft.com/office/officeart/2005/8/layout/radial2"/>
    <dgm:cxn modelId="{6F571FB4-5503-4B00-9E62-12A9B3D67FEA}" type="presParOf" srcId="{42E0F540-7B96-4067-9B64-34EE9DF30584}" destId="{94629A47-2057-4F1E-9600-C5355246D600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94CCA0F-F98D-482B-B6C0-0943497F1339}" type="doc">
      <dgm:prSet loTypeId="urn:microsoft.com/office/officeart/2005/8/layout/vList3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0AFC82-0500-48CE-92AA-176F216C57BE}">
      <dgm:prSet/>
      <dgm:spPr/>
      <dgm:t>
        <a:bodyPr/>
        <a:lstStyle/>
        <a:p>
          <a:r>
            <a:rPr lang="en-US" altLang="zh-CN" dirty="0"/>
            <a:t>P</a:t>
          </a:r>
          <a:r>
            <a:rPr lang="en-US" dirty="0"/>
            <a:t>ersonal Information</a:t>
          </a:r>
        </a:p>
      </dgm:t>
    </dgm:pt>
    <dgm:pt modelId="{DD0180DB-890A-439E-AC2E-AAC5A1B23335}" type="parTrans" cxnId="{E0C3B89A-6E6B-42F8-8C8F-195E055D697B}">
      <dgm:prSet/>
      <dgm:spPr/>
      <dgm:t>
        <a:bodyPr/>
        <a:lstStyle/>
        <a:p>
          <a:endParaRPr lang="en-US"/>
        </a:p>
      </dgm:t>
    </dgm:pt>
    <dgm:pt modelId="{DBBD38A4-1877-4348-B8FE-5997C51CD4C6}" type="sibTrans" cxnId="{E0C3B89A-6E6B-42F8-8C8F-195E055D697B}">
      <dgm:prSet/>
      <dgm:spPr/>
      <dgm:t>
        <a:bodyPr/>
        <a:lstStyle/>
        <a:p>
          <a:endParaRPr lang="en-US"/>
        </a:p>
      </dgm:t>
    </dgm:pt>
    <dgm:pt modelId="{3BDC7021-95CE-482F-A02F-C4CEC432B8A8}" type="pres">
      <dgm:prSet presAssocID="{894CCA0F-F98D-482B-B6C0-0943497F1339}" presName="linearFlow" presStyleCnt="0">
        <dgm:presLayoutVars>
          <dgm:dir/>
          <dgm:resizeHandles val="exact"/>
        </dgm:presLayoutVars>
      </dgm:prSet>
      <dgm:spPr/>
    </dgm:pt>
    <dgm:pt modelId="{B2E270CD-633F-44DF-AB32-91A68968AE20}" type="pres">
      <dgm:prSet presAssocID="{8A0AFC82-0500-48CE-92AA-176F216C57BE}" presName="composite" presStyleCnt="0"/>
      <dgm:spPr/>
    </dgm:pt>
    <dgm:pt modelId="{726EEBB4-41F6-4A1F-B428-F60EA1ED3440}" type="pres">
      <dgm:prSet presAssocID="{8A0AFC82-0500-48CE-92AA-176F216C57BE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5116DEF4-9AE4-4BF5-94F6-D20A7ACF3039}" type="pres">
      <dgm:prSet presAssocID="{8A0AFC82-0500-48CE-92AA-176F216C57BE}" presName="txShp" presStyleLbl="node1" presStyleIdx="0" presStyleCnt="1">
        <dgm:presLayoutVars>
          <dgm:bulletEnabled val="1"/>
        </dgm:presLayoutVars>
      </dgm:prSet>
      <dgm:spPr/>
    </dgm:pt>
  </dgm:ptLst>
  <dgm:cxnLst>
    <dgm:cxn modelId="{90D8D003-641C-4628-AFBE-55DA5B199770}" type="presOf" srcId="{894CCA0F-F98D-482B-B6C0-0943497F1339}" destId="{3BDC7021-95CE-482F-A02F-C4CEC432B8A8}" srcOrd="0" destOrd="0" presId="urn:microsoft.com/office/officeart/2005/8/layout/vList3"/>
    <dgm:cxn modelId="{E0C3B89A-6E6B-42F8-8C8F-195E055D697B}" srcId="{894CCA0F-F98D-482B-B6C0-0943497F1339}" destId="{8A0AFC82-0500-48CE-92AA-176F216C57BE}" srcOrd="0" destOrd="0" parTransId="{DD0180DB-890A-439E-AC2E-AAC5A1B23335}" sibTransId="{DBBD38A4-1877-4348-B8FE-5997C51CD4C6}"/>
    <dgm:cxn modelId="{913874D7-1758-4B43-8402-96838A748639}" type="presOf" srcId="{8A0AFC82-0500-48CE-92AA-176F216C57BE}" destId="{5116DEF4-9AE4-4BF5-94F6-D20A7ACF3039}" srcOrd="0" destOrd="0" presId="urn:microsoft.com/office/officeart/2005/8/layout/vList3"/>
    <dgm:cxn modelId="{63C902D6-95B2-4870-9D6E-D60CBABD5B91}" type="presParOf" srcId="{3BDC7021-95CE-482F-A02F-C4CEC432B8A8}" destId="{B2E270CD-633F-44DF-AB32-91A68968AE20}" srcOrd="0" destOrd="0" presId="urn:microsoft.com/office/officeart/2005/8/layout/vList3"/>
    <dgm:cxn modelId="{4FBC99C6-8E5A-4C77-95FE-764200B0FEB7}" type="presParOf" srcId="{B2E270CD-633F-44DF-AB32-91A68968AE20}" destId="{726EEBB4-41F6-4A1F-B428-F60EA1ED3440}" srcOrd="0" destOrd="0" presId="urn:microsoft.com/office/officeart/2005/8/layout/vList3"/>
    <dgm:cxn modelId="{270630BC-679B-49C9-8958-1261507AC25F}" type="presParOf" srcId="{B2E270CD-633F-44DF-AB32-91A68968AE20}" destId="{5116DEF4-9AE4-4BF5-94F6-D20A7ACF3039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5C98836-8AAF-4F4B-907E-4D2DE10CD283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6B3478F-E4FE-4696-B5C0-8E915A6B94B0}" type="pres">
      <dgm:prSet presAssocID="{25C98836-8AAF-4F4B-907E-4D2DE10CD283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4D893A44-3B3D-45A0-99F0-FFF72BA3DF64}" type="presOf" srcId="{25C98836-8AAF-4F4B-907E-4D2DE10CD283}" destId="{E6B3478F-E4FE-4696-B5C0-8E915A6B94B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24FB34C-8D8C-4C3A-B7FD-6FCF59A3F0DA}" type="doc">
      <dgm:prSet loTypeId="urn:microsoft.com/office/officeart/2005/8/layout/vList3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00F863-3DBC-4E2F-8D25-D86CBBF9F263}">
      <dgm:prSet/>
      <dgm:spPr/>
      <dgm:t>
        <a:bodyPr/>
        <a:lstStyle/>
        <a:p>
          <a:r>
            <a:rPr lang="en-US" dirty="0"/>
            <a:t>Work experience</a:t>
          </a:r>
        </a:p>
      </dgm:t>
    </dgm:pt>
    <dgm:pt modelId="{67EDD23C-612F-4BA1-9E4B-6EDC71BF3AA4}" type="parTrans" cxnId="{3FEAE368-8703-4B18-AF2F-8E0CA0AB5B16}">
      <dgm:prSet/>
      <dgm:spPr/>
      <dgm:t>
        <a:bodyPr/>
        <a:lstStyle/>
        <a:p>
          <a:endParaRPr lang="en-US"/>
        </a:p>
      </dgm:t>
    </dgm:pt>
    <dgm:pt modelId="{6A8E55E6-948A-4061-8D30-74FA881FD71F}" type="sibTrans" cxnId="{3FEAE368-8703-4B18-AF2F-8E0CA0AB5B16}">
      <dgm:prSet/>
      <dgm:spPr/>
      <dgm:t>
        <a:bodyPr/>
        <a:lstStyle/>
        <a:p>
          <a:endParaRPr lang="en-US"/>
        </a:p>
      </dgm:t>
    </dgm:pt>
    <dgm:pt modelId="{34EB0C54-9530-4BB8-ACA1-F647A06CFD81}" type="pres">
      <dgm:prSet presAssocID="{324FB34C-8D8C-4C3A-B7FD-6FCF59A3F0DA}" presName="linearFlow" presStyleCnt="0">
        <dgm:presLayoutVars>
          <dgm:dir/>
          <dgm:resizeHandles val="exact"/>
        </dgm:presLayoutVars>
      </dgm:prSet>
      <dgm:spPr/>
    </dgm:pt>
    <dgm:pt modelId="{E6BB9A74-FB8A-4397-9FD0-C00F2EB971F6}" type="pres">
      <dgm:prSet presAssocID="{5000F863-3DBC-4E2F-8D25-D86CBBF9F263}" presName="composite" presStyleCnt="0"/>
      <dgm:spPr/>
    </dgm:pt>
    <dgm:pt modelId="{E39850E9-43E9-49FB-9978-61C97A5833EE}" type="pres">
      <dgm:prSet presAssocID="{5000F863-3DBC-4E2F-8D25-D86CBBF9F263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DF21693D-2F64-443B-9F49-9B6EE8720683}" type="pres">
      <dgm:prSet presAssocID="{5000F863-3DBC-4E2F-8D25-D86CBBF9F263}" presName="txShp" presStyleLbl="node1" presStyleIdx="0" presStyleCnt="1">
        <dgm:presLayoutVars>
          <dgm:bulletEnabled val="1"/>
        </dgm:presLayoutVars>
      </dgm:prSet>
      <dgm:spPr/>
    </dgm:pt>
  </dgm:ptLst>
  <dgm:cxnLst>
    <dgm:cxn modelId="{3FEAE368-8703-4B18-AF2F-8E0CA0AB5B16}" srcId="{324FB34C-8D8C-4C3A-B7FD-6FCF59A3F0DA}" destId="{5000F863-3DBC-4E2F-8D25-D86CBBF9F263}" srcOrd="0" destOrd="0" parTransId="{67EDD23C-612F-4BA1-9E4B-6EDC71BF3AA4}" sibTransId="{6A8E55E6-948A-4061-8D30-74FA881FD71F}"/>
    <dgm:cxn modelId="{05DB4B4B-61A4-4EEB-BAA7-5215EBBD38A6}" type="presOf" srcId="{5000F863-3DBC-4E2F-8D25-D86CBBF9F263}" destId="{DF21693D-2F64-443B-9F49-9B6EE8720683}" srcOrd="0" destOrd="0" presId="urn:microsoft.com/office/officeart/2005/8/layout/vList3"/>
    <dgm:cxn modelId="{83EA39F2-0869-42A9-ADD5-013EB85B6F2A}" type="presOf" srcId="{324FB34C-8D8C-4C3A-B7FD-6FCF59A3F0DA}" destId="{34EB0C54-9530-4BB8-ACA1-F647A06CFD81}" srcOrd="0" destOrd="0" presId="urn:microsoft.com/office/officeart/2005/8/layout/vList3"/>
    <dgm:cxn modelId="{93BCC0EA-9EB0-4491-9E49-159A5E91A630}" type="presParOf" srcId="{34EB0C54-9530-4BB8-ACA1-F647A06CFD81}" destId="{E6BB9A74-FB8A-4397-9FD0-C00F2EB971F6}" srcOrd="0" destOrd="0" presId="urn:microsoft.com/office/officeart/2005/8/layout/vList3"/>
    <dgm:cxn modelId="{FCFF2933-0524-44A4-969F-0BD8046F9C52}" type="presParOf" srcId="{E6BB9A74-FB8A-4397-9FD0-C00F2EB971F6}" destId="{E39850E9-43E9-49FB-9978-61C97A5833EE}" srcOrd="0" destOrd="0" presId="urn:microsoft.com/office/officeart/2005/8/layout/vList3"/>
    <dgm:cxn modelId="{92794C29-FC9D-4604-8C40-9DE9471314EC}" type="presParOf" srcId="{E6BB9A74-FB8A-4397-9FD0-C00F2EB971F6}" destId="{DF21693D-2F64-443B-9F49-9B6EE8720683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37B0BA2-F201-46A9-9F5D-2CD3B21B1DC0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01E280C-CEA5-4CCC-B83E-BC1D24BC0B59}">
      <dgm:prSet custT="1"/>
      <dgm:spPr/>
      <dgm:t>
        <a:bodyPr/>
        <a:lstStyle/>
        <a:p>
          <a:r>
            <a:rPr lang="en-US" sz="2500" dirty="0"/>
            <a:t>IoT(Internet of Things)</a:t>
          </a:r>
        </a:p>
      </dgm:t>
    </dgm:pt>
    <dgm:pt modelId="{BDB382A6-8823-407F-A0B2-2C289CD52592}" type="parTrans" cxnId="{9EDFB2DA-39B0-4E81-B2BE-18A4994336DE}">
      <dgm:prSet/>
      <dgm:spPr/>
      <dgm:t>
        <a:bodyPr/>
        <a:lstStyle/>
        <a:p>
          <a:endParaRPr lang="en-US"/>
        </a:p>
      </dgm:t>
    </dgm:pt>
    <dgm:pt modelId="{0A131774-65B9-4F4B-AFBF-1D1E70653642}" type="sibTrans" cxnId="{9EDFB2DA-39B0-4E81-B2BE-18A4994336DE}">
      <dgm:prSet/>
      <dgm:spPr/>
      <dgm:t>
        <a:bodyPr/>
        <a:lstStyle/>
        <a:p>
          <a:endParaRPr lang="en-US"/>
        </a:p>
      </dgm:t>
    </dgm:pt>
    <dgm:pt modelId="{CC9DCBE1-9984-42A5-A283-A89E63C0542A}">
      <dgm:prSet custT="1"/>
      <dgm:spPr/>
      <dgm:t>
        <a:bodyPr/>
        <a:lstStyle/>
        <a:p>
          <a:r>
            <a:rPr lang="en-US" sz="2500" dirty="0"/>
            <a:t>Azure cloud service</a:t>
          </a:r>
        </a:p>
      </dgm:t>
    </dgm:pt>
    <dgm:pt modelId="{F450FC46-76E3-4269-8BA5-0553B696044C}" type="parTrans" cxnId="{AB2D59E5-1172-4FCD-9B97-3E921CE23F69}">
      <dgm:prSet/>
      <dgm:spPr/>
      <dgm:t>
        <a:bodyPr/>
        <a:lstStyle/>
        <a:p>
          <a:endParaRPr lang="en-US"/>
        </a:p>
      </dgm:t>
    </dgm:pt>
    <dgm:pt modelId="{2447F677-2EF7-43E5-A8B9-BAD04BF4487D}" type="sibTrans" cxnId="{AB2D59E5-1172-4FCD-9B97-3E921CE23F69}">
      <dgm:prSet/>
      <dgm:spPr/>
      <dgm:t>
        <a:bodyPr/>
        <a:lstStyle/>
        <a:p>
          <a:endParaRPr lang="en-US"/>
        </a:p>
      </dgm:t>
    </dgm:pt>
    <dgm:pt modelId="{98D03C1C-2CCB-4A0E-8101-D5D65A7B1629}">
      <dgm:prSet custT="1"/>
      <dgm:spPr/>
      <dgm:t>
        <a:bodyPr/>
        <a:lstStyle/>
        <a:p>
          <a:r>
            <a:rPr lang="en-US" sz="2500"/>
            <a:t>REST API</a:t>
          </a:r>
        </a:p>
      </dgm:t>
    </dgm:pt>
    <dgm:pt modelId="{12059906-FCC1-4D15-B51D-589D7D50ABDF}" type="parTrans" cxnId="{CBB524D8-EF90-4CA6-8E79-5146695AED2D}">
      <dgm:prSet/>
      <dgm:spPr/>
      <dgm:t>
        <a:bodyPr/>
        <a:lstStyle/>
        <a:p>
          <a:endParaRPr lang="en-US"/>
        </a:p>
      </dgm:t>
    </dgm:pt>
    <dgm:pt modelId="{A2607D2E-1457-4B19-B565-4F5D6732C6CE}" type="sibTrans" cxnId="{CBB524D8-EF90-4CA6-8E79-5146695AED2D}">
      <dgm:prSet/>
      <dgm:spPr/>
      <dgm:t>
        <a:bodyPr/>
        <a:lstStyle/>
        <a:p>
          <a:endParaRPr lang="en-US"/>
        </a:p>
      </dgm:t>
    </dgm:pt>
    <dgm:pt modelId="{31EC753A-CD0F-4EB5-910A-46484B9A1CB1}">
      <dgm:prSet custT="1"/>
      <dgm:spPr/>
      <dgm:t>
        <a:bodyPr/>
        <a:lstStyle/>
        <a:p>
          <a:r>
            <a:rPr lang="en-US" sz="2500"/>
            <a:t>Data extraction and analysis</a:t>
          </a:r>
        </a:p>
      </dgm:t>
    </dgm:pt>
    <dgm:pt modelId="{EEDC477C-837E-4221-BC33-0F04CF26EA6A}" type="parTrans" cxnId="{6E3ADE97-423C-457D-8C98-A9DF6E1E6A3B}">
      <dgm:prSet/>
      <dgm:spPr/>
      <dgm:t>
        <a:bodyPr/>
        <a:lstStyle/>
        <a:p>
          <a:endParaRPr lang="en-US"/>
        </a:p>
      </dgm:t>
    </dgm:pt>
    <dgm:pt modelId="{04225683-D1A1-486A-ABE7-31C2B3D11F72}" type="sibTrans" cxnId="{6E3ADE97-423C-457D-8C98-A9DF6E1E6A3B}">
      <dgm:prSet/>
      <dgm:spPr/>
      <dgm:t>
        <a:bodyPr/>
        <a:lstStyle/>
        <a:p>
          <a:endParaRPr lang="en-US"/>
        </a:p>
      </dgm:t>
    </dgm:pt>
    <dgm:pt modelId="{DCF24B52-2467-448C-B733-7791B6472C9A}" type="pres">
      <dgm:prSet presAssocID="{A37B0BA2-F201-46A9-9F5D-2CD3B21B1DC0}" presName="linear" presStyleCnt="0">
        <dgm:presLayoutVars>
          <dgm:animLvl val="lvl"/>
          <dgm:resizeHandles val="exact"/>
        </dgm:presLayoutVars>
      </dgm:prSet>
      <dgm:spPr/>
    </dgm:pt>
    <dgm:pt modelId="{BB488838-2875-4F6E-8CDE-E6A5531B8B80}" type="pres">
      <dgm:prSet presAssocID="{F01E280C-CEA5-4CCC-B83E-BC1D24BC0B5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C0904B9-02E8-4747-9D7F-E80B74195B2B}" type="pres">
      <dgm:prSet presAssocID="{0A131774-65B9-4F4B-AFBF-1D1E70653642}" presName="spacer" presStyleCnt="0"/>
      <dgm:spPr/>
    </dgm:pt>
    <dgm:pt modelId="{806D7AD8-00EB-4301-8FEB-15770681AF88}" type="pres">
      <dgm:prSet presAssocID="{CC9DCBE1-9984-42A5-A283-A89E63C0542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3AF2A80-9177-4B04-942B-82D929460FEB}" type="pres">
      <dgm:prSet presAssocID="{2447F677-2EF7-43E5-A8B9-BAD04BF4487D}" presName="spacer" presStyleCnt="0"/>
      <dgm:spPr/>
    </dgm:pt>
    <dgm:pt modelId="{2B022272-E0DA-4802-9622-FBCBE69ABF2E}" type="pres">
      <dgm:prSet presAssocID="{98D03C1C-2CCB-4A0E-8101-D5D65A7B162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37BF039-23B9-4459-98B8-514809A1C1C5}" type="pres">
      <dgm:prSet presAssocID="{A2607D2E-1457-4B19-B565-4F5D6732C6CE}" presName="spacer" presStyleCnt="0"/>
      <dgm:spPr/>
    </dgm:pt>
    <dgm:pt modelId="{0E3155EF-24E7-43F0-BC1C-3470D250793C}" type="pres">
      <dgm:prSet presAssocID="{31EC753A-CD0F-4EB5-910A-46484B9A1CB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9C3EB2B-0B68-418E-BDFF-B60851D3B593}" type="presOf" srcId="{31EC753A-CD0F-4EB5-910A-46484B9A1CB1}" destId="{0E3155EF-24E7-43F0-BC1C-3470D250793C}" srcOrd="0" destOrd="0" presId="urn:microsoft.com/office/officeart/2005/8/layout/vList2"/>
    <dgm:cxn modelId="{09E6DC42-4F99-4C35-B6BE-0E1C1D7CB8F7}" type="presOf" srcId="{98D03C1C-2CCB-4A0E-8101-D5D65A7B1629}" destId="{2B022272-E0DA-4802-9622-FBCBE69ABF2E}" srcOrd="0" destOrd="0" presId="urn:microsoft.com/office/officeart/2005/8/layout/vList2"/>
    <dgm:cxn modelId="{7704CA6F-9B91-4A69-B1C0-D1410C87601E}" type="presOf" srcId="{F01E280C-CEA5-4CCC-B83E-BC1D24BC0B59}" destId="{BB488838-2875-4F6E-8CDE-E6A5531B8B80}" srcOrd="0" destOrd="0" presId="urn:microsoft.com/office/officeart/2005/8/layout/vList2"/>
    <dgm:cxn modelId="{04600887-3FDA-4333-95AA-5729D5CF11FF}" type="presOf" srcId="{A37B0BA2-F201-46A9-9F5D-2CD3B21B1DC0}" destId="{DCF24B52-2467-448C-B733-7791B6472C9A}" srcOrd="0" destOrd="0" presId="urn:microsoft.com/office/officeart/2005/8/layout/vList2"/>
    <dgm:cxn modelId="{3745078E-B7C4-48BB-8AEA-6DDA0B63FF77}" type="presOf" srcId="{CC9DCBE1-9984-42A5-A283-A89E63C0542A}" destId="{806D7AD8-00EB-4301-8FEB-15770681AF88}" srcOrd="0" destOrd="0" presId="urn:microsoft.com/office/officeart/2005/8/layout/vList2"/>
    <dgm:cxn modelId="{6E3ADE97-423C-457D-8C98-A9DF6E1E6A3B}" srcId="{A37B0BA2-F201-46A9-9F5D-2CD3B21B1DC0}" destId="{31EC753A-CD0F-4EB5-910A-46484B9A1CB1}" srcOrd="3" destOrd="0" parTransId="{EEDC477C-837E-4221-BC33-0F04CF26EA6A}" sibTransId="{04225683-D1A1-486A-ABE7-31C2B3D11F72}"/>
    <dgm:cxn modelId="{CBB524D8-EF90-4CA6-8E79-5146695AED2D}" srcId="{A37B0BA2-F201-46A9-9F5D-2CD3B21B1DC0}" destId="{98D03C1C-2CCB-4A0E-8101-D5D65A7B1629}" srcOrd="2" destOrd="0" parTransId="{12059906-FCC1-4D15-B51D-589D7D50ABDF}" sibTransId="{A2607D2E-1457-4B19-B565-4F5D6732C6CE}"/>
    <dgm:cxn modelId="{9EDFB2DA-39B0-4E81-B2BE-18A4994336DE}" srcId="{A37B0BA2-F201-46A9-9F5D-2CD3B21B1DC0}" destId="{F01E280C-CEA5-4CCC-B83E-BC1D24BC0B59}" srcOrd="0" destOrd="0" parTransId="{BDB382A6-8823-407F-A0B2-2C289CD52592}" sibTransId="{0A131774-65B9-4F4B-AFBF-1D1E70653642}"/>
    <dgm:cxn modelId="{AB2D59E5-1172-4FCD-9B97-3E921CE23F69}" srcId="{A37B0BA2-F201-46A9-9F5D-2CD3B21B1DC0}" destId="{CC9DCBE1-9984-42A5-A283-A89E63C0542A}" srcOrd="1" destOrd="0" parTransId="{F450FC46-76E3-4269-8BA5-0553B696044C}" sibTransId="{2447F677-2EF7-43E5-A8B9-BAD04BF4487D}"/>
    <dgm:cxn modelId="{A84A1316-81F1-4788-ADD4-CAC3FADC5AC4}" type="presParOf" srcId="{DCF24B52-2467-448C-B733-7791B6472C9A}" destId="{BB488838-2875-4F6E-8CDE-E6A5531B8B80}" srcOrd="0" destOrd="0" presId="urn:microsoft.com/office/officeart/2005/8/layout/vList2"/>
    <dgm:cxn modelId="{C65A7C9A-0D4C-40F6-8535-520115BCE977}" type="presParOf" srcId="{DCF24B52-2467-448C-B733-7791B6472C9A}" destId="{7C0904B9-02E8-4747-9D7F-E80B74195B2B}" srcOrd="1" destOrd="0" presId="urn:microsoft.com/office/officeart/2005/8/layout/vList2"/>
    <dgm:cxn modelId="{D3B685EC-710C-47D0-B5F1-1FE2250D06B6}" type="presParOf" srcId="{DCF24B52-2467-448C-B733-7791B6472C9A}" destId="{806D7AD8-00EB-4301-8FEB-15770681AF88}" srcOrd="2" destOrd="0" presId="urn:microsoft.com/office/officeart/2005/8/layout/vList2"/>
    <dgm:cxn modelId="{37FDA773-A2E2-4B70-A43F-43C73FABF50F}" type="presParOf" srcId="{DCF24B52-2467-448C-B733-7791B6472C9A}" destId="{F3AF2A80-9177-4B04-942B-82D929460FEB}" srcOrd="3" destOrd="0" presId="urn:microsoft.com/office/officeart/2005/8/layout/vList2"/>
    <dgm:cxn modelId="{765E7237-2F7B-4C78-A2AE-B22D6CAF7E7C}" type="presParOf" srcId="{DCF24B52-2467-448C-B733-7791B6472C9A}" destId="{2B022272-E0DA-4802-9622-FBCBE69ABF2E}" srcOrd="4" destOrd="0" presId="urn:microsoft.com/office/officeart/2005/8/layout/vList2"/>
    <dgm:cxn modelId="{4CC325F3-C275-4591-BC84-22F375A5CA54}" type="presParOf" srcId="{DCF24B52-2467-448C-B733-7791B6472C9A}" destId="{737BF039-23B9-4459-98B8-514809A1C1C5}" srcOrd="5" destOrd="0" presId="urn:microsoft.com/office/officeart/2005/8/layout/vList2"/>
    <dgm:cxn modelId="{D9475D3B-FB41-41AF-974E-9B22C3063CD6}" type="presParOf" srcId="{DCF24B52-2467-448C-B733-7791B6472C9A}" destId="{0E3155EF-24E7-43F0-BC1C-3470D250793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02816C-633A-4826-99C9-733AE47FE20C}">
      <dsp:nvSpPr>
        <dsp:cNvPr id="0" name=""/>
        <dsp:cNvSpPr/>
      </dsp:nvSpPr>
      <dsp:spPr>
        <a:xfrm>
          <a:off x="1589484" y="793"/>
          <a:ext cx="5965031" cy="23860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310" tIns="33655" rIns="0" bIns="3365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/>
            <a:t>SABG Presentation</a:t>
          </a:r>
        </a:p>
      </dsp:txBody>
      <dsp:txXfrm>
        <a:off x="2782490" y="793"/>
        <a:ext cx="3579019" cy="238601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662FDC-F557-4789-8626-7F0D4F3CB477}">
      <dsp:nvSpPr>
        <dsp:cNvPr id="0" name=""/>
        <dsp:cNvSpPr/>
      </dsp:nvSpPr>
      <dsp:spPr>
        <a:xfrm rot="10800000">
          <a:off x="2092753" y="0"/>
          <a:ext cx="6992874" cy="1325563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4536" tIns="232410" rIns="433832" bIns="232410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 dirty="0"/>
            <a:t>Work content</a:t>
          </a:r>
        </a:p>
      </dsp:txBody>
      <dsp:txXfrm rot="10800000">
        <a:off x="2424144" y="0"/>
        <a:ext cx="6661483" cy="1325563"/>
      </dsp:txXfrm>
    </dsp:sp>
    <dsp:sp modelId="{3C4F38AD-5BC2-4668-983B-CC5174311214}">
      <dsp:nvSpPr>
        <dsp:cNvPr id="0" name=""/>
        <dsp:cNvSpPr/>
      </dsp:nvSpPr>
      <dsp:spPr>
        <a:xfrm>
          <a:off x="1429972" y="0"/>
          <a:ext cx="1325563" cy="132556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C8C918-FF09-42F2-98D5-E0C42589BEFE}">
      <dsp:nvSpPr>
        <dsp:cNvPr id="0" name=""/>
        <dsp:cNvSpPr/>
      </dsp:nvSpPr>
      <dsp:spPr>
        <a:xfrm>
          <a:off x="0" y="4149"/>
          <a:ext cx="10515600" cy="973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Feature design and development</a:t>
          </a:r>
        </a:p>
      </dsp:txBody>
      <dsp:txXfrm>
        <a:off x="47519" y="51668"/>
        <a:ext cx="10420562" cy="878402"/>
      </dsp:txXfrm>
    </dsp:sp>
    <dsp:sp modelId="{356C0B9E-6292-49D3-9CCA-38B0CAF40668}">
      <dsp:nvSpPr>
        <dsp:cNvPr id="0" name=""/>
        <dsp:cNvSpPr/>
      </dsp:nvSpPr>
      <dsp:spPr>
        <a:xfrm>
          <a:off x="0" y="1127349"/>
          <a:ext cx="10515600" cy="973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Bug fix</a:t>
          </a:r>
        </a:p>
      </dsp:txBody>
      <dsp:txXfrm>
        <a:off x="47519" y="1174868"/>
        <a:ext cx="10420562" cy="878402"/>
      </dsp:txXfrm>
    </dsp:sp>
    <dsp:sp modelId="{699D7584-5CE4-41A7-A125-FBFDE7748D23}">
      <dsp:nvSpPr>
        <dsp:cNvPr id="0" name=""/>
        <dsp:cNvSpPr/>
      </dsp:nvSpPr>
      <dsp:spPr>
        <a:xfrm>
          <a:off x="0" y="2250549"/>
          <a:ext cx="10515600" cy="973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Product release</a:t>
          </a:r>
        </a:p>
      </dsp:txBody>
      <dsp:txXfrm>
        <a:off x="47519" y="2298068"/>
        <a:ext cx="10420562" cy="878402"/>
      </dsp:txXfrm>
    </dsp:sp>
    <dsp:sp modelId="{ECE902B1-AB18-40BE-9B67-C93935E6EAC8}">
      <dsp:nvSpPr>
        <dsp:cNvPr id="0" name=""/>
        <dsp:cNvSpPr/>
      </dsp:nvSpPr>
      <dsp:spPr>
        <a:xfrm>
          <a:off x="0" y="3373749"/>
          <a:ext cx="10515600" cy="973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Newcomer induction (Ramp up Plan)</a:t>
          </a:r>
        </a:p>
      </dsp:txBody>
      <dsp:txXfrm>
        <a:off x="47519" y="3421268"/>
        <a:ext cx="10420562" cy="87840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406925-D122-4DAF-B8BB-E14D1104E8F3}">
      <dsp:nvSpPr>
        <dsp:cNvPr id="0" name=""/>
        <dsp:cNvSpPr/>
      </dsp:nvSpPr>
      <dsp:spPr>
        <a:xfrm rot="10800000">
          <a:off x="2092753" y="0"/>
          <a:ext cx="6992874" cy="1325563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4536" tIns="232410" rIns="433832" bIns="232410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 dirty="0"/>
            <a:t>Specialty</a:t>
          </a:r>
        </a:p>
      </dsp:txBody>
      <dsp:txXfrm rot="10800000">
        <a:off x="2424144" y="0"/>
        <a:ext cx="6661483" cy="1325563"/>
      </dsp:txXfrm>
    </dsp:sp>
    <dsp:sp modelId="{01F12A6E-3052-4561-9EA8-29CA6B7C3E94}">
      <dsp:nvSpPr>
        <dsp:cNvPr id="0" name=""/>
        <dsp:cNvSpPr/>
      </dsp:nvSpPr>
      <dsp:spPr>
        <a:xfrm>
          <a:off x="1429972" y="0"/>
          <a:ext cx="1325563" cy="132556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92DA86-B169-4C2C-B167-EBB238662497}">
      <dsp:nvSpPr>
        <dsp:cNvPr id="0" name=""/>
        <dsp:cNvSpPr/>
      </dsp:nvSpPr>
      <dsp:spPr>
        <a:xfrm>
          <a:off x="0" y="21429"/>
          <a:ext cx="10515600" cy="6364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Quick learner</a:t>
          </a:r>
        </a:p>
      </dsp:txBody>
      <dsp:txXfrm>
        <a:off x="31070" y="52499"/>
        <a:ext cx="10453460" cy="574340"/>
      </dsp:txXfrm>
    </dsp:sp>
    <dsp:sp modelId="{A601D470-E976-47A5-8FDD-2B7342EF0FE9}">
      <dsp:nvSpPr>
        <dsp:cNvPr id="0" name=""/>
        <dsp:cNvSpPr/>
      </dsp:nvSpPr>
      <dsp:spPr>
        <a:xfrm>
          <a:off x="0" y="755828"/>
          <a:ext cx="10515600" cy="6364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Team player</a:t>
          </a:r>
        </a:p>
      </dsp:txBody>
      <dsp:txXfrm>
        <a:off x="31070" y="786898"/>
        <a:ext cx="10453460" cy="574340"/>
      </dsp:txXfrm>
    </dsp:sp>
    <dsp:sp modelId="{51C1F787-76E5-4DE3-8CDE-0433EA0F4D70}">
      <dsp:nvSpPr>
        <dsp:cNvPr id="0" name=""/>
        <dsp:cNvSpPr/>
      </dsp:nvSpPr>
      <dsp:spPr>
        <a:xfrm>
          <a:off x="0" y="1490228"/>
          <a:ext cx="10515600" cy="6364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Responsible</a:t>
          </a:r>
        </a:p>
      </dsp:txBody>
      <dsp:txXfrm>
        <a:off x="31070" y="1521298"/>
        <a:ext cx="10453460" cy="574340"/>
      </dsp:txXfrm>
    </dsp:sp>
    <dsp:sp modelId="{4B193323-2D8C-40BC-AED1-B27C04ED87AE}">
      <dsp:nvSpPr>
        <dsp:cNvPr id="0" name=""/>
        <dsp:cNvSpPr/>
      </dsp:nvSpPr>
      <dsp:spPr>
        <a:xfrm>
          <a:off x="0" y="2224629"/>
          <a:ext cx="10515600" cy="6364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Steady</a:t>
          </a:r>
        </a:p>
      </dsp:txBody>
      <dsp:txXfrm>
        <a:off x="31070" y="2255699"/>
        <a:ext cx="10453460" cy="574340"/>
      </dsp:txXfrm>
    </dsp:sp>
    <dsp:sp modelId="{88B744D2-B583-40C3-BEBD-956ECAA5B506}">
      <dsp:nvSpPr>
        <dsp:cNvPr id="0" name=""/>
        <dsp:cNvSpPr/>
      </dsp:nvSpPr>
      <dsp:spPr>
        <a:xfrm>
          <a:off x="0" y="2959028"/>
          <a:ext cx="10515600" cy="6364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Logical thinking</a:t>
          </a:r>
        </a:p>
      </dsp:txBody>
      <dsp:txXfrm>
        <a:off x="31070" y="2990098"/>
        <a:ext cx="10453460" cy="574340"/>
      </dsp:txXfrm>
    </dsp:sp>
    <dsp:sp modelId="{896762AD-309E-4716-A397-BAC5296B1A69}">
      <dsp:nvSpPr>
        <dsp:cNvPr id="0" name=""/>
        <dsp:cNvSpPr/>
      </dsp:nvSpPr>
      <dsp:spPr>
        <a:xfrm>
          <a:off x="0" y="3693429"/>
          <a:ext cx="10515600" cy="6364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Self regulation</a:t>
          </a:r>
        </a:p>
      </dsp:txBody>
      <dsp:txXfrm>
        <a:off x="31070" y="3724499"/>
        <a:ext cx="10453460" cy="57434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D3BDCA-F62D-4DAE-906A-E6F02B135E10}">
      <dsp:nvSpPr>
        <dsp:cNvPr id="0" name=""/>
        <dsp:cNvSpPr/>
      </dsp:nvSpPr>
      <dsp:spPr>
        <a:xfrm rot="2746763">
          <a:off x="3843620" y="3023677"/>
          <a:ext cx="366127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366127" y="1790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EC6571-799D-4B3D-B3D1-1A4A56B4E3DF}">
      <dsp:nvSpPr>
        <dsp:cNvPr id="0" name=""/>
        <dsp:cNvSpPr/>
      </dsp:nvSpPr>
      <dsp:spPr>
        <a:xfrm>
          <a:off x="3918668" y="2160165"/>
          <a:ext cx="145951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145951" y="1790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E42F6A-4615-4BE2-BA23-9978045D9585}">
      <dsp:nvSpPr>
        <dsp:cNvPr id="0" name=""/>
        <dsp:cNvSpPr/>
      </dsp:nvSpPr>
      <dsp:spPr>
        <a:xfrm rot="18779481">
          <a:off x="3816644" y="1307366"/>
          <a:ext cx="329425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329425" y="1790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51EB32-BCFF-413E-9E5A-7D3B715F0632}">
      <dsp:nvSpPr>
        <dsp:cNvPr id="0" name=""/>
        <dsp:cNvSpPr/>
      </dsp:nvSpPr>
      <dsp:spPr>
        <a:xfrm>
          <a:off x="1200607" y="877936"/>
          <a:ext cx="2668211" cy="241108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C671424-78A8-48AE-9009-F0DFD438E32B}">
      <dsp:nvSpPr>
        <dsp:cNvPr id="0" name=""/>
        <dsp:cNvSpPr/>
      </dsp:nvSpPr>
      <dsp:spPr>
        <a:xfrm>
          <a:off x="3068622" y="20135"/>
          <a:ext cx="3119951" cy="12216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Increase knowledge and skills</a:t>
          </a:r>
        </a:p>
      </dsp:txBody>
      <dsp:txXfrm>
        <a:off x="3525528" y="199048"/>
        <a:ext cx="2206139" cy="863868"/>
      </dsp:txXfrm>
    </dsp:sp>
    <dsp:sp modelId="{3E93EE1E-DDEB-47B2-B2EA-06042C15FBB0}">
      <dsp:nvSpPr>
        <dsp:cNvPr id="0" name=""/>
        <dsp:cNvSpPr/>
      </dsp:nvSpPr>
      <dsp:spPr>
        <a:xfrm>
          <a:off x="4064619" y="1548275"/>
          <a:ext cx="2189622" cy="125959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Improve work quality</a:t>
          </a:r>
        </a:p>
      </dsp:txBody>
      <dsp:txXfrm>
        <a:off x="4385282" y="1732738"/>
        <a:ext cx="1548296" cy="890669"/>
      </dsp:txXfrm>
    </dsp:sp>
    <dsp:sp modelId="{E4CDF7DC-70E2-4F76-B743-F5A3BC4A790F}">
      <dsp:nvSpPr>
        <dsp:cNvPr id="0" name=""/>
        <dsp:cNvSpPr/>
      </dsp:nvSpPr>
      <dsp:spPr>
        <a:xfrm>
          <a:off x="3385196" y="3119124"/>
          <a:ext cx="2613434" cy="121207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Promote team progress</a:t>
          </a:r>
        </a:p>
      </dsp:txBody>
      <dsp:txXfrm>
        <a:off x="3767925" y="3296629"/>
        <a:ext cx="1847976" cy="857068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CDC986-29C3-45CE-904C-DB36B7C1902D}">
      <dsp:nvSpPr>
        <dsp:cNvPr id="0" name=""/>
        <dsp:cNvSpPr/>
      </dsp:nvSpPr>
      <dsp:spPr>
        <a:xfrm>
          <a:off x="0" y="27178"/>
          <a:ext cx="5257800" cy="127120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/>
            <a:t>Training purpose</a:t>
          </a:r>
        </a:p>
      </dsp:txBody>
      <dsp:txXfrm>
        <a:off x="62055" y="89233"/>
        <a:ext cx="5133690" cy="1147095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AE171D-E497-4944-ADBA-172EA0E59802}">
      <dsp:nvSpPr>
        <dsp:cNvPr id="0" name=""/>
        <dsp:cNvSpPr/>
      </dsp:nvSpPr>
      <dsp:spPr>
        <a:xfrm rot="10800000">
          <a:off x="2092753" y="0"/>
          <a:ext cx="6992874" cy="1325563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4536" tIns="144780" rIns="270256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Increase knowledge and skills</a:t>
          </a:r>
        </a:p>
      </dsp:txBody>
      <dsp:txXfrm rot="10800000">
        <a:off x="2424144" y="0"/>
        <a:ext cx="6661483" cy="1325563"/>
      </dsp:txXfrm>
    </dsp:sp>
    <dsp:sp modelId="{4F58F944-1B2D-49B9-AA44-31B2E0D1B136}">
      <dsp:nvSpPr>
        <dsp:cNvPr id="0" name=""/>
        <dsp:cNvSpPr/>
      </dsp:nvSpPr>
      <dsp:spPr>
        <a:xfrm>
          <a:off x="1429972" y="0"/>
          <a:ext cx="1325563" cy="132556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0A3FBB-47D3-4EA8-A85F-444D480FF14D}">
      <dsp:nvSpPr>
        <dsp:cNvPr id="0" name=""/>
        <dsp:cNvSpPr/>
      </dsp:nvSpPr>
      <dsp:spPr>
        <a:xfrm>
          <a:off x="0" y="20709"/>
          <a:ext cx="10515600" cy="7675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Project management knowledge</a:t>
          </a:r>
        </a:p>
      </dsp:txBody>
      <dsp:txXfrm>
        <a:off x="37467" y="58176"/>
        <a:ext cx="10440666" cy="692586"/>
      </dsp:txXfrm>
    </dsp:sp>
    <dsp:sp modelId="{095E57F5-7DB7-464E-B416-2699D514BB38}">
      <dsp:nvSpPr>
        <dsp:cNvPr id="0" name=""/>
        <dsp:cNvSpPr/>
      </dsp:nvSpPr>
      <dsp:spPr>
        <a:xfrm>
          <a:off x="0" y="906309"/>
          <a:ext cx="10515600" cy="7675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Project team knowledge</a:t>
          </a:r>
        </a:p>
      </dsp:txBody>
      <dsp:txXfrm>
        <a:off x="37467" y="943776"/>
        <a:ext cx="10440666" cy="692586"/>
      </dsp:txXfrm>
    </dsp:sp>
    <dsp:sp modelId="{83EA6F3A-CD6C-4C63-B0B7-9969E5859A50}">
      <dsp:nvSpPr>
        <dsp:cNvPr id="0" name=""/>
        <dsp:cNvSpPr/>
      </dsp:nvSpPr>
      <dsp:spPr>
        <a:xfrm>
          <a:off x="0" y="1791909"/>
          <a:ext cx="10515600" cy="7675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Risk management skills</a:t>
          </a:r>
        </a:p>
      </dsp:txBody>
      <dsp:txXfrm>
        <a:off x="37467" y="1829376"/>
        <a:ext cx="10440666" cy="692586"/>
      </dsp:txXfrm>
    </dsp:sp>
    <dsp:sp modelId="{9F8681C9-1850-480D-9666-F5BC0C532263}">
      <dsp:nvSpPr>
        <dsp:cNvPr id="0" name=""/>
        <dsp:cNvSpPr/>
      </dsp:nvSpPr>
      <dsp:spPr>
        <a:xfrm>
          <a:off x="0" y="2677509"/>
          <a:ext cx="10515600" cy="7675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Team leadership skills</a:t>
          </a:r>
        </a:p>
      </dsp:txBody>
      <dsp:txXfrm>
        <a:off x="37467" y="2714976"/>
        <a:ext cx="10440666" cy="692586"/>
      </dsp:txXfrm>
    </dsp:sp>
    <dsp:sp modelId="{9A0003E5-049F-4DA8-873F-1BA047F27006}">
      <dsp:nvSpPr>
        <dsp:cNvPr id="0" name=""/>
        <dsp:cNvSpPr/>
      </dsp:nvSpPr>
      <dsp:spPr>
        <a:xfrm>
          <a:off x="0" y="3563109"/>
          <a:ext cx="10515600" cy="7675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Communication and coordination</a:t>
          </a:r>
        </a:p>
      </dsp:txBody>
      <dsp:txXfrm>
        <a:off x="37467" y="3600576"/>
        <a:ext cx="10440666" cy="692586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6858A2-B126-45DA-9F49-7D3E2EB23592}">
      <dsp:nvSpPr>
        <dsp:cNvPr id="0" name=""/>
        <dsp:cNvSpPr/>
      </dsp:nvSpPr>
      <dsp:spPr>
        <a:xfrm rot="10800000">
          <a:off x="2092753" y="0"/>
          <a:ext cx="6992874" cy="1325563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4536" tIns="198120" rIns="369824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Improve work quality</a:t>
          </a:r>
        </a:p>
      </dsp:txBody>
      <dsp:txXfrm rot="10800000">
        <a:off x="2424144" y="0"/>
        <a:ext cx="6661483" cy="1325563"/>
      </dsp:txXfrm>
    </dsp:sp>
    <dsp:sp modelId="{FCDFF7C4-96B0-41F5-B1D2-75A614C961A1}">
      <dsp:nvSpPr>
        <dsp:cNvPr id="0" name=""/>
        <dsp:cNvSpPr/>
      </dsp:nvSpPr>
      <dsp:spPr>
        <a:xfrm>
          <a:off x="1429972" y="0"/>
          <a:ext cx="1325563" cy="132556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000" r="-22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19F318-9F01-476E-BAA7-A0CCE31AAA4A}">
      <dsp:nvSpPr>
        <dsp:cNvPr id="0" name=""/>
        <dsp:cNvSpPr/>
      </dsp:nvSpPr>
      <dsp:spPr>
        <a:xfrm>
          <a:off x="0" y="865269"/>
          <a:ext cx="10515600" cy="1216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Strengthen time management</a:t>
          </a:r>
        </a:p>
      </dsp:txBody>
      <dsp:txXfrm>
        <a:off x="59399" y="924668"/>
        <a:ext cx="10396802" cy="1098002"/>
      </dsp:txXfrm>
    </dsp:sp>
    <dsp:sp modelId="{845437BB-F27C-4CF2-84E2-61059945F72D}">
      <dsp:nvSpPr>
        <dsp:cNvPr id="0" name=""/>
        <dsp:cNvSpPr/>
      </dsp:nvSpPr>
      <dsp:spPr>
        <a:xfrm>
          <a:off x="0" y="2269269"/>
          <a:ext cx="10515600" cy="1216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Improve work efficiency</a:t>
          </a:r>
        </a:p>
      </dsp:txBody>
      <dsp:txXfrm>
        <a:off x="59399" y="2328668"/>
        <a:ext cx="10396802" cy="10980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00B333-2F01-455E-874C-1890B9743B24}">
      <dsp:nvSpPr>
        <dsp:cNvPr id="0" name=""/>
        <dsp:cNvSpPr/>
      </dsp:nvSpPr>
      <dsp:spPr>
        <a:xfrm>
          <a:off x="0" y="27961"/>
          <a:ext cx="9144000" cy="633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Huangpu Phase IV</a:t>
          </a:r>
        </a:p>
      </dsp:txBody>
      <dsp:txXfrm>
        <a:off x="0" y="27961"/>
        <a:ext cx="9144000" cy="633600"/>
      </dsp:txXfrm>
    </dsp:sp>
    <dsp:sp modelId="{E5A58343-F01D-42D7-9FEA-BBEBD8B8D4AD}">
      <dsp:nvSpPr>
        <dsp:cNvPr id="0" name=""/>
        <dsp:cNvSpPr/>
      </dsp:nvSpPr>
      <dsp:spPr>
        <a:xfrm>
          <a:off x="0" y="661561"/>
          <a:ext cx="9144000" cy="9662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A2873D-B3FA-4660-A87B-2774BF802D6D}">
      <dsp:nvSpPr>
        <dsp:cNvPr id="0" name=""/>
        <dsp:cNvSpPr/>
      </dsp:nvSpPr>
      <dsp:spPr>
        <a:xfrm rot="10800000">
          <a:off x="2092753" y="0"/>
          <a:ext cx="6992874" cy="1325563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4536" tIns="179070" rIns="334264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Promote team progress</a:t>
          </a:r>
        </a:p>
      </dsp:txBody>
      <dsp:txXfrm rot="10800000">
        <a:off x="2424144" y="0"/>
        <a:ext cx="6661483" cy="1325563"/>
      </dsp:txXfrm>
    </dsp:sp>
    <dsp:sp modelId="{132BF6A4-CF43-4CE4-926A-1C76A313849D}">
      <dsp:nvSpPr>
        <dsp:cNvPr id="0" name=""/>
        <dsp:cNvSpPr/>
      </dsp:nvSpPr>
      <dsp:spPr>
        <a:xfrm>
          <a:off x="1429972" y="0"/>
          <a:ext cx="1325563" cy="132556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F6D0EB-881C-4858-BAB4-F625D5FD0C1E}">
      <dsp:nvSpPr>
        <dsp:cNvPr id="0" name=""/>
        <dsp:cNvSpPr/>
      </dsp:nvSpPr>
      <dsp:spPr>
        <a:xfrm>
          <a:off x="0" y="176610"/>
          <a:ext cx="10515600" cy="1216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Improve team skills</a:t>
          </a:r>
        </a:p>
      </dsp:txBody>
      <dsp:txXfrm>
        <a:off x="59399" y="236009"/>
        <a:ext cx="10396802" cy="1098002"/>
      </dsp:txXfrm>
    </dsp:sp>
    <dsp:sp modelId="{E0DB58D9-87DA-4693-BC73-6A2AABDC35FB}">
      <dsp:nvSpPr>
        <dsp:cNvPr id="0" name=""/>
        <dsp:cNvSpPr/>
      </dsp:nvSpPr>
      <dsp:spPr>
        <a:xfrm>
          <a:off x="0" y="1567269"/>
          <a:ext cx="10515600" cy="1216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Improve team coordination</a:t>
          </a:r>
        </a:p>
      </dsp:txBody>
      <dsp:txXfrm>
        <a:off x="59399" y="1626668"/>
        <a:ext cx="10396802" cy="1098002"/>
      </dsp:txXfrm>
    </dsp:sp>
    <dsp:sp modelId="{23B6D9C5-374F-4E0F-9640-0BAF65D470E4}">
      <dsp:nvSpPr>
        <dsp:cNvPr id="0" name=""/>
        <dsp:cNvSpPr/>
      </dsp:nvSpPr>
      <dsp:spPr>
        <a:xfrm>
          <a:off x="0" y="2971269"/>
          <a:ext cx="10515600" cy="1216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Increase team communication</a:t>
          </a:r>
        </a:p>
      </dsp:txBody>
      <dsp:txXfrm>
        <a:off x="59399" y="3030668"/>
        <a:ext cx="10396802" cy="1098002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1E1CC4-6F81-45A3-8283-F826C1C68C54}">
      <dsp:nvSpPr>
        <dsp:cNvPr id="0" name=""/>
        <dsp:cNvSpPr/>
      </dsp:nvSpPr>
      <dsp:spPr>
        <a:xfrm rot="1866594">
          <a:off x="3728368" y="2777891"/>
          <a:ext cx="296638" cy="47109"/>
        </a:xfrm>
        <a:custGeom>
          <a:avLst/>
          <a:gdLst/>
          <a:ahLst/>
          <a:cxnLst/>
          <a:rect l="0" t="0" r="0" b="0"/>
          <a:pathLst>
            <a:path>
              <a:moveTo>
                <a:pt x="0" y="23554"/>
              </a:moveTo>
              <a:lnTo>
                <a:pt x="296638" y="2355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F229AF-F789-4E30-BD74-E3EFF2F5DAE8}">
      <dsp:nvSpPr>
        <dsp:cNvPr id="0" name=""/>
        <dsp:cNvSpPr/>
      </dsp:nvSpPr>
      <dsp:spPr>
        <a:xfrm rot="19743733">
          <a:off x="3722738" y="1445186"/>
          <a:ext cx="379000" cy="47109"/>
        </a:xfrm>
        <a:custGeom>
          <a:avLst/>
          <a:gdLst/>
          <a:ahLst/>
          <a:cxnLst/>
          <a:rect l="0" t="0" r="0" b="0"/>
          <a:pathLst>
            <a:path>
              <a:moveTo>
                <a:pt x="0" y="23554"/>
              </a:moveTo>
              <a:lnTo>
                <a:pt x="379000" y="2355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7222DD-C4A7-45D5-9149-7B182DE28E7E}">
      <dsp:nvSpPr>
        <dsp:cNvPr id="0" name=""/>
        <dsp:cNvSpPr/>
      </dsp:nvSpPr>
      <dsp:spPr>
        <a:xfrm>
          <a:off x="421521" y="517560"/>
          <a:ext cx="3321490" cy="304170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57BF9EB-2268-45AE-878D-933E7062EC1C}">
      <dsp:nvSpPr>
        <dsp:cNvPr id="0" name=""/>
        <dsp:cNvSpPr/>
      </dsp:nvSpPr>
      <dsp:spPr>
        <a:xfrm>
          <a:off x="3672496" y="-19273"/>
          <a:ext cx="2729512" cy="162740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Planning</a:t>
          </a:r>
        </a:p>
      </dsp:txBody>
      <dsp:txXfrm>
        <a:off x="4072224" y="219054"/>
        <a:ext cx="1930056" cy="1150746"/>
      </dsp:txXfrm>
    </dsp:sp>
    <dsp:sp modelId="{AAF7FBAA-8B0B-4110-B0D0-90DB66E94AB4}">
      <dsp:nvSpPr>
        <dsp:cNvPr id="0" name=""/>
        <dsp:cNvSpPr/>
      </dsp:nvSpPr>
      <dsp:spPr>
        <a:xfrm>
          <a:off x="3596217" y="2614609"/>
          <a:ext cx="2851558" cy="175600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Action</a:t>
          </a:r>
        </a:p>
      </dsp:txBody>
      <dsp:txXfrm>
        <a:off x="4013818" y="2871769"/>
        <a:ext cx="2016356" cy="1241681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AE3569-1B75-47FB-B495-C7F4AEBF7BDA}">
      <dsp:nvSpPr>
        <dsp:cNvPr id="0" name=""/>
        <dsp:cNvSpPr/>
      </dsp:nvSpPr>
      <dsp:spPr>
        <a:xfrm>
          <a:off x="0" y="3193"/>
          <a:ext cx="5257800" cy="1319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/>
            <a:t>Career planning</a:t>
          </a:r>
        </a:p>
      </dsp:txBody>
      <dsp:txXfrm>
        <a:off x="64397" y="67590"/>
        <a:ext cx="5129006" cy="1190381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FE75CE-F5A1-496D-B9DE-71370B1AE568}">
      <dsp:nvSpPr>
        <dsp:cNvPr id="0" name=""/>
        <dsp:cNvSpPr/>
      </dsp:nvSpPr>
      <dsp:spPr>
        <a:xfrm rot="10800000">
          <a:off x="2092753" y="0"/>
          <a:ext cx="6992874" cy="1325563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4536" tIns="232410" rIns="433832" bIns="232410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 dirty="0"/>
            <a:t>Planning</a:t>
          </a:r>
        </a:p>
      </dsp:txBody>
      <dsp:txXfrm rot="10800000">
        <a:off x="2424144" y="0"/>
        <a:ext cx="6661483" cy="1325563"/>
      </dsp:txXfrm>
    </dsp:sp>
    <dsp:sp modelId="{34365ABD-0178-4150-842E-835A9A708B26}">
      <dsp:nvSpPr>
        <dsp:cNvPr id="0" name=""/>
        <dsp:cNvSpPr/>
      </dsp:nvSpPr>
      <dsp:spPr>
        <a:xfrm>
          <a:off x="1429972" y="0"/>
          <a:ext cx="1325563" cy="132556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615B02-2285-4D96-B075-E2DDC3F31ED9}">
      <dsp:nvSpPr>
        <dsp:cNvPr id="0" name=""/>
        <dsp:cNvSpPr/>
      </dsp:nvSpPr>
      <dsp:spPr>
        <a:xfrm>
          <a:off x="0" y="865269"/>
          <a:ext cx="10515600" cy="1216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Become a good team leader in 3 years</a:t>
          </a:r>
        </a:p>
      </dsp:txBody>
      <dsp:txXfrm>
        <a:off x="59399" y="924668"/>
        <a:ext cx="10396802" cy="1098002"/>
      </dsp:txXfrm>
    </dsp:sp>
    <dsp:sp modelId="{F2E29595-9539-41F7-823F-91A893F0A024}">
      <dsp:nvSpPr>
        <dsp:cNvPr id="0" name=""/>
        <dsp:cNvSpPr/>
      </dsp:nvSpPr>
      <dsp:spPr>
        <a:xfrm>
          <a:off x="0" y="2269269"/>
          <a:ext cx="10515600" cy="1216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Become an excellent project manager manage in 10 years</a:t>
          </a:r>
        </a:p>
      </dsp:txBody>
      <dsp:txXfrm>
        <a:off x="59399" y="2328668"/>
        <a:ext cx="10396802" cy="1098002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A3213E-711A-4782-92B5-DC0CF3C2C94A}">
      <dsp:nvSpPr>
        <dsp:cNvPr id="0" name=""/>
        <dsp:cNvSpPr/>
      </dsp:nvSpPr>
      <dsp:spPr>
        <a:xfrm rot="10800000">
          <a:off x="2092753" y="0"/>
          <a:ext cx="6992874" cy="1325563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4536" tIns="232410" rIns="433832" bIns="232410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 dirty="0"/>
            <a:t>Action</a:t>
          </a:r>
        </a:p>
      </dsp:txBody>
      <dsp:txXfrm rot="10800000">
        <a:off x="2424144" y="0"/>
        <a:ext cx="6661483" cy="1325563"/>
      </dsp:txXfrm>
    </dsp:sp>
    <dsp:sp modelId="{4387AD89-E890-46A0-959B-AA2CE027BE4C}">
      <dsp:nvSpPr>
        <dsp:cNvPr id="0" name=""/>
        <dsp:cNvSpPr/>
      </dsp:nvSpPr>
      <dsp:spPr>
        <a:xfrm>
          <a:off x="1429972" y="0"/>
          <a:ext cx="1325563" cy="132556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1D6488-0E8D-4C38-8166-A952E857737A}">
      <dsp:nvSpPr>
        <dsp:cNvPr id="0" name=""/>
        <dsp:cNvSpPr/>
      </dsp:nvSpPr>
      <dsp:spPr>
        <a:xfrm>
          <a:off x="0" y="865269"/>
          <a:ext cx="10515600" cy="1216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Join some English training institutions to improve my English skills</a:t>
          </a:r>
        </a:p>
      </dsp:txBody>
      <dsp:txXfrm>
        <a:off x="59399" y="924668"/>
        <a:ext cx="10396802" cy="1098002"/>
      </dsp:txXfrm>
    </dsp:sp>
    <dsp:sp modelId="{A7E40681-76A0-4978-A198-F4F1F767D85E}">
      <dsp:nvSpPr>
        <dsp:cNvPr id="0" name=""/>
        <dsp:cNvSpPr/>
      </dsp:nvSpPr>
      <dsp:spPr>
        <a:xfrm>
          <a:off x="0" y="2269269"/>
          <a:ext cx="10515600" cy="1216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Make use of my spare time to continue learning</a:t>
          </a:r>
        </a:p>
      </dsp:txBody>
      <dsp:txXfrm>
        <a:off x="59399" y="2328668"/>
        <a:ext cx="10396802" cy="1098002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B92C0D-018B-45D9-AC08-DF284A08716B}">
      <dsp:nvSpPr>
        <dsp:cNvPr id="0" name=""/>
        <dsp:cNvSpPr/>
      </dsp:nvSpPr>
      <dsp:spPr>
        <a:xfrm>
          <a:off x="0" y="3193"/>
          <a:ext cx="10515600" cy="1319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/>
            <a:t>End of</a:t>
          </a:r>
          <a:r>
            <a:rPr lang="zh-CN" sz="5500" kern="1200"/>
            <a:t> </a:t>
          </a:r>
          <a:r>
            <a:rPr lang="en-US" sz="5500" kern="1200"/>
            <a:t>presentation</a:t>
          </a:r>
        </a:p>
      </dsp:txBody>
      <dsp:txXfrm>
        <a:off x="64397" y="67590"/>
        <a:ext cx="10386806" cy="11903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FB1483-DB95-4E80-9EAD-7E122EBCC06F}">
      <dsp:nvSpPr>
        <dsp:cNvPr id="0" name=""/>
        <dsp:cNvSpPr/>
      </dsp:nvSpPr>
      <dsp:spPr>
        <a:xfrm rot="10800000">
          <a:off x="2092753" y="0"/>
          <a:ext cx="6992874" cy="1325563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4536" tIns="232410" rIns="433832" bIns="232410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 dirty="0"/>
            <a:t>Agenda</a:t>
          </a:r>
        </a:p>
      </dsp:txBody>
      <dsp:txXfrm rot="10800000">
        <a:off x="2424144" y="0"/>
        <a:ext cx="6661483" cy="1325563"/>
      </dsp:txXfrm>
    </dsp:sp>
    <dsp:sp modelId="{B419979C-37E5-4CF6-BAD5-F9F2824109AE}">
      <dsp:nvSpPr>
        <dsp:cNvPr id="0" name=""/>
        <dsp:cNvSpPr/>
      </dsp:nvSpPr>
      <dsp:spPr>
        <a:xfrm>
          <a:off x="1429972" y="0"/>
          <a:ext cx="1325563" cy="132556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82F42A-E128-4EA3-8E8F-6BA6E13AF4B8}">
      <dsp:nvSpPr>
        <dsp:cNvPr id="0" name=""/>
        <dsp:cNvSpPr/>
      </dsp:nvSpPr>
      <dsp:spPr>
        <a:xfrm>
          <a:off x="0" y="16356"/>
          <a:ext cx="5257800" cy="12928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Self</a:t>
          </a:r>
          <a:r>
            <a:rPr lang="en-US" sz="4200" kern="1200" dirty="0"/>
            <a:t> </a:t>
          </a:r>
          <a:r>
            <a:rPr lang="en-US" sz="5400" kern="1200" dirty="0"/>
            <a:t>introduction</a:t>
          </a:r>
        </a:p>
      </dsp:txBody>
      <dsp:txXfrm>
        <a:off x="63112" y="79468"/>
        <a:ext cx="5131576" cy="116662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346F01-06B1-4D01-9D05-2D62E761B28F}">
      <dsp:nvSpPr>
        <dsp:cNvPr id="0" name=""/>
        <dsp:cNvSpPr/>
      </dsp:nvSpPr>
      <dsp:spPr>
        <a:xfrm rot="3872407">
          <a:off x="4083819" y="3051075"/>
          <a:ext cx="711913" cy="27421"/>
        </a:xfrm>
        <a:custGeom>
          <a:avLst/>
          <a:gdLst/>
          <a:ahLst/>
          <a:cxnLst/>
          <a:rect l="0" t="0" r="0" b="0"/>
          <a:pathLst>
            <a:path>
              <a:moveTo>
                <a:pt x="0" y="13710"/>
              </a:moveTo>
              <a:lnTo>
                <a:pt x="711913" y="1371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89BCDA-772C-4EB7-A2B2-202503A17A6C}">
      <dsp:nvSpPr>
        <dsp:cNvPr id="0" name=""/>
        <dsp:cNvSpPr/>
      </dsp:nvSpPr>
      <dsp:spPr>
        <a:xfrm rot="1390597">
          <a:off x="4572974" y="2445717"/>
          <a:ext cx="186412" cy="27421"/>
        </a:xfrm>
        <a:custGeom>
          <a:avLst/>
          <a:gdLst/>
          <a:ahLst/>
          <a:cxnLst/>
          <a:rect l="0" t="0" r="0" b="0"/>
          <a:pathLst>
            <a:path>
              <a:moveTo>
                <a:pt x="0" y="13710"/>
              </a:moveTo>
              <a:lnTo>
                <a:pt x="186412" y="1371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38039E-138B-4D1F-A043-7C215FA12800}">
      <dsp:nvSpPr>
        <dsp:cNvPr id="0" name=""/>
        <dsp:cNvSpPr/>
      </dsp:nvSpPr>
      <dsp:spPr>
        <a:xfrm rot="20199004">
          <a:off x="4575053" y="1900596"/>
          <a:ext cx="132924" cy="27421"/>
        </a:xfrm>
        <a:custGeom>
          <a:avLst/>
          <a:gdLst/>
          <a:ahLst/>
          <a:cxnLst/>
          <a:rect l="0" t="0" r="0" b="0"/>
          <a:pathLst>
            <a:path>
              <a:moveTo>
                <a:pt x="0" y="13710"/>
              </a:moveTo>
              <a:lnTo>
                <a:pt x="132924" y="1371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FE90FB-A5E3-4A75-8A03-B0DFC4B34005}">
      <dsp:nvSpPr>
        <dsp:cNvPr id="0" name=""/>
        <dsp:cNvSpPr/>
      </dsp:nvSpPr>
      <dsp:spPr>
        <a:xfrm rot="17710251">
          <a:off x="4083819" y="1294147"/>
          <a:ext cx="694218" cy="27421"/>
        </a:xfrm>
        <a:custGeom>
          <a:avLst/>
          <a:gdLst/>
          <a:ahLst/>
          <a:cxnLst/>
          <a:rect l="0" t="0" r="0" b="0"/>
          <a:pathLst>
            <a:path>
              <a:moveTo>
                <a:pt x="0" y="13710"/>
              </a:moveTo>
              <a:lnTo>
                <a:pt x="694218" y="1371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553539-A3B8-4941-9600-972B42F495C2}">
      <dsp:nvSpPr>
        <dsp:cNvPr id="0" name=""/>
        <dsp:cNvSpPr/>
      </dsp:nvSpPr>
      <dsp:spPr>
        <a:xfrm>
          <a:off x="920952" y="851027"/>
          <a:ext cx="3269300" cy="234801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F0B7233-1288-4AD7-9000-1B13C4DA4125}">
      <dsp:nvSpPr>
        <dsp:cNvPr id="0" name=""/>
        <dsp:cNvSpPr/>
      </dsp:nvSpPr>
      <dsp:spPr>
        <a:xfrm>
          <a:off x="3818180" y="-32808"/>
          <a:ext cx="1996125" cy="104149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Personal</a:t>
          </a:r>
          <a:r>
            <a:rPr lang="en-US" sz="2000" b="1" kern="1200" dirty="0"/>
            <a:t> </a:t>
          </a:r>
          <a:r>
            <a:rPr lang="en-US" sz="2000" kern="1200" dirty="0"/>
            <a:t>Information</a:t>
          </a:r>
        </a:p>
      </dsp:txBody>
      <dsp:txXfrm>
        <a:off x="4110506" y="119716"/>
        <a:ext cx="1411473" cy="736451"/>
      </dsp:txXfrm>
    </dsp:sp>
    <dsp:sp modelId="{0B4B0747-8FF8-402F-BB99-943324AA0594}">
      <dsp:nvSpPr>
        <dsp:cNvPr id="0" name=""/>
        <dsp:cNvSpPr/>
      </dsp:nvSpPr>
      <dsp:spPr>
        <a:xfrm>
          <a:off x="4539328" y="990511"/>
          <a:ext cx="1834808" cy="114373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Work experience</a:t>
          </a:r>
        </a:p>
      </dsp:txBody>
      <dsp:txXfrm>
        <a:off x="4808029" y="1158007"/>
        <a:ext cx="1297406" cy="808739"/>
      </dsp:txXfrm>
    </dsp:sp>
    <dsp:sp modelId="{807F16D5-93A7-4652-91BB-E56766FF6C6F}">
      <dsp:nvSpPr>
        <dsp:cNvPr id="0" name=""/>
        <dsp:cNvSpPr/>
      </dsp:nvSpPr>
      <dsp:spPr>
        <a:xfrm>
          <a:off x="4599475" y="2260368"/>
          <a:ext cx="1738574" cy="108531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Work content</a:t>
          </a:r>
        </a:p>
      </dsp:txBody>
      <dsp:txXfrm>
        <a:off x="4854083" y="2419309"/>
        <a:ext cx="1229358" cy="767437"/>
      </dsp:txXfrm>
    </dsp:sp>
    <dsp:sp modelId="{010E09E6-1062-45FB-B93D-BD370A84B1F8}">
      <dsp:nvSpPr>
        <dsp:cNvPr id="0" name=""/>
        <dsp:cNvSpPr/>
      </dsp:nvSpPr>
      <dsp:spPr>
        <a:xfrm>
          <a:off x="3870492" y="3370781"/>
          <a:ext cx="1912425" cy="101336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Specialty</a:t>
          </a:r>
        </a:p>
      </dsp:txBody>
      <dsp:txXfrm>
        <a:off x="4150560" y="3519185"/>
        <a:ext cx="1352289" cy="71655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16DEF4-9AE4-4BF5-94F6-D20A7ACF3039}">
      <dsp:nvSpPr>
        <dsp:cNvPr id="0" name=""/>
        <dsp:cNvSpPr/>
      </dsp:nvSpPr>
      <dsp:spPr>
        <a:xfrm rot="10800000">
          <a:off x="2092753" y="0"/>
          <a:ext cx="6992874" cy="1325563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4536" tIns="198120" rIns="369824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5200" kern="1200" dirty="0"/>
            <a:t>P</a:t>
          </a:r>
          <a:r>
            <a:rPr lang="en-US" sz="5200" kern="1200" dirty="0"/>
            <a:t>ersonal Information</a:t>
          </a:r>
        </a:p>
      </dsp:txBody>
      <dsp:txXfrm rot="10800000">
        <a:off x="2424144" y="0"/>
        <a:ext cx="6661483" cy="1325563"/>
      </dsp:txXfrm>
    </dsp:sp>
    <dsp:sp modelId="{726EEBB4-41F6-4A1F-B428-F60EA1ED3440}">
      <dsp:nvSpPr>
        <dsp:cNvPr id="0" name=""/>
        <dsp:cNvSpPr/>
      </dsp:nvSpPr>
      <dsp:spPr>
        <a:xfrm>
          <a:off x="1429972" y="0"/>
          <a:ext cx="1325563" cy="132556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21693D-2F64-443B-9F49-9B6EE8720683}">
      <dsp:nvSpPr>
        <dsp:cNvPr id="0" name=""/>
        <dsp:cNvSpPr/>
      </dsp:nvSpPr>
      <dsp:spPr>
        <a:xfrm rot="10800000">
          <a:off x="2092753" y="0"/>
          <a:ext cx="6992874" cy="1325563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4536" tIns="232410" rIns="433832" bIns="232410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 dirty="0"/>
            <a:t>Work experience</a:t>
          </a:r>
        </a:p>
      </dsp:txBody>
      <dsp:txXfrm rot="10800000">
        <a:off x="2424144" y="0"/>
        <a:ext cx="6661483" cy="1325563"/>
      </dsp:txXfrm>
    </dsp:sp>
    <dsp:sp modelId="{E39850E9-43E9-49FB-9978-61C97A5833EE}">
      <dsp:nvSpPr>
        <dsp:cNvPr id="0" name=""/>
        <dsp:cNvSpPr/>
      </dsp:nvSpPr>
      <dsp:spPr>
        <a:xfrm>
          <a:off x="1429972" y="0"/>
          <a:ext cx="1325563" cy="132556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488838-2875-4F6E-8CDE-E6A5531B8B80}">
      <dsp:nvSpPr>
        <dsp:cNvPr id="0" name=""/>
        <dsp:cNvSpPr/>
      </dsp:nvSpPr>
      <dsp:spPr>
        <a:xfrm>
          <a:off x="0" y="4149"/>
          <a:ext cx="10515600" cy="973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IoT(Internet of Things)</a:t>
          </a:r>
        </a:p>
      </dsp:txBody>
      <dsp:txXfrm>
        <a:off x="47519" y="51668"/>
        <a:ext cx="10420562" cy="878402"/>
      </dsp:txXfrm>
    </dsp:sp>
    <dsp:sp modelId="{806D7AD8-00EB-4301-8FEB-15770681AF88}">
      <dsp:nvSpPr>
        <dsp:cNvPr id="0" name=""/>
        <dsp:cNvSpPr/>
      </dsp:nvSpPr>
      <dsp:spPr>
        <a:xfrm>
          <a:off x="0" y="1127349"/>
          <a:ext cx="10515600" cy="973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Azure cloud service</a:t>
          </a:r>
        </a:p>
      </dsp:txBody>
      <dsp:txXfrm>
        <a:off x="47519" y="1174868"/>
        <a:ext cx="10420562" cy="878402"/>
      </dsp:txXfrm>
    </dsp:sp>
    <dsp:sp modelId="{2B022272-E0DA-4802-9622-FBCBE69ABF2E}">
      <dsp:nvSpPr>
        <dsp:cNvPr id="0" name=""/>
        <dsp:cNvSpPr/>
      </dsp:nvSpPr>
      <dsp:spPr>
        <a:xfrm>
          <a:off x="0" y="2250549"/>
          <a:ext cx="10515600" cy="973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REST API</a:t>
          </a:r>
        </a:p>
      </dsp:txBody>
      <dsp:txXfrm>
        <a:off x="47519" y="2298068"/>
        <a:ext cx="10420562" cy="878402"/>
      </dsp:txXfrm>
    </dsp:sp>
    <dsp:sp modelId="{0E3155EF-24E7-43F0-BC1C-3470D250793C}">
      <dsp:nvSpPr>
        <dsp:cNvPr id="0" name=""/>
        <dsp:cNvSpPr/>
      </dsp:nvSpPr>
      <dsp:spPr>
        <a:xfrm>
          <a:off x="0" y="3373749"/>
          <a:ext cx="10515600" cy="973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Data extraction and analysis</a:t>
          </a:r>
        </a:p>
      </dsp:txBody>
      <dsp:txXfrm>
        <a:off x="47519" y="3421268"/>
        <a:ext cx="10420562" cy="8784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2B0C3-27E2-4102-BE82-B8E76E382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EAA117-FB78-4B86-887F-55949EABF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9E0DB-9EBB-48B2-9586-99F5F1AA6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9A18A-D827-4E84-9418-177AC1AA0474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D6DC4-3F88-4D62-8B03-D4FB9FA3B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7D836-9B53-4877-8D68-F0FA318CD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6F50B-E628-455C-9357-04E8B43F8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394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89971-6B8A-46CC-AA52-8B270ACB9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26F8F-6760-45FE-B938-46007363B5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DDA97-E836-4F11-808E-5D1A6E094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9A18A-D827-4E84-9418-177AC1AA0474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5B00F-A75D-4460-A79F-9079F2094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A8243-F87C-400B-8828-908EE2ED2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6F50B-E628-455C-9357-04E8B43F8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799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F5D7C1-36B4-4153-B763-D6DBB9FB3F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80096F-F5B4-4459-BD3C-4590DBE11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958EF-3811-4F71-B676-82D6FEEB8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9A18A-D827-4E84-9418-177AC1AA0474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60BD7-3B4C-49D3-ABAF-6601E69AB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6F54A-0ABD-47DC-8004-71B5AD90F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6F50B-E628-455C-9357-04E8B43F8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86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1303F-2183-4404-AECD-F565C2B6F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435F7-41A2-4D07-9D9C-A8750C6E5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CDB86-9448-4B42-B3B3-7CCEAA16A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9A18A-D827-4E84-9418-177AC1AA0474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5CB18-62B6-4FAF-A386-0A903DC1A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E36BF-D250-4604-9102-065A2E4D5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6F50B-E628-455C-9357-04E8B43F8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100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72F16-AF2D-4F56-AD97-E444C0B41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4DF7A-F1DF-455C-BB84-42388A99A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F247E-AB1F-4372-B491-BBBFA5184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9A18A-D827-4E84-9418-177AC1AA0474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1D698-F01D-468A-9ABB-B4B1C805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1F3C1-E9A9-4B41-B529-7E660F6DA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6F50B-E628-455C-9357-04E8B43F8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392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32300-2D27-4183-8D30-3AE122B3C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6CA30-5262-4B74-B20C-BB4E8DCD14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AA2ED2-7C19-42FE-A6D5-4548DB465E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637E8B-F8F9-45B0-87F9-4ECC69867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9A18A-D827-4E84-9418-177AC1AA0474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4C8484-372C-4BC0-9227-E49CB8393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226DA2-353D-4B70-8208-8864FFA20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6F50B-E628-455C-9357-04E8B43F8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45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F1F28-C183-4D23-9661-EE7AEDC22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D3258-4FD1-4528-900E-B6A5FD437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5BC592-092A-4F3B-92F9-121543BF0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C55A54-CE43-4944-ACA3-AD18F9013D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55ECAE-380F-422F-AB70-A91580C613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822E5E-3317-4C80-8C96-C772C1BD3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9A18A-D827-4E84-9418-177AC1AA0474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BA93E9-2DBF-490B-B547-8218679A4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BA7E4A-9F1F-454F-BF92-0D041FDF0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6F50B-E628-455C-9357-04E8B43F8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222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E8A3A-0C6D-4C74-BAB5-6F2800D0D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C35B6C-F1ED-4CF9-9BFB-B684D4962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9A18A-D827-4E84-9418-177AC1AA0474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38F01C-2887-40CB-BB37-2E0C0C3AA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084134-FAC6-4A7A-9D2B-F23909FC2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6F50B-E628-455C-9357-04E8B43F8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515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5AC100-2BD5-466A-B862-83E7004B3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9A18A-D827-4E84-9418-177AC1AA0474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E5A5D2-0531-4A4A-8D16-7A923EDBF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B7966-B253-4E9A-A869-A6308EE5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6F50B-E628-455C-9357-04E8B43F8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5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AC39A-9501-4436-BB60-141DF7B01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E70CB-C4D6-4294-BD2A-153ACAF72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25B9C-C37E-43AD-8AC2-778FEB4ADB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807BA-E4EB-4F55-815C-5260E3806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9A18A-D827-4E84-9418-177AC1AA0474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6259A-5658-45D2-930F-28EB40D08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E7F77-406C-4F7F-A064-2B789AB8C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6F50B-E628-455C-9357-04E8B43F8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56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54F63-9DFB-40C9-99DA-C6178D1A7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3ED8C6-5048-42B1-87C2-D622816D3C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683471-770A-4ECE-A9F4-9A91225A7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B5955-F3A0-4389-9528-73C36136E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9A18A-D827-4E84-9418-177AC1AA0474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E704BC-DF63-46EA-BA33-08AC5A129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238F7F-CA73-4E9B-A38B-BF45242F8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6F50B-E628-455C-9357-04E8B43F8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137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F8B4DD-0384-428F-B09D-1AF5158B3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BCAAE-350D-4E16-804D-5D40DB935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974BF-A778-4177-864E-E5C6B9CF1E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9A18A-D827-4E84-9418-177AC1AA0474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A5010-D8EC-4519-9EC8-211EAC267E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44F6C-226C-444F-88FF-DA0E67074B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6F50B-E628-455C-9357-04E8B43F8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804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9.xml"/><Relationship Id="rId3" Type="http://schemas.openxmlformats.org/officeDocument/2006/relationships/diagramLayout" Target="../diagrams/layout18.xml"/><Relationship Id="rId7" Type="http://schemas.openxmlformats.org/officeDocument/2006/relationships/diagramData" Target="../diagrams/data19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11" Type="http://schemas.microsoft.com/office/2007/relationships/diagramDrawing" Target="../diagrams/drawing19.xml"/><Relationship Id="rId5" Type="http://schemas.openxmlformats.org/officeDocument/2006/relationships/diagramColors" Target="../diagrams/colors18.xml"/><Relationship Id="rId10" Type="http://schemas.openxmlformats.org/officeDocument/2006/relationships/diagramColors" Target="../diagrams/colors19.xml"/><Relationship Id="rId4" Type="http://schemas.openxmlformats.org/officeDocument/2006/relationships/diagramQuickStyle" Target="../diagrams/quickStyle18.xml"/><Relationship Id="rId9" Type="http://schemas.openxmlformats.org/officeDocument/2006/relationships/diagramQuickStyle" Target="../diagrams/quickStyle1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1.xml"/><Relationship Id="rId3" Type="http://schemas.openxmlformats.org/officeDocument/2006/relationships/diagramLayout" Target="../diagrams/layout20.xml"/><Relationship Id="rId7" Type="http://schemas.openxmlformats.org/officeDocument/2006/relationships/diagramData" Target="../diagrams/data21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11" Type="http://schemas.microsoft.com/office/2007/relationships/diagramDrawing" Target="../diagrams/drawing21.xml"/><Relationship Id="rId5" Type="http://schemas.openxmlformats.org/officeDocument/2006/relationships/diagramColors" Target="../diagrams/colors20.xml"/><Relationship Id="rId10" Type="http://schemas.openxmlformats.org/officeDocument/2006/relationships/diagramColors" Target="../diagrams/colors21.xml"/><Relationship Id="rId4" Type="http://schemas.openxmlformats.org/officeDocument/2006/relationships/diagramQuickStyle" Target="../diagrams/quickStyle20.xml"/><Relationship Id="rId9" Type="http://schemas.openxmlformats.org/officeDocument/2006/relationships/diagramQuickStyle" Target="../diagrams/quickStyle2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3.xml"/><Relationship Id="rId3" Type="http://schemas.openxmlformats.org/officeDocument/2006/relationships/diagramLayout" Target="../diagrams/layout22.xml"/><Relationship Id="rId7" Type="http://schemas.openxmlformats.org/officeDocument/2006/relationships/diagramData" Target="../diagrams/data23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11" Type="http://schemas.microsoft.com/office/2007/relationships/diagramDrawing" Target="../diagrams/drawing23.xml"/><Relationship Id="rId5" Type="http://schemas.openxmlformats.org/officeDocument/2006/relationships/diagramColors" Target="../diagrams/colors22.xml"/><Relationship Id="rId10" Type="http://schemas.openxmlformats.org/officeDocument/2006/relationships/diagramColors" Target="../diagrams/colors23.xml"/><Relationship Id="rId4" Type="http://schemas.openxmlformats.org/officeDocument/2006/relationships/diagramQuickStyle" Target="../diagrams/quickStyle22.xml"/><Relationship Id="rId9" Type="http://schemas.openxmlformats.org/officeDocument/2006/relationships/diagramQuickStyle" Target="../diagrams/quickStyle2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5.xml"/><Relationship Id="rId3" Type="http://schemas.openxmlformats.org/officeDocument/2006/relationships/diagramLayout" Target="../diagrams/layout24.xml"/><Relationship Id="rId7" Type="http://schemas.openxmlformats.org/officeDocument/2006/relationships/diagramData" Target="../diagrams/data25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11" Type="http://schemas.microsoft.com/office/2007/relationships/diagramDrawing" Target="../diagrams/drawing25.xml"/><Relationship Id="rId5" Type="http://schemas.openxmlformats.org/officeDocument/2006/relationships/diagramColors" Target="../diagrams/colors24.xml"/><Relationship Id="rId10" Type="http://schemas.openxmlformats.org/officeDocument/2006/relationships/diagramColors" Target="../diagrams/colors25.xml"/><Relationship Id="rId4" Type="http://schemas.openxmlformats.org/officeDocument/2006/relationships/diagramQuickStyle" Target="../diagrams/quickStyle24.xml"/><Relationship Id="rId9" Type="http://schemas.openxmlformats.org/officeDocument/2006/relationships/diagramQuickStyle" Target="../diagrams/quickStyle2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7.xml"/><Relationship Id="rId3" Type="http://schemas.openxmlformats.org/officeDocument/2006/relationships/diagramLayout" Target="../diagrams/layout26.xml"/><Relationship Id="rId7" Type="http://schemas.openxmlformats.org/officeDocument/2006/relationships/diagramData" Target="../diagrams/data27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11" Type="http://schemas.microsoft.com/office/2007/relationships/diagramDrawing" Target="../diagrams/drawing27.xml"/><Relationship Id="rId5" Type="http://schemas.openxmlformats.org/officeDocument/2006/relationships/diagramColors" Target="../diagrams/colors26.xml"/><Relationship Id="rId10" Type="http://schemas.openxmlformats.org/officeDocument/2006/relationships/diagramColors" Target="../diagrams/colors27.xml"/><Relationship Id="rId4" Type="http://schemas.openxmlformats.org/officeDocument/2006/relationships/diagramQuickStyle" Target="../diagrams/quickStyle26.xml"/><Relationship Id="rId9" Type="http://schemas.openxmlformats.org/officeDocument/2006/relationships/diagramQuickStyle" Target="../diagrams/quickStyle2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8.xml"/><Relationship Id="rId7" Type="http://schemas.microsoft.com/office/2007/relationships/diagramDrawing" Target="../diagrams/drawing28.xm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8.xml"/><Relationship Id="rId5" Type="http://schemas.openxmlformats.org/officeDocument/2006/relationships/diagramQuickStyle" Target="../diagrams/quickStyle28.xml"/><Relationship Id="rId4" Type="http://schemas.openxmlformats.org/officeDocument/2006/relationships/diagramLayout" Target="../diagrams/layout2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diagramLayout" Target="../diagrams/layout3.xml"/><Relationship Id="rId7" Type="http://schemas.openxmlformats.org/officeDocument/2006/relationships/image" Target="../media/image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12" Type="http://schemas.openxmlformats.org/officeDocument/2006/relationships/image" Target="../media/image6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3.xml"/><Relationship Id="rId3" Type="http://schemas.openxmlformats.org/officeDocument/2006/relationships/diagramLayout" Target="../diagrams/layout12.xml"/><Relationship Id="rId7" Type="http://schemas.openxmlformats.org/officeDocument/2006/relationships/diagramData" Target="../diagrams/data13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11" Type="http://schemas.microsoft.com/office/2007/relationships/diagramDrawing" Target="../diagrams/drawing13.xml"/><Relationship Id="rId5" Type="http://schemas.openxmlformats.org/officeDocument/2006/relationships/diagramColors" Target="../diagrams/colors12.xml"/><Relationship Id="rId10" Type="http://schemas.openxmlformats.org/officeDocument/2006/relationships/diagramColors" Target="../diagrams/colors13.xml"/><Relationship Id="rId4" Type="http://schemas.openxmlformats.org/officeDocument/2006/relationships/diagramQuickStyle" Target="../diagrams/quickStyle12.xml"/><Relationship Id="rId9" Type="http://schemas.openxmlformats.org/officeDocument/2006/relationships/diagramQuickStyle" Target="../diagrams/quickStyle1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5.xml"/><Relationship Id="rId3" Type="http://schemas.openxmlformats.org/officeDocument/2006/relationships/diagramLayout" Target="../diagrams/layout14.xml"/><Relationship Id="rId7" Type="http://schemas.openxmlformats.org/officeDocument/2006/relationships/diagramData" Target="../diagrams/data15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11" Type="http://schemas.microsoft.com/office/2007/relationships/diagramDrawing" Target="../diagrams/drawing15.xml"/><Relationship Id="rId5" Type="http://schemas.openxmlformats.org/officeDocument/2006/relationships/diagramColors" Target="../diagrams/colors14.xml"/><Relationship Id="rId10" Type="http://schemas.openxmlformats.org/officeDocument/2006/relationships/diagramColors" Target="../diagrams/colors15.xml"/><Relationship Id="rId4" Type="http://schemas.openxmlformats.org/officeDocument/2006/relationships/diagramQuickStyle" Target="../diagrams/quickStyle14.xml"/><Relationship Id="rId9" Type="http://schemas.openxmlformats.org/officeDocument/2006/relationships/diagramQuickStyle" Target="../diagrams/quickStyle1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7.xml"/><Relationship Id="rId3" Type="http://schemas.openxmlformats.org/officeDocument/2006/relationships/diagramLayout" Target="../diagrams/layout16.xml"/><Relationship Id="rId7" Type="http://schemas.openxmlformats.org/officeDocument/2006/relationships/diagramData" Target="../diagrams/data17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11" Type="http://schemas.microsoft.com/office/2007/relationships/diagramDrawing" Target="../diagrams/drawing17.xml"/><Relationship Id="rId5" Type="http://schemas.openxmlformats.org/officeDocument/2006/relationships/diagramColors" Target="../diagrams/colors16.xml"/><Relationship Id="rId10" Type="http://schemas.openxmlformats.org/officeDocument/2006/relationships/diagramColors" Target="../diagrams/colors17.xml"/><Relationship Id="rId4" Type="http://schemas.openxmlformats.org/officeDocument/2006/relationships/diagramQuickStyle" Target="../diagrams/quickStyle16.xml"/><Relationship Id="rId9" Type="http://schemas.openxmlformats.org/officeDocument/2006/relationships/diagramQuickStyle" Target="../diagrams/quickStyle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6E4E7DF-40D1-4261-8FC7-AC1D3E66A0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701991"/>
              </p:ext>
            </p:extLst>
          </p:nvPr>
        </p:nvGraphicFramePr>
        <p:xfrm>
          <a:off x="1524000" y="1122363"/>
          <a:ext cx="9144000" cy="238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2992A85-05B5-48E2-A89C-646E0021F481}"/>
              </a:ext>
            </a:extLst>
          </p:cNvPr>
          <p:cNvGraphicFramePr/>
          <p:nvPr/>
        </p:nvGraphicFramePr>
        <p:xfrm>
          <a:off x="1524000" y="3602038"/>
          <a:ext cx="9144000" cy="165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520152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1B37DC0-9303-4684-BA67-0A6DC422BD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7847642"/>
              </p:ext>
            </p:extLst>
          </p:nvPr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CB5ECB3-54AA-4758-AD55-DBCBAB6F55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718513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153454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3DBDD55-C7B2-4977-8A32-CA2BE122F6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3106108"/>
              </p:ext>
            </p:extLst>
          </p:nvPr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4585124-04DD-4E1F-9FCE-68A0F077A0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248333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803261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C59EC84-18B9-48D9-9045-65AC8D2F6B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509580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49FD53A5-7E63-4C42-A45B-4557EF234B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1130559"/>
              </p:ext>
            </p:extLst>
          </p:nvPr>
        </p:nvGraphicFramePr>
        <p:xfrm>
          <a:off x="838200" y="365125"/>
          <a:ext cx="52578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103567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A2FF403-5981-424C-BC0C-0C13A0535D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4137207"/>
              </p:ext>
            </p:extLst>
          </p:nvPr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A87A29D-2B1A-42E7-8995-E0C0D283C2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464897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120798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F132E38-BBD6-4166-88C4-61493CD3B9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35832"/>
              </p:ext>
            </p:extLst>
          </p:nvPr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979D00F-8214-466F-B783-6CD5293FE0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612017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214282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Content Placeholder 2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376E2DE6-ADFB-4847-BE4E-EB5D4FAE45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0" y="2096294"/>
            <a:ext cx="9550400" cy="3810000"/>
          </a:xfrm>
        </p:spPr>
      </p:pic>
      <p:graphicFrame>
        <p:nvGraphicFramePr>
          <p:cNvPr id="33" name="Diagram 32">
            <a:extLst>
              <a:ext uri="{FF2B5EF4-FFF2-40B4-BE49-F238E27FC236}">
                <a16:creationId xmlns:a16="http://schemas.microsoft.com/office/drawing/2014/main" id="{C02150CD-546E-412C-922C-B95E04AB05DE}"/>
              </a:ext>
            </a:extLst>
          </p:cNvPr>
          <p:cNvGraphicFramePr/>
          <p:nvPr/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47381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05889EA6-5F3E-41CC-9C14-84EA92037F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6293802"/>
              </p:ext>
            </p:extLst>
          </p:nvPr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1E825E82-F9F4-4206-B355-10709197508A}"/>
              </a:ext>
            </a:extLst>
          </p:cNvPr>
          <p:cNvGrpSpPr/>
          <p:nvPr/>
        </p:nvGrpSpPr>
        <p:grpSpPr>
          <a:xfrm>
            <a:off x="840407" y="1825625"/>
            <a:ext cx="10511184" cy="4351338"/>
            <a:chOff x="840407" y="1825625"/>
            <a:chExt cx="10511184" cy="435133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C41B0A2-9B4A-4E51-B8AD-809C113FF19E}"/>
                </a:ext>
              </a:extLst>
            </p:cNvPr>
            <p:cNvSpPr/>
            <p:nvPr/>
          </p:nvSpPr>
          <p:spPr>
            <a:xfrm>
              <a:off x="840407" y="1825625"/>
              <a:ext cx="3435027" cy="4351338"/>
            </a:xfrm>
            <a:custGeom>
              <a:avLst/>
              <a:gdLst>
                <a:gd name="connsiteX0" fmla="*/ 0 w 3435027"/>
                <a:gd name="connsiteY0" fmla="*/ 343503 h 4351338"/>
                <a:gd name="connsiteX1" fmla="*/ 343503 w 3435027"/>
                <a:gd name="connsiteY1" fmla="*/ 0 h 4351338"/>
                <a:gd name="connsiteX2" fmla="*/ 3091524 w 3435027"/>
                <a:gd name="connsiteY2" fmla="*/ 0 h 4351338"/>
                <a:gd name="connsiteX3" fmla="*/ 3435027 w 3435027"/>
                <a:gd name="connsiteY3" fmla="*/ 343503 h 4351338"/>
                <a:gd name="connsiteX4" fmla="*/ 3435027 w 3435027"/>
                <a:gd name="connsiteY4" fmla="*/ 4007835 h 4351338"/>
                <a:gd name="connsiteX5" fmla="*/ 3091524 w 3435027"/>
                <a:gd name="connsiteY5" fmla="*/ 4351338 h 4351338"/>
                <a:gd name="connsiteX6" fmla="*/ 343503 w 3435027"/>
                <a:gd name="connsiteY6" fmla="*/ 4351338 h 4351338"/>
                <a:gd name="connsiteX7" fmla="*/ 0 w 3435027"/>
                <a:gd name="connsiteY7" fmla="*/ 4007835 h 4351338"/>
                <a:gd name="connsiteX8" fmla="*/ 0 w 3435027"/>
                <a:gd name="connsiteY8" fmla="*/ 343503 h 4351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35027" h="4351338">
                  <a:moveTo>
                    <a:pt x="0" y="343503"/>
                  </a:moveTo>
                  <a:cubicBezTo>
                    <a:pt x="0" y="153792"/>
                    <a:pt x="153792" y="0"/>
                    <a:pt x="343503" y="0"/>
                  </a:cubicBezTo>
                  <a:lnTo>
                    <a:pt x="3091524" y="0"/>
                  </a:lnTo>
                  <a:cubicBezTo>
                    <a:pt x="3281235" y="0"/>
                    <a:pt x="3435027" y="153792"/>
                    <a:pt x="3435027" y="343503"/>
                  </a:cubicBezTo>
                  <a:lnTo>
                    <a:pt x="3435027" y="4007835"/>
                  </a:lnTo>
                  <a:cubicBezTo>
                    <a:pt x="3435027" y="4197546"/>
                    <a:pt x="3281235" y="4351338"/>
                    <a:pt x="3091524" y="4351338"/>
                  </a:cubicBezTo>
                  <a:lnTo>
                    <a:pt x="343503" y="4351338"/>
                  </a:lnTo>
                  <a:cubicBezTo>
                    <a:pt x="153792" y="4351338"/>
                    <a:pt x="0" y="4197546"/>
                    <a:pt x="0" y="4007835"/>
                  </a:cubicBezTo>
                  <a:lnTo>
                    <a:pt x="0" y="343503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7584" tIns="1968119" rIns="227584" bIns="1097852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b="1" kern="1200" dirty="0"/>
                <a:t>Self introduction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296074D-BB04-4A11-AC55-9AD30D58855B}"/>
                </a:ext>
              </a:extLst>
            </p:cNvPr>
            <p:cNvSpPr/>
            <p:nvPr/>
          </p:nvSpPr>
          <p:spPr>
            <a:xfrm>
              <a:off x="1833423" y="2086705"/>
              <a:ext cx="1448995" cy="1448995"/>
            </a:xfrm>
            <a:prstGeom prst="ellipse">
              <a:avLst/>
            </a:prstGeom>
            <a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17000" r="-17000"/>
              </a:stretch>
            </a:blipFill>
            <a:scene3d>
              <a:camera prst="orthographicFront"/>
              <a:lightRig rig="flat" dir="t"/>
            </a:scene3d>
            <a:sp3d z="127000" prstMaterial="plastic">
              <a:bevelT w="88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E4B1F36-6BFD-46E9-923E-C1AA69778D52}"/>
                </a:ext>
              </a:extLst>
            </p:cNvPr>
            <p:cNvSpPr/>
            <p:nvPr/>
          </p:nvSpPr>
          <p:spPr>
            <a:xfrm>
              <a:off x="4378486" y="1825625"/>
              <a:ext cx="3435027" cy="4351338"/>
            </a:xfrm>
            <a:custGeom>
              <a:avLst/>
              <a:gdLst>
                <a:gd name="connsiteX0" fmla="*/ 0 w 3435027"/>
                <a:gd name="connsiteY0" fmla="*/ 343503 h 4351338"/>
                <a:gd name="connsiteX1" fmla="*/ 343503 w 3435027"/>
                <a:gd name="connsiteY1" fmla="*/ 0 h 4351338"/>
                <a:gd name="connsiteX2" fmla="*/ 3091524 w 3435027"/>
                <a:gd name="connsiteY2" fmla="*/ 0 h 4351338"/>
                <a:gd name="connsiteX3" fmla="*/ 3435027 w 3435027"/>
                <a:gd name="connsiteY3" fmla="*/ 343503 h 4351338"/>
                <a:gd name="connsiteX4" fmla="*/ 3435027 w 3435027"/>
                <a:gd name="connsiteY4" fmla="*/ 4007835 h 4351338"/>
                <a:gd name="connsiteX5" fmla="*/ 3091524 w 3435027"/>
                <a:gd name="connsiteY5" fmla="*/ 4351338 h 4351338"/>
                <a:gd name="connsiteX6" fmla="*/ 343503 w 3435027"/>
                <a:gd name="connsiteY6" fmla="*/ 4351338 h 4351338"/>
                <a:gd name="connsiteX7" fmla="*/ 0 w 3435027"/>
                <a:gd name="connsiteY7" fmla="*/ 4007835 h 4351338"/>
                <a:gd name="connsiteX8" fmla="*/ 0 w 3435027"/>
                <a:gd name="connsiteY8" fmla="*/ 343503 h 4351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35027" h="4351338">
                  <a:moveTo>
                    <a:pt x="0" y="343503"/>
                  </a:moveTo>
                  <a:cubicBezTo>
                    <a:pt x="0" y="153792"/>
                    <a:pt x="153792" y="0"/>
                    <a:pt x="343503" y="0"/>
                  </a:cubicBezTo>
                  <a:lnTo>
                    <a:pt x="3091524" y="0"/>
                  </a:lnTo>
                  <a:cubicBezTo>
                    <a:pt x="3281235" y="0"/>
                    <a:pt x="3435027" y="153792"/>
                    <a:pt x="3435027" y="343503"/>
                  </a:cubicBezTo>
                  <a:lnTo>
                    <a:pt x="3435027" y="4007835"/>
                  </a:lnTo>
                  <a:cubicBezTo>
                    <a:pt x="3435027" y="4197546"/>
                    <a:pt x="3281235" y="4351338"/>
                    <a:pt x="3091524" y="4351338"/>
                  </a:cubicBezTo>
                  <a:lnTo>
                    <a:pt x="343503" y="4351338"/>
                  </a:lnTo>
                  <a:cubicBezTo>
                    <a:pt x="153792" y="4351338"/>
                    <a:pt x="0" y="4197546"/>
                    <a:pt x="0" y="4007835"/>
                  </a:cubicBezTo>
                  <a:lnTo>
                    <a:pt x="0" y="343503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7584" tIns="1968119" rIns="227584" bIns="1097852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b="1" kern="1200" dirty="0"/>
                <a:t>Training purpose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F49CBE2-C49C-4D9B-8212-B9149590962F}"/>
                </a:ext>
              </a:extLst>
            </p:cNvPr>
            <p:cNvSpPr/>
            <p:nvPr/>
          </p:nvSpPr>
          <p:spPr>
            <a:xfrm>
              <a:off x="5371502" y="2086705"/>
              <a:ext cx="1448995" cy="1448995"/>
            </a:xfrm>
            <a:prstGeom prst="ellipse">
              <a:avLst/>
            </a:prstGeom>
            <a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18000" r="-18000"/>
              </a:stretch>
            </a:blipFill>
            <a:scene3d>
              <a:camera prst="orthographicFront"/>
              <a:lightRig rig="flat" dir="t"/>
            </a:scene3d>
            <a:sp3d z="127000" prstMaterial="plastic">
              <a:bevelT w="88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32668CE-3E29-4F09-B91D-D82E26FFD178}"/>
                </a:ext>
              </a:extLst>
            </p:cNvPr>
            <p:cNvSpPr/>
            <p:nvPr/>
          </p:nvSpPr>
          <p:spPr>
            <a:xfrm>
              <a:off x="7916564" y="1825625"/>
              <a:ext cx="3435027" cy="4351338"/>
            </a:xfrm>
            <a:custGeom>
              <a:avLst/>
              <a:gdLst>
                <a:gd name="connsiteX0" fmla="*/ 0 w 3435027"/>
                <a:gd name="connsiteY0" fmla="*/ 343503 h 4351338"/>
                <a:gd name="connsiteX1" fmla="*/ 343503 w 3435027"/>
                <a:gd name="connsiteY1" fmla="*/ 0 h 4351338"/>
                <a:gd name="connsiteX2" fmla="*/ 3091524 w 3435027"/>
                <a:gd name="connsiteY2" fmla="*/ 0 h 4351338"/>
                <a:gd name="connsiteX3" fmla="*/ 3435027 w 3435027"/>
                <a:gd name="connsiteY3" fmla="*/ 343503 h 4351338"/>
                <a:gd name="connsiteX4" fmla="*/ 3435027 w 3435027"/>
                <a:gd name="connsiteY4" fmla="*/ 4007835 h 4351338"/>
                <a:gd name="connsiteX5" fmla="*/ 3091524 w 3435027"/>
                <a:gd name="connsiteY5" fmla="*/ 4351338 h 4351338"/>
                <a:gd name="connsiteX6" fmla="*/ 343503 w 3435027"/>
                <a:gd name="connsiteY6" fmla="*/ 4351338 h 4351338"/>
                <a:gd name="connsiteX7" fmla="*/ 0 w 3435027"/>
                <a:gd name="connsiteY7" fmla="*/ 4007835 h 4351338"/>
                <a:gd name="connsiteX8" fmla="*/ 0 w 3435027"/>
                <a:gd name="connsiteY8" fmla="*/ 343503 h 4351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35027" h="4351338">
                  <a:moveTo>
                    <a:pt x="0" y="343503"/>
                  </a:moveTo>
                  <a:cubicBezTo>
                    <a:pt x="0" y="153792"/>
                    <a:pt x="153792" y="0"/>
                    <a:pt x="343503" y="0"/>
                  </a:cubicBezTo>
                  <a:lnTo>
                    <a:pt x="3091524" y="0"/>
                  </a:lnTo>
                  <a:cubicBezTo>
                    <a:pt x="3281235" y="0"/>
                    <a:pt x="3435027" y="153792"/>
                    <a:pt x="3435027" y="343503"/>
                  </a:cubicBezTo>
                  <a:lnTo>
                    <a:pt x="3435027" y="4007835"/>
                  </a:lnTo>
                  <a:cubicBezTo>
                    <a:pt x="3435027" y="4197546"/>
                    <a:pt x="3281235" y="4351338"/>
                    <a:pt x="3091524" y="4351338"/>
                  </a:cubicBezTo>
                  <a:lnTo>
                    <a:pt x="343503" y="4351338"/>
                  </a:lnTo>
                  <a:cubicBezTo>
                    <a:pt x="153792" y="4351338"/>
                    <a:pt x="0" y="4197546"/>
                    <a:pt x="0" y="4007835"/>
                  </a:cubicBezTo>
                  <a:lnTo>
                    <a:pt x="0" y="343503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7584" tIns="1968119" rIns="227584" bIns="1097852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b="1" kern="1200" dirty="0"/>
                <a:t>Career planning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0E092A8-D86A-4C2E-8E36-9F3EC454FA3C}"/>
                </a:ext>
              </a:extLst>
            </p:cNvPr>
            <p:cNvSpPr/>
            <p:nvPr/>
          </p:nvSpPr>
          <p:spPr>
            <a:xfrm>
              <a:off x="8909580" y="2086705"/>
              <a:ext cx="1448995" cy="1448995"/>
            </a:xfrm>
            <a:prstGeom prst="ellipse">
              <a:avLst/>
            </a:prstGeom>
            <a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30000" r="-30000"/>
              </a:stretch>
            </a:blipFill>
            <a:scene3d>
              <a:camera prst="orthographicFront"/>
              <a:lightRig rig="flat" dir="t"/>
            </a:scene3d>
            <a:sp3d z="127000" prstMaterial="plastic">
              <a:bevelT w="88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</p:spTree>
    <p:extLst>
      <p:ext uri="{BB962C8B-B14F-4D97-AF65-F5344CB8AC3E}">
        <p14:creationId xmlns:p14="http://schemas.microsoft.com/office/powerpoint/2010/main" val="3104255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375EF52-10A4-41EE-9281-E0E7A4D5C9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2343692"/>
              </p:ext>
            </p:extLst>
          </p:nvPr>
        </p:nvGraphicFramePr>
        <p:xfrm>
          <a:off x="838200" y="365125"/>
          <a:ext cx="52578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AFA3B54-AF67-48F4-A805-E8D3DC643C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79024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848014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7FC164D-63EC-46F0-8BA4-59C7E7DA8A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4407120"/>
              </p:ext>
            </p:extLst>
          </p:nvPr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73A9B46-3CA7-4EF1-A7FB-7EB422569D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439958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3" name="Picture 2" descr="A picture containing clipart&#10;&#10;Description automatically generated">
            <a:extLst>
              <a:ext uri="{FF2B5EF4-FFF2-40B4-BE49-F238E27FC236}">
                <a16:creationId xmlns:a16="http://schemas.microsoft.com/office/drawing/2014/main" id="{0B719523-688E-43F5-856D-01C02DDFB5D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379" y="1868241"/>
            <a:ext cx="5244661" cy="462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436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43A8516-7FA6-4CC1-8C74-4A54307B0F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2518734"/>
              </p:ext>
            </p:extLst>
          </p:nvPr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489E15C-73F8-46E7-8657-4315C9093F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807021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659256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3C08826-6DF4-48D4-B740-48624DAF1C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2643769"/>
              </p:ext>
            </p:extLst>
          </p:nvPr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AA7FC1B-9CA8-462F-854C-3B964AE2E9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285898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664618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3321BAC-43AC-4D95-8576-1F6B76E273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3854112"/>
              </p:ext>
            </p:extLst>
          </p:nvPr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9716E65-BBFA-4F3D-9A54-B470A4392B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727611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477381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573F18D-65F7-406D-A188-45A8BAB366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453043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BF161233-313B-46C8-8D8B-D89F462E3C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3211789"/>
              </p:ext>
            </p:extLst>
          </p:nvPr>
        </p:nvGraphicFramePr>
        <p:xfrm>
          <a:off x="838200" y="365125"/>
          <a:ext cx="52578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866274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FFFFA2F-2262-4399-8FA4-F05719741A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5056544"/>
              </p:ext>
            </p:extLst>
          </p:nvPr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67DC61F-5243-453E-BBDD-BBE9A3384A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724052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761276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165</Words>
  <Application>Microsoft Office PowerPoint</Application>
  <PresentationFormat>Widescreen</PresentationFormat>
  <Paragraphs>56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SABG Presentation</dc:title>
  <dc:creator>Xiangwei Cai (Beyondsoft Consulting Inc)</dc:creator>
  <cp:lastModifiedBy>Xiangwei Cai (Beyondsoft Consulting Inc)</cp:lastModifiedBy>
  <cp:revision>69</cp:revision>
  <dcterms:created xsi:type="dcterms:W3CDTF">2019-06-17T05:43:32Z</dcterms:created>
  <dcterms:modified xsi:type="dcterms:W3CDTF">2019-06-19T06:07:40Z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v-caxian@microsoft.com</vt:lpwstr>
  </property>
  <property fmtid="{D5CDD505-2E9C-101B-9397-08002B2CF9AE}" pid="5" name="MSIP_Label_f42aa342-8706-4288-bd11-ebb85995028c_SetDate">
    <vt:lpwstr>2019-06-17T05:52:50.0440397Z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67f452cc-b9ad-4073-b53a-d7ff41e168ee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