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8"/>
  </p:notesMasterIdLst>
  <p:sldIdLst>
    <p:sldId id="261" r:id="rId2"/>
    <p:sldId id="260" r:id="rId3"/>
    <p:sldId id="279" r:id="rId4"/>
    <p:sldId id="263" r:id="rId5"/>
    <p:sldId id="267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115" d="100"/>
          <a:sy n="115" d="100"/>
        </p:scale>
        <p:origin x="16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Innovation and R&amp;D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 Project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28650" y="5234026"/>
            <a:ext cx="7886700" cy="604299"/>
          </a:xfrm>
        </p:spPr>
        <p:txBody>
          <a:bodyPr/>
          <a:lstStyle/>
          <a:p>
            <a:r>
              <a:rPr lang="zh-CN" altLang="en-US" sz="1800" dirty="0" smtClean="0"/>
              <a:t>陈胜楠 孙琳 江之鉴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2019</a:t>
            </a:r>
            <a:r>
              <a:rPr lang="zh-CN" altLang="en-US" sz="1800" dirty="0" smtClean="0"/>
              <a:t>年</a:t>
            </a:r>
            <a:r>
              <a:rPr lang="en-US" altLang="zh-CN" sz="1800" dirty="0"/>
              <a:t>6</a:t>
            </a:r>
            <a:r>
              <a:rPr lang="zh-CN" altLang="en-US" sz="1800" dirty="0" smtClean="0"/>
              <a:t>月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Description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Customer validation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Solution validation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Environment</a:t>
            </a:r>
            <a:endParaRPr lang="zh-CN" altLang="en-US" sz="24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Implementation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761117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点击开始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新增幻灯片的下拉按钮可以看到本</a:t>
            </a:r>
            <a:r>
              <a:rPr lang="en-US" altLang="zh-CN" dirty="0"/>
              <a:t>PPT</a:t>
            </a:r>
            <a:r>
              <a:rPr lang="zh-CN" altLang="en-US" dirty="0" smtClean="0"/>
              <a:t>所包含的版式。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版式分为有页码版和没有页码版，供使用者选择。其中有页码的版式会</a:t>
            </a:r>
            <a:r>
              <a:rPr lang="zh-CN" altLang="en-US" dirty="0"/>
              <a:t>自动添加页码。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4644417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请</a:t>
            </a:r>
            <a:r>
              <a:rPr lang="zh-CN" altLang="en-US" dirty="0" smtClean="0"/>
              <a:t>在</a:t>
            </a:r>
            <a:r>
              <a:rPr lang="zh-CN" altLang="en-US" dirty="0"/>
              <a:t>设计菜单卡的下拉列表里可以选择保存当前</a:t>
            </a:r>
            <a:r>
              <a:rPr lang="zh-CN" altLang="en-US" dirty="0" smtClean="0"/>
              <a:t>主题。下次使用时即可在设计菜单中直接调用主题设置。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字体使用的</a:t>
            </a:r>
            <a:r>
              <a:rPr lang="zh-CN" altLang="en-US" dirty="0"/>
              <a:t>是等线字体，系统升级为</a:t>
            </a:r>
            <a:r>
              <a:rPr lang="en-US" altLang="zh-CN" dirty="0"/>
              <a:t>WIN10</a:t>
            </a:r>
            <a:r>
              <a:rPr lang="zh-CN" altLang="en-US"/>
              <a:t>后自动安装。如系统尚未升级可以尝试微软雅黑</a:t>
            </a:r>
            <a:r>
              <a:rPr lang="zh-CN" altLang="en-US" smtClean="0"/>
              <a:t>字体。</a:t>
            </a:r>
            <a:r>
              <a:rPr lang="zh-CN" altLang="en-US" dirty="0" smtClean="0"/>
              <a:t>配色使用的是</a:t>
            </a:r>
            <a:r>
              <a:rPr lang="en-US" altLang="zh-CN" dirty="0" smtClean="0"/>
              <a:t>VI</a:t>
            </a:r>
            <a:r>
              <a:rPr lang="zh-CN" altLang="en-US" dirty="0" smtClean="0"/>
              <a:t>辅助</a:t>
            </a:r>
            <a:r>
              <a:rPr lang="zh-CN" altLang="en-US" dirty="0"/>
              <a:t>色系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关于模板的使用说明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29920"/>
          <a:stretch/>
        </p:blipFill>
        <p:spPr>
          <a:xfrm>
            <a:off x="5321876" y="1685678"/>
            <a:ext cx="3544311" cy="33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4675" y="603967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空白页面，可供大型图表、图片排版</a:t>
            </a:r>
            <a:endParaRPr lang="en-US" altLang="zh-CN" sz="1600" dirty="0" smtClean="0"/>
          </a:p>
          <a:p>
            <a:r>
              <a:rPr lang="zh-CN" altLang="en-US" sz="1600" dirty="0" smtClean="0"/>
              <a:t>此文本框仅为注释，</a:t>
            </a:r>
            <a:r>
              <a:rPr lang="zh-CN" altLang="en-US" sz="1600" b="1" dirty="0" smtClean="0">
                <a:solidFill>
                  <a:schemeClr val="accent1"/>
                </a:solidFill>
              </a:rPr>
              <a:t>制作时请删除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谢 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1636</TotalTime>
  <Words>169</Words>
  <Application>Microsoft Office PowerPoint</Application>
  <PresentationFormat>全屏显示(4:3)</PresentationFormat>
  <Paragraphs>25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Calibri</vt:lpstr>
      <vt:lpstr>2016-VI主题</vt:lpstr>
      <vt:lpstr>Software Innovation and R&amp;D Management Project</vt:lpstr>
      <vt:lpstr>目录 Contents</vt:lpstr>
      <vt:lpstr>Description</vt:lpstr>
      <vt:lpstr>关于模板的使用说明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Jiang Zhijian</cp:lastModifiedBy>
  <cp:revision>78</cp:revision>
  <dcterms:created xsi:type="dcterms:W3CDTF">2016-01-21T16:32:22Z</dcterms:created>
  <dcterms:modified xsi:type="dcterms:W3CDTF">2019-06-25T10:58:52Z</dcterms:modified>
</cp:coreProperties>
</file>