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7" r:id="rId4"/>
  </p:sldMasterIdLst>
  <p:notesMasterIdLst>
    <p:notesMasterId r:id="rId51"/>
  </p:notesMasterIdLst>
  <p:handoutMasterIdLst>
    <p:handoutMasterId r:id="rId52"/>
  </p:handoutMasterIdLst>
  <p:sldIdLst>
    <p:sldId id="256" r:id="rId5"/>
    <p:sldId id="388" r:id="rId6"/>
    <p:sldId id="387" r:id="rId7"/>
    <p:sldId id="389" r:id="rId8"/>
    <p:sldId id="390" r:id="rId9"/>
    <p:sldId id="391" r:id="rId10"/>
    <p:sldId id="392" r:id="rId11"/>
    <p:sldId id="348" r:id="rId12"/>
    <p:sldId id="355" r:id="rId13"/>
    <p:sldId id="356" r:id="rId14"/>
    <p:sldId id="349" r:id="rId15"/>
    <p:sldId id="350" r:id="rId16"/>
    <p:sldId id="351" r:id="rId17"/>
    <p:sldId id="352" r:id="rId18"/>
    <p:sldId id="353" r:id="rId19"/>
    <p:sldId id="354" r:id="rId20"/>
    <p:sldId id="347" r:id="rId21"/>
    <p:sldId id="394"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80" r:id="rId42"/>
    <p:sldId id="393" r:id="rId43"/>
    <p:sldId id="379" r:id="rId44"/>
    <p:sldId id="381" r:id="rId45"/>
    <p:sldId id="382" r:id="rId46"/>
    <p:sldId id="383" r:id="rId47"/>
    <p:sldId id="384" r:id="rId48"/>
    <p:sldId id="385" r:id="rId49"/>
    <p:sldId id="386" r:id="rId5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8563" autoAdjust="0"/>
  </p:normalViewPr>
  <p:slideViewPr>
    <p:cSldViewPr>
      <p:cViewPr varScale="1">
        <p:scale>
          <a:sx n="103" d="100"/>
          <a:sy n="103" d="100"/>
        </p:scale>
        <p:origin x="624" y="10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3DCA02-CE56-4ADE-BD9D-0DD44CB3BE60}" type="doc">
      <dgm:prSet loTypeId="urn:microsoft.com/office/officeart/2005/8/layout/target3" loCatId="list" qsTypeId="urn:microsoft.com/office/officeart/2005/8/quickstyle/simple1" qsCatId="simple" csTypeId="urn:microsoft.com/office/officeart/2005/8/colors/accent1_3" csCatId="accent1" phldr="1"/>
      <dgm:spPr/>
      <dgm:t>
        <a:bodyPr/>
        <a:lstStyle/>
        <a:p>
          <a:endParaRPr lang="zh-CN" altLang="en-US"/>
        </a:p>
      </dgm:t>
    </dgm:pt>
    <dgm:pt modelId="{38912EDD-FA23-466B-AFA5-0044F8C2B298}">
      <dgm:prSet phldrT="[文本]"/>
      <dgm:spPr/>
      <dgm:t>
        <a:bodyPr/>
        <a:lstStyle/>
        <a:p>
          <a:r>
            <a:rPr lang="zh-CN" altLang="en-US" dirty="0" smtClean="0"/>
            <a:t>思想表达的一种方式</a:t>
          </a:r>
          <a:endParaRPr lang="zh-CN" altLang="en-US" dirty="0"/>
        </a:p>
      </dgm:t>
    </dgm:pt>
    <dgm:pt modelId="{D3947DA1-EC7D-4BA3-9A60-22A85B24035F}" type="parTrans" cxnId="{E48AC69E-D52B-4F16-ADF3-325EFF861BD0}">
      <dgm:prSet/>
      <dgm:spPr/>
      <dgm:t>
        <a:bodyPr/>
        <a:lstStyle/>
        <a:p>
          <a:endParaRPr lang="zh-CN" altLang="en-US"/>
        </a:p>
      </dgm:t>
    </dgm:pt>
    <dgm:pt modelId="{20E18504-D7DF-439F-9DD2-3EF2E0A4272A}" type="sibTrans" cxnId="{E48AC69E-D52B-4F16-ADF3-325EFF861BD0}">
      <dgm:prSet/>
      <dgm:spPr/>
      <dgm:t>
        <a:bodyPr/>
        <a:lstStyle/>
        <a:p>
          <a:endParaRPr lang="zh-CN" altLang="en-US"/>
        </a:p>
      </dgm:t>
    </dgm:pt>
    <dgm:pt modelId="{FA71E7D4-F23F-41A8-A907-5D9A4B50F1C4}">
      <dgm:prSet phldrT="[文本]"/>
      <dgm:spPr/>
      <dgm:t>
        <a:bodyPr/>
        <a:lstStyle/>
        <a:p>
          <a:r>
            <a:rPr lang="zh-CN" altLang="en-US" dirty="0" smtClean="0"/>
            <a:t>程序员的通用语言</a:t>
          </a:r>
          <a:endParaRPr lang="zh-CN" altLang="en-US" dirty="0"/>
        </a:p>
      </dgm:t>
    </dgm:pt>
    <dgm:pt modelId="{9E9FBAC4-8C5E-46DA-BBD7-C88B0CFDC855}" type="parTrans" cxnId="{4FA2FF68-BE58-4451-A0D3-6B7C8DE847FA}">
      <dgm:prSet/>
      <dgm:spPr/>
      <dgm:t>
        <a:bodyPr/>
        <a:lstStyle/>
        <a:p>
          <a:endParaRPr lang="zh-CN" altLang="en-US"/>
        </a:p>
      </dgm:t>
    </dgm:pt>
    <dgm:pt modelId="{0C1BE00F-5E1C-46BA-9B90-475ED5B4CD46}" type="sibTrans" cxnId="{4FA2FF68-BE58-4451-A0D3-6B7C8DE847FA}">
      <dgm:prSet/>
      <dgm:spPr/>
      <dgm:t>
        <a:bodyPr/>
        <a:lstStyle/>
        <a:p>
          <a:endParaRPr lang="zh-CN" altLang="en-US"/>
        </a:p>
      </dgm:t>
    </dgm:pt>
    <dgm:pt modelId="{1FA0C842-9F68-4228-9CAC-DF664CFD26A2}">
      <dgm:prSet phldrT="[文本]"/>
      <dgm:spPr/>
      <dgm:t>
        <a:bodyPr/>
        <a:lstStyle/>
        <a:p>
          <a:r>
            <a:rPr lang="en-US" altLang="en-US" dirty="0" smtClean="0"/>
            <a:t>A picture is worth a thousand words </a:t>
          </a:r>
          <a:endParaRPr lang="zh-CN" altLang="en-US" dirty="0"/>
        </a:p>
      </dgm:t>
    </dgm:pt>
    <dgm:pt modelId="{D76A47FE-37CE-4711-A9F0-373370A182E8}" type="parTrans" cxnId="{1ABCAF21-B696-4ED9-928E-1FE284ADA02E}">
      <dgm:prSet/>
      <dgm:spPr/>
      <dgm:t>
        <a:bodyPr/>
        <a:lstStyle/>
        <a:p>
          <a:endParaRPr lang="zh-CN" altLang="en-US"/>
        </a:p>
      </dgm:t>
    </dgm:pt>
    <dgm:pt modelId="{6BA2D061-A7E9-4B53-AA61-4E998C311E47}" type="sibTrans" cxnId="{1ABCAF21-B696-4ED9-928E-1FE284ADA02E}">
      <dgm:prSet/>
      <dgm:spPr/>
      <dgm:t>
        <a:bodyPr/>
        <a:lstStyle/>
        <a:p>
          <a:endParaRPr lang="zh-CN" altLang="en-US"/>
        </a:p>
      </dgm:t>
    </dgm:pt>
    <dgm:pt modelId="{28DB9F14-34AE-4EF9-A2CD-A49D204B53EB}">
      <dgm:prSet/>
      <dgm:spPr/>
      <dgm:t>
        <a:bodyPr/>
        <a:lstStyle/>
        <a:p>
          <a:r>
            <a:rPr lang="zh-CN" altLang="en-US" dirty="0" smtClean="0"/>
            <a:t>统一建模语言</a:t>
          </a:r>
          <a:endParaRPr lang="zh-CN" altLang="en-US" dirty="0"/>
        </a:p>
      </dgm:t>
    </dgm:pt>
    <dgm:pt modelId="{1ABFC3D1-7308-4655-A2F1-5ADB4695592A}" type="parTrans" cxnId="{08871293-9700-423A-9226-EA3452BB66B0}">
      <dgm:prSet/>
      <dgm:spPr/>
      <dgm:t>
        <a:bodyPr/>
        <a:lstStyle/>
        <a:p>
          <a:endParaRPr lang="zh-CN" altLang="en-US"/>
        </a:p>
      </dgm:t>
    </dgm:pt>
    <dgm:pt modelId="{E3FB5B9A-20F5-4E46-B435-9D19ABA68653}" type="sibTrans" cxnId="{08871293-9700-423A-9226-EA3452BB66B0}">
      <dgm:prSet/>
      <dgm:spPr/>
      <dgm:t>
        <a:bodyPr/>
        <a:lstStyle/>
        <a:p>
          <a:endParaRPr lang="zh-CN" altLang="en-US"/>
        </a:p>
      </dgm:t>
    </dgm:pt>
    <dgm:pt modelId="{8761D8AB-3FFA-4659-B843-AC6EB73CA1AC}" type="pres">
      <dgm:prSet presAssocID="{E63DCA02-CE56-4ADE-BD9D-0DD44CB3BE60}" presName="Name0" presStyleCnt="0">
        <dgm:presLayoutVars>
          <dgm:chMax val="7"/>
          <dgm:dir/>
          <dgm:animLvl val="lvl"/>
          <dgm:resizeHandles val="exact"/>
        </dgm:presLayoutVars>
      </dgm:prSet>
      <dgm:spPr/>
      <dgm:t>
        <a:bodyPr/>
        <a:lstStyle/>
        <a:p>
          <a:endParaRPr lang="zh-CN" altLang="en-US"/>
        </a:p>
      </dgm:t>
    </dgm:pt>
    <dgm:pt modelId="{3EBAA2D9-FDC0-402A-8CFF-B357DCE52CEB}" type="pres">
      <dgm:prSet presAssocID="{28DB9F14-34AE-4EF9-A2CD-A49D204B53EB}" presName="circle1" presStyleLbl="node1" presStyleIdx="0" presStyleCnt="4"/>
      <dgm:spPr/>
    </dgm:pt>
    <dgm:pt modelId="{AF1A102D-6137-408E-8B95-3D267A30CD18}" type="pres">
      <dgm:prSet presAssocID="{28DB9F14-34AE-4EF9-A2CD-A49D204B53EB}" presName="space" presStyleCnt="0"/>
      <dgm:spPr/>
    </dgm:pt>
    <dgm:pt modelId="{BD3029F2-D34A-4AAE-942A-2C51AF596A9E}" type="pres">
      <dgm:prSet presAssocID="{28DB9F14-34AE-4EF9-A2CD-A49D204B53EB}" presName="rect1" presStyleLbl="alignAcc1" presStyleIdx="0" presStyleCnt="4" custLinFactNeighborX="24913" custLinFactNeighborY="-36"/>
      <dgm:spPr/>
      <dgm:t>
        <a:bodyPr/>
        <a:lstStyle/>
        <a:p>
          <a:endParaRPr lang="zh-CN" altLang="en-US"/>
        </a:p>
      </dgm:t>
    </dgm:pt>
    <dgm:pt modelId="{2CF94765-4BEC-46D1-80F2-E11DB2B9DA41}" type="pres">
      <dgm:prSet presAssocID="{38912EDD-FA23-466B-AFA5-0044F8C2B298}" presName="vertSpace2" presStyleLbl="node1" presStyleIdx="0" presStyleCnt="4"/>
      <dgm:spPr/>
    </dgm:pt>
    <dgm:pt modelId="{F2F11A0C-25DF-42CC-B982-C0682D64D1DF}" type="pres">
      <dgm:prSet presAssocID="{38912EDD-FA23-466B-AFA5-0044F8C2B298}" presName="circle2" presStyleLbl="node1" presStyleIdx="1" presStyleCnt="4"/>
      <dgm:spPr/>
    </dgm:pt>
    <dgm:pt modelId="{13D5321D-7B2B-4F8B-AEBF-EB6A1F025A3C}" type="pres">
      <dgm:prSet presAssocID="{38912EDD-FA23-466B-AFA5-0044F8C2B298}" presName="rect2" presStyleLbl="alignAcc1" presStyleIdx="1" presStyleCnt="4"/>
      <dgm:spPr/>
      <dgm:t>
        <a:bodyPr/>
        <a:lstStyle/>
        <a:p>
          <a:endParaRPr lang="zh-CN" altLang="en-US"/>
        </a:p>
      </dgm:t>
    </dgm:pt>
    <dgm:pt modelId="{E5F70A22-175C-4DF9-B6EC-6843FD46E606}" type="pres">
      <dgm:prSet presAssocID="{FA71E7D4-F23F-41A8-A907-5D9A4B50F1C4}" presName="vertSpace3" presStyleLbl="node1" presStyleIdx="1" presStyleCnt="4"/>
      <dgm:spPr/>
    </dgm:pt>
    <dgm:pt modelId="{6EC60059-9472-423F-B145-18AFE625F8BC}" type="pres">
      <dgm:prSet presAssocID="{FA71E7D4-F23F-41A8-A907-5D9A4B50F1C4}" presName="circle3" presStyleLbl="node1" presStyleIdx="2" presStyleCnt="4"/>
      <dgm:spPr/>
    </dgm:pt>
    <dgm:pt modelId="{A65C89D0-B05B-490E-A402-B72D7DB4B4EC}" type="pres">
      <dgm:prSet presAssocID="{FA71E7D4-F23F-41A8-A907-5D9A4B50F1C4}" presName="rect3" presStyleLbl="alignAcc1" presStyleIdx="2" presStyleCnt="4"/>
      <dgm:spPr/>
      <dgm:t>
        <a:bodyPr/>
        <a:lstStyle/>
        <a:p>
          <a:endParaRPr lang="zh-CN" altLang="en-US"/>
        </a:p>
      </dgm:t>
    </dgm:pt>
    <dgm:pt modelId="{71735083-2E5C-4C4F-848E-C52A10995C7A}" type="pres">
      <dgm:prSet presAssocID="{1FA0C842-9F68-4228-9CAC-DF664CFD26A2}" presName="vertSpace4" presStyleLbl="node1" presStyleIdx="2" presStyleCnt="4"/>
      <dgm:spPr/>
    </dgm:pt>
    <dgm:pt modelId="{1CF77721-05F8-44C3-8A40-08C81F220370}" type="pres">
      <dgm:prSet presAssocID="{1FA0C842-9F68-4228-9CAC-DF664CFD26A2}" presName="circle4" presStyleLbl="node1" presStyleIdx="3" presStyleCnt="4"/>
      <dgm:spPr/>
    </dgm:pt>
    <dgm:pt modelId="{60C586C2-1BA2-4AE1-B9E6-6ACEFEC9EF42}" type="pres">
      <dgm:prSet presAssocID="{1FA0C842-9F68-4228-9CAC-DF664CFD26A2}" presName="rect4" presStyleLbl="alignAcc1" presStyleIdx="3" presStyleCnt="4"/>
      <dgm:spPr/>
      <dgm:t>
        <a:bodyPr/>
        <a:lstStyle/>
        <a:p>
          <a:endParaRPr lang="zh-CN" altLang="en-US"/>
        </a:p>
      </dgm:t>
    </dgm:pt>
    <dgm:pt modelId="{78DB1407-F3AC-44EA-B160-650C10B33D77}" type="pres">
      <dgm:prSet presAssocID="{28DB9F14-34AE-4EF9-A2CD-A49D204B53EB}" presName="rect1ParTxNoCh" presStyleLbl="alignAcc1" presStyleIdx="3" presStyleCnt="4">
        <dgm:presLayoutVars>
          <dgm:chMax val="1"/>
          <dgm:bulletEnabled val="1"/>
        </dgm:presLayoutVars>
      </dgm:prSet>
      <dgm:spPr/>
      <dgm:t>
        <a:bodyPr/>
        <a:lstStyle/>
        <a:p>
          <a:endParaRPr lang="zh-CN" altLang="en-US"/>
        </a:p>
      </dgm:t>
    </dgm:pt>
    <dgm:pt modelId="{481CA5F1-ECA9-476F-9078-167AFBF5384E}" type="pres">
      <dgm:prSet presAssocID="{38912EDD-FA23-466B-AFA5-0044F8C2B298}" presName="rect2ParTxNoCh" presStyleLbl="alignAcc1" presStyleIdx="3" presStyleCnt="4">
        <dgm:presLayoutVars>
          <dgm:chMax val="1"/>
          <dgm:bulletEnabled val="1"/>
        </dgm:presLayoutVars>
      </dgm:prSet>
      <dgm:spPr/>
      <dgm:t>
        <a:bodyPr/>
        <a:lstStyle/>
        <a:p>
          <a:endParaRPr lang="zh-CN" altLang="en-US"/>
        </a:p>
      </dgm:t>
    </dgm:pt>
    <dgm:pt modelId="{95DB850B-609B-4D97-8B0D-850668686C2D}" type="pres">
      <dgm:prSet presAssocID="{FA71E7D4-F23F-41A8-A907-5D9A4B50F1C4}" presName="rect3ParTxNoCh" presStyleLbl="alignAcc1" presStyleIdx="3" presStyleCnt="4">
        <dgm:presLayoutVars>
          <dgm:chMax val="1"/>
          <dgm:bulletEnabled val="1"/>
        </dgm:presLayoutVars>
      </dgm:prSet>
      <dgm:spPr/>
      <dgm:t>
        <a:bodyPr/>
        <a:lstStyle/>
        <a:p>
          <a:endParaRPr lang="zh-CN" altLang="en-US"/>
        </a:p>
      </dgm:t>
    </dgm:pt>
    <dgm:pt modelId="{6B68B8A5-9B40-4CD3-8BB2-E618AF48AE33}" type="pres">
      <dgm:prSet presAssocID="{1FA0C842-9F68-4228-9CAC-DF664CFD26A2}" presName="rect4ParTxNoCh" presStyleLbl="alignAcc1" presStyleIdx="3" presStyleCnt="4">
        <dgm:presLayoutVars>
          <dgm:chMax val="1"/>
          <dgm:bulletEnabled val="1"/>
        </dgm:presLayoutVars>
      </dgm:prSet>
      <dgm:spPr/>
      <dgm:t>
        <a:bodyPr/>
        <a:lstStyle/>
        <a:p>
          <a:endParaRPr lang="zh-CN" altLang="en-US"/>
        </a:p>
      </dgm:t>
    </dgm:pt>
  </dgm:ptLst>
  <dgm:cxnLst>
    <dgm:cxn modelId="{1ABCAF21-B696-4ED9-928E-1FE284ADA02E}" srcId="{E63DCA02-CE56-4ADE-BD9D-0DD44CB3BE60}" destId="{1FA0C842-9F68-4228-9CAC-DF664CFD26A2}" srcOrd="3" destOrd="0" parTransId="{D76A47FE-37CE-4711-A9F0-373370A182E8}" sibTransId="{6BA2D061-A7E9-4B53-AA61-4E998C311E47}"/>
    <dgm:cxn modelId="{DE649E1C-EF1D-483B-A912-E5C0BAD6C778}" type="presOf" srcId="{38912EDD-FA23-466B-AFA5-0044F8C2B298}" destId="{481CA5F1-ECA9-476F-9078-167AFBF5384E}" srcOrd="1" destOrd="0" presId="urn:microsoft.com/office/officeart/2005/8/layout/target3"/>
    <dgm:cxn modelId="{BF45CAA5-A5CA-4482-AA29-E89209E674A7}" type="presOf" srcId="{38912EDD-FA23-466B-AFA5-0044F8C2B298}" destId="{13D5321D-7B2B-4F8B-AEBF-EB6A1F025A3C}" srcOrd="0" destOrd="0" presId="urn:microsoft.com/office/officeart/2005/8/layout/target3"/>
    <dgm:cxn modelId="{B06EB915-B162-4361-9191-037577DE63F3}" type="presOf" srcId="{28DB9F14-34AE-4EF9-A2CD-A49D204B53EB}" destId="{78DB1407-F3AC-44EA-B160-650C10B33D77}" srcOrd="1" destOrd="0" presId="urn:microsoft.com/office/officeart/2005/8/layout/target3"/>
    <dgm:cxn modelId="{CCBEF5DD-AA37-4C4C-957F-ACE14CBE8A94}" type="presOf" srcId="{E63DCA02-CE56-4ADE-BD9D-0DD44CB3BE60}" destId="{8761D8AB-3FFA-4659-B843-AC6EB73CA1AC}" srcOrd="0" destOrd="0" presId="urn:microsoft.com/office/officeart/2005/8/layout/target3"/>
    <dgm:cxn modelId="{3773ED31-897D-472A-9EC9-C02555EE248D}" type="presOf" srcId="{28DB9F14-34AE-4EF9-A2CD-A49D204B53EB}" destId="{BD3029F2-D34A-4AAE-942A-2C51AF596A9E}" srcOrd="0" destOrd="0" presId="urn:microsoft.com/office/officeart/2005/8/layout/target3"/>
    <dgm:cxn modelId="{08871293-9700-423A-9226-EA3452BB66B0}" srcId="{E63DCA02-CE56-4ADE-BD9D-0DD44CB3BE60}" destId="{28DB9F14-34AE-4EF9-A2CD-A49D204B53EB}" srcOrd="0" destOrd="0" parTransId="{1ABFC3D1-7308-4655-A2F1-5ADB4695592A}" sibTransId="{E3FB5B9A-20F5-4E46-B435-9D19ABA68653}"/>
    <dgm:cxn modelId="{7C79ABBF-4EB7-4229-A778-9876ECD7BA13}" type="presOf" srcId="{1FA0C842-9F68-4228-9CAC-DF664CFD26A2}" destId="{6B68B8A5-9B40-4CD3-8BB2-E618AF48AE33}" srcOrd="1" destOrd="0" presId="urn:microsoft.com/office/officeart/2005/8/layout/target3"/>
    <dgm:cxn modelId="{DDB76BF8-DBF2-4201-896F-D053FDFF157F}" type="presOf" srcId="{FA71E7D4-F23F-41A8-A907-5D9A4B50F1C4}" destId="{A65C89D0-B05B-490E-A402-B72D7DB4B4EC}" srcOrd="0" destOrd="0" presId="urn:microsoft.com/office/officeart/2005/8/layout/target3"/>
    <dgm:cxn modelId="{0B0B0B90-E038-40D8-953F-EEA2A0534D1B}" type="presOf" srcId="{1FA0C842-9F68-4228-9CAC-DF664CFD26A2}" destId="{60C586C2-1BA2-4AE1-B9E6-6ACEFEC9EF42}" srcOrd="0" destOrd="0" presId="urn:microsoft.com/office/officeart/2005/8/layout/target3"/>
    <dgm:cxn modelId="{86C5C295-7205-4E39-A06A-C73BF66D7957}" type="presOf" srcId="{FA71E7D4-F23F-41A8-A907-5D9A4B50F1C4}" destId="{95DB850B-609B-4D97-8B0D-850668686C2D}" srcOrd="1" destOrd="0" presId="urn:microsoft.com/office/officeart/2005/8/layout/target3"/>
    <dgm:cxn modelId="{E48AC69E-D52B-4F16-ADF3-325EFF861BD0}" srcId="{E63DCA02-CE56-4ADE-BD9D-0DD44CB3BE60}" destId="{38912EDD-FA23-466B-AFA5-0044F8C2B298}" srcOrd="1" destOrd="0" parTransId="{D3947DA1-EC7D-4BA3-9A60-22A85B24035F}" sibTransId="{20E18504-D7DF-439F-9DD2-3EF2E0A4272A}"/>
    <dgm:cxn modelId="{4FA2FF68-BE58-4451-A0D3-6B7C8DE847FA}" srcId="{E63DCA02-CE56-4ADE-BD9D-0DD44CB3BE60}" destId="{FA71E7D4-F23F-41A8-A907-5D9A4B50F1C4}" srcOrd="2" destOrd="0" parTransId="{9E9FBAC4-8C5E-46DA-BBD7-C88B0CFDC855}" sibTransId="{0C1BE00F-5E1C-46BA-9B90-475ED5B4CD46}"/>
    <dgm:cxn modelId="{95A2C7A1-355C-4485-911D-27D2978AACB1}" type="presParOf" srcId="{8761D8AB-3FFA-4659-B843-AC6EB73CA1AC}" destId="{3EBAA2D9-FDC0-402A-8CFF-B357DCE52CEB}" srcOrd="0" destOrd="0" presId="urn:microsoft.com/office/officeart/2005/8/layout/target3"/>
    <dgm:cxn modelId="{5B3F02BA-6A04-4596-A2B1-18069FF4DF31}" type="presParOf" srcId="{8761D8AB-3FFA-4659-B843-AC6EB73CA1AC}" destId="{AF1A102D-6137-408E-8B95-3D267A30CD18}" srcOrd="1" destOrd="0" presId="urn:microsoft.com/office/officeart/2005/8/layout/target3"/>
    <dgm:cxn modelId="{6F8AEB59-7751-4449-B92B-9CE19B38881D}" type="presParOf" srcId="{8761D8AB-3FFA-4659-B843-AC6EB73CA1AC}" destId="{BD3029F2-D34A-4AAE-942A-2C51AF596A9E}" srcOrd="2" destOrd="0" presId="urn:microsoft.com/office/officeart/2005/8/layout/target3"/>
    <dgm:cxn modelId="{29C8C312-DAFB-4C9B-B7A4-6FC94B6C124B}" type="presParOf" srcId="{8761D8AB-3FFA-4659-B843-AC6EB73CA1AC}" destId="{2CF94765-4BEC-46D1-80F2-E11DB2B9DA41}" srcOrd="3" destOrd="0" presId="urn:microsoft.com/office/officeart/2005/8/layout/target3"/>
    <dgm:cxn modelId="{6A104497-849A-4D72-AB95-1D4D88670907}" type="presParOf" srcId="{8761D8AB-3FFA-4659-B843-AC6EB73CA1AC}" destId="{F2F11A0C-25DF-42CC-B982-C0682D64D1DF}" srcOrd="4" destOrd="0" presId="urn:microsoft.com/office/officeart/2005/8/layout/target3"/>
    <dgm:cxn modelId="{06ECE952-1505-438A-96D1-6FBB92F43CB2}" type="presParOf" srcId="{8761D8AB-3FFA-4659-B843-AC6EB73CA1AC}" destId="{13D5321D-7B2B-4F8B-AEBF-EB6A1F025A3C}" srcOrd="5" destOrd="0" presId="urn:microsoft.com/office/officeart/2005/8/layout/target3"/>
    <dgm:cxn modelId="{BCB65102-7B00-483C-B7DE-292C8E3023D2}" type="presParOf" srcId="{8761D8AB-3FFA-4659-B843-AC6EB73CA1AC}" destId="{E5F70A22-175C-4DF9-B6EC-6843FD46E606}" srcOrd="6" destOrd="0" presId="urn:microsoft.com/office/officeart/2005/8/layout/target3"/>
    <dgm:cxn modelId="{CC020E71-46F7-4498-88AC-EBE48008776D}" type="presParOf" srcId="{8761D8AB-3FFA-4659-B843-AC6EB73CA1AC}" destId="{6EC60059-9472-423F-B145-18AFE625F8BC}" srcOrd="7" destOrd="0" presId="urn:microsoft.com/office/officeart/2005/8/layout/target3"/>
    <dgm:cxn modelId="{C52EC892-25CE-48D4-BB92-8BE0263E250E}" type="presParOf" srcId="{8761D8AB-3FFA-4659-B843-AC6EB73CA1AC}" destId="{A65C89D0-B05B-490E-A402-B72D7DB4B4EC}" srcOrd="8" destOrd="0" presId="urn:microsoft.com/office/officeart/2005/8/layout/target3"/>
    <dgm:cxn modelId="{E3F9AEDB-9B8F-4B1C-970E-52B40B648867}" type="presParOf" srcId="{8761D8AB-3FFA-4659-B843-AC6EB73CA1AC}" destId="{71735083-2E5C-4C4F-848E-C52A10995C7A}" srcOrd="9" destOrd="0" presId="urn:microsoft.com/office/officeart/2005/8/layout/target3"/>
    <dgm:cxn modelId="{A015D538-C793-4339-9AA0-474A95052734}" type="presParOf" srcId="{8761D8AB-3FFA-4659-B843-AC6EB73CA1AC}" destId="{1CF77721-05F8-44C3-8A40-08C81F220370}" srcOrd="10" destOrd="0" presId="urn:microsoft.com/office/officeart/2005/8/layout/target3"/>
    <dgm:cxn modelId="{FBBDEE7A-0325-4726-9669-B48EC65621A2}" type="presParOf" srcId="{8761D8AB-3FFA-4659-B843-AC6EB73CA1AC}" destId="{60C586C2-1BA2-4AE1-B9E6-6ACEFEC9EF42}" srcOrd="11" destOrd="0" presId="urn:microsoft.com/office/officeart/2005/8/layout/target3"/>
    <dgm:cxn modelId="{17A32DA8-F83C-49F3-A047-8824A9A5C18D}" type="presParOf" srcId="{8761D8AB-3FFA-4659-B843-AC6EB73CA1AC}" destId="{78DB1407-F3AC-44EA-B160-650C10B33D77}" srcOrd="12" destOrd="0" presId="urn:microsoft.com/office/officeart/2005/8/layout/target3"/>
    <dgm:cxn modelId="{4ADCFCC2-291F-4A57-8014-81DCB5A6C99E}" type="presParOf" srcId="{8761D8AB-3FFA-4659-B843-AC6EB73CA1AC}" destId="{481CA5F1-ECA9-476F-9078-167AFBF5384E}" srcOrd="13" destOrd="0" presId="urn:microsoft.com/office/officeart/2005/8/layout/target3"/>
    <dgm:cxn modelId="{6197AD04-F39D-4EC0-B42F-6534E45B701F}" type="presParOf" srcId="{8761D8AB-3FFA-4659-B843-AC6EB73CA1AC}" destId="{95DB850B-609B-4D97-8B0D-850668686C2D}" srcOrd="14" destOrd="0" presId="urn:microsoft.com/office/officeart/2005/8/layout/target3"/>
    <dgm:cxn modelId="{956A05C2-86D6-44F9-B6E2-AB8AE27CF83A}" type="presParOf" srcId="{8761D8AB-3FFA-4659-B843-AC6EB73CA1AC}" destId="{6B68B8A5-9B40-4CD3-8BB2-E618AF48AE33}"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CC17F7-F1EE-458E-9DC0-15148728A02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0C223EF7-33C6-4930-BFDB-073D4F3DB4A5}">
      <dgm:prSet phldrT="[文本]"/>
      <dgm:spPr/>
      <dgm:t>
        <a:bodyPr/>
        <a:lstStyle/>
        <a:p>
          <a:r>
            <a:rPr lang="zh-CN" altLang="en-US" dirty="0" smtClean="0"/>
            <a:t>用途</a:t>
          </a:r>
          <a:endParaRPr lang="zh-CN" altLang="en-US" dirty="0"/>
        </a:p>
      </dgm:t>
    </dgm:pt>
    <dgm:pt modelId="{0832D6A0-9888-4C16-988C-E1AC13B5CC25}" type="parTrans" cxnId="{DCFA8843-1304-4605-A291-71C309F850B7}">
      <dgm:prSet/>
      <dgm:spPr/>
      <dgm:t>
        <a:bodyPr/>
        <a:lstStyle/>
        <a:p>
          <a:endParaRPr lang="zh-CN" altLang="en-US"/>
        </a:p>
      </dgm:t>
    </dgm:pt>
    <dgm:pt modelId="{BBF5710A-3F5C-4B84-9A3F-79550BAC72EC}" type="sibTrans" cxnId="{DCFA8843-1304-4605-A291-71C309F850B7}">
      <dgm:prSet/>
      <dgm:spPr/>
      <dgm:t>
        <a:bodyPr/>
        <a:lstStyle/>
        <a:p>
          <a:endParaRPr lang="zh-CN" altLang="en-US"/>
        </a:p>
      </dgm:t>
    </dgm:pt>
    <dgm:pt modelId="{2FA695FD-B434-4FEC-A5E7-E53DD1F535CC}">
      <dgm:prSet phldrT="[文本]"/>
      <dgm:spPr/>
      <dgm:t>
        <a:bodyPr/>
        <a:lstStyle/>
        <a:p>
          <a:r>
            <a:rPr lang="zh-CN" altLang="en-US" dirty="0" smtClean="0"/>
            <a:t>使用方法</a:t>
          </a:r>
          <a:endParaRPr lang="zh-CN" altLang="en-US" dirty="0"/>
        </a:p>
      </dgm:t>
    </dgm:pt>
    <dgm:pt modelId="{696D8784-E3BD-457A-AE29-7158FAA916BF}" type="parTrans" cxnId="{44CA7C0E-82BD-46CB-B3C2-F0EA8EADEFC2}">
      <dgm:prSet/>
      <dgm:spPr/>
      <dgm:t>
        <a:bodyPr/>
        <a:lstStyle/>
        <a:p>
          <a:endParaRPr lang="zh-CN" altLang="en-US"/>
        </a:p>
      </dgm:t>
    </dgm:pt>
    <dgm:pt modelId="{387E719E-16BD-484A-A8D9-53FE44A333F8}" type="sibTrans" cxnId="{44CA7C0E-82BD-46CB-B3C2-F0EA8EADEFC2}">
      <dgm:prSet/>
      <dgm:spPr/>
      <dgm:t>
        <a:bodyPr/>
        <a:lstStyle/>
        <a:p>
          <a:endParaRPr lang="zh-CN" altLang="en-US"/>
        </a:p>
      </dgm:t>
    </dgm:pt>
    <dgm:pt modelId="{D1E3C0DA-BF97-4999-B84C-7C52AE123A0B}">
      <dgm:prSet phldrT="[文本]"/>
      <dgm:spPr/>
      <dgm:t>
        <a:bodyPr/>
        <a:lstStyle/>
        <a:p>
          <a:r>
            <a:rPr lang="zh-CN" altLang="en-US" dirty="0" smtClean="0"/>
            <a:t>字面理解</a:t>
          </a:r>
          <a:endParaRPr lang="zh-CN" altLang="en-US" dirty="0"/>
        </a:p>
      </dgm:t>
    </dgm:pt>
    <dgm:pt modelId="{7C4FFF36-A2D5-4017-92A3-A29B75DBE160}" type="parTrans" cxnId="{CC97F481-AFF5-4697-A1D1-2A009012733C}">
      <dgm:prSet/>
      <dgm:spPr/>
      <dgm:t>
        <a:bodyPr/>
        <a:lstStyle/>
        <a:p>
          <a:endParaRPr lang="zh-CN" altLang="en-US"/>
        </a:p>
      </dgm:t>
    </dgm:pt>
    <dgm:pt modelId="{987CE3E9-2D06-423E-8D0A-755001F5776B}" type="sibTrans" cxnId="{CC97F481-AFF5-4697-A1D1-2A009012733C}">
      <dgm:prSet/>
      <dgm:spPr/>
      <dgm:t>
        <a:bodyPr/>
        <a:lstStyle/>
        <a:p>
          <a:endParaRPr lang="zh-CN" altLang="en-US"/>
        </a:p>
      </dgm:t>
    </dgm:pt>
    <dgm:pt modelId="{B899E3E2-4EB8-4201-9245-337E985BC850}">
      <dgm:prSet/>
      <dgm:spPr/>
      <dgm:t>
        <a:bodyPr/>
        <a:lstStyle/>
        <a:p>
          <a:r>
            <a:rPr lang="zh-CN" altLang="en-US" dirty="0" smtClean="0"/>
            <a:t>相同：餐具</a:t>
          </a:r>
          <a:endParaRPr lang="zh-CN" altLang="en-US" dirty="0"/>
        </a:p>
      </dgm:t>
    </dgm:pt>
    <dgm:pt modelId="{E5A2AC5B-CBAE-405B-9068-6FC85A9644A2}" type="parTrans" cxnId="{678555F2-6E06-42DD-A807-8EA3987E6398}">
      <dgm:prSet/>
      <dgm:spPr/>
    </dgm:pt>
    <dgm:pt modelId="{2009F067-98CF-4E10-BBC3-6EDFCE018EDA}" type="sibTrans" cxnId="{678555F2-6E06-42DD-A807-8EA3987E6398}">
      <dgm:prSet/>
      <dgm:spPr/>
    </dgm:pt>
    <dgm:pt modelId="{C3ED7706-DF87-4FCB-951C-BC9D7C64C8B8}">
      <dgm:prSet/>
      <dgm:spPr/>
      <dgm:t>
        <a:bodyPr/>
        <a:lstStyle/>
        <a:p>
          <a:r>
            <a:rPr lang="zh-CN" altLang="en-US" dirty="0" smtClean="0"/>
            <a:t>相同：手拿</a:t>
          </a:r>
          <a:endParaRPr lang="zh-CN" altLang="en-US" dirty="0"/>
        </a:p>
      </dgm:t>
    </dgm:pt>
    <dgm:pt modelId="{56D64480-E567-4E5D-950E-475379F8A7E4}" type="parTrans" cxnId="{6F186C6B-EF63-4305-AF72-48A69C6811B6}">
      <dgm:prSet/>
      <dgm:spPr/>
    </dgm:pt>
    <dgm:pt modelId="{195F0A38-0383-4DCB-B71A-F8E04A0E993E}" type="sibTrans" cxnId="{6F186C6B-EF63-4305-AF72-48A69C6811B6}">
      <dgm:prSet/>
      <dgm:spPr/>
    </dgm:pt>
    <dgm:pt modelId="{9FF085B5-6BA5-463F-A71D-4CC29CA2C3D4}">
      <dgm:prSet/>
      <dgm:spPr/>
      <dgm:t>
        <a:bodyPr/>
        <a:lstStyle/>
        <a:p>
          <a:r>
            <a:rPr lang="zh-CN" altLang="en-US" dirty="0" smtClean="0"/>
            <a:t>不同：夹、舀、盛</a:t>
          </a:r>
          <a:endParaRPr lang="zh-CN" altLang="en-US" dirty="0"/>
        </a:p>
      </dgm:t>
    </dgm:pt>
    <dgm:pt modelId="{B04064AC-F04A-495D-A728-EF74B19F290C}" type="parTrans" cxnId="{F1152D53-3C12-407F-93C9-DF7487CE74CD}">
      <dgm:prSet/>
      <dgm:spPr/>
    </dgm:pt>
    <dgm:pt modelId="{C66BBC1B-D711-478E-812F-C3933BD4D75B}" type="sibTrans" cxnId="{F1152D53-3C12-407F-93C9-DF7487CE74CD}">
      <dgm:prSet/>
      <dgm:spPr/>
    </dgm:pt>
    <dgm:pt modelId="{3F168305-7390-43B2-9C48-612CD0BEF604}">
      <dgm:prSet/>
      <dgm:spPr/>
      <dgm:t>
        <a:bodyPr/>
        <a:lstStyle/>
        <a:p>
          <a:endParaRPr lang="zh-CN" altLang="en-US" dirty="0"/>
        </a:p>
      </dgm:t>
    </dgm:pt>
    <dgm:pt modelId="{49A0DB1A-467E-4415-9BFC-79919D7291B2}" type="parTrans" cxnId="{FCDECDA1-872D-402E-A574-033C538F77AA}">
      <dgm:prSet/>
      <dgm:spPr/>
    </dgm:pt>
    <dgm:pt modelId="{15575963-5C55-4F28-9939-A0EC47124114}" type="sibTrans" cxnId="{FCDECDA1-872D-402E-A574-033C538F77AA}">
      <dgm:prSet/>
      <dgm:spPr/>
    </dgm:pt>
    <dgm:pt modelId="{05E53688-0968-4A76-AFE3-0F36B3B3065B}">
      <dgm:prSet/>
      <dgm:spPr/>
      <dgm:t>
        <a:bodyPr/>
        <a:lstStyle/>
        <a:p>
          <a:r>
            <a:rPr lang="zh-CN" altLang="en-US" dirty="0" smtClean="0"/>
            <a:t>不同：手的动作不同</a:t>
          </a:r>
          <a:endParaRPr lang="zh-CN" altLang="en-US" dirty="0"/>
        </a:p>
      </dgm:t>
    </dgm:pt>
    <dgm:pt modelId="{0A553E9B-A2EE-401A-BAC1-E3293AE58514}" type="parTrans" cxnId="{D810476E-6C39-4822-89AA-26662039C2B4}">
      <dgm:prSet/>
      <dgm:spPr/>
    </dgm:pt>
    <dgm:pt modelId="{59DF1D6E-EDDA-485E-B3A0-2D0145E5B9F2}" type="sibTrans" cxnId="{D810476E-6C39-4822-89AA-26662039C2B4}">
      <dgm:prSet/>
      <dgm:spPr/>
    </dgm:pt>
    <dgm:pt modelId="{9E93E30A-DADA-4FA6-93B0-26FF5619F1C3}" type="pres">
      <dgm:prSet presAssocID="{F9CC17F7-F1EE-458E-9DC0-15148728A02F}" presName="Name0" presStyleCnt="0">
        <dgm:presLayoutVars>
          <dgm:dir/>
          <dgm:animLvl val="lvl"/>
          <dgm:resizeHandles val="exact"/>
        </dgm:presLayoutVars>
      </dgm:prSet>
      <dgm:spPr/>
      <dgm:t>
        <a:bodyPr/>
        <a:lstStyle/>
        <a:p>
          <a:endParaRPr lang="zh-CN" altLang="en-US"/>
        </a:p>
      </dgm:t>
    </dgm:pt>
    <dgm:pt modelId="{D8AE3C52-E116-4399-A361-DA6CB76E71B5}" type="pres">
      <dgm:prSet presAssocID="{0C223EF7-33C6-4930-BFDB-073D4F3DB4A5}" presName="composite" presStyleCnt="0"/>
      <dgm:spPr/>
    </dgm:pt>
    <dgm:pt modelId="{4A948E46-99F9-41D5-B89E-93D2B04F6CBA}" type="pres">
      <dgm:prSet presAssocID="{0C223EF7-33C6-4930-BFDB-073D4F3DB4A5}" presName="parTx" presStyleLbl="alignNode1" presStyleIdx="0" presStyleCnt="3">
        <dgm:presLayoutVars>
          <dgm:chMax val="0"/>
          <dgm:chPref val="0"/>
          <dgm:bulletEnabled val="1"/>
        </dgm:presLayoutVars>
      </dgm:prSet>
      <dgm:spPr/>
      <dgm:t>
        <a:bodyPr/>
        <a:lstStyle/>
        <a:p>
          <a:endParaRPr lang="zh-CN" altLang="en-US"/>
        </a:p>
      </dgm:t>
    </dgm:pt>
    <dgm:pt modelId="{7EAF26CF-A33A-470A-8808-3842A304BDDA}" type="pres">
      <dgm:prSet presAssocID="{0C223EF7-33C6-4930-BFDB-073D4F3DB4A5}" presName="desTx" presStyleLbl="alignAccFollowNode1" presStyleIdx="0" presStyleCnt="3">
        <dgm:presLayoutVars>
          <dgm:bulletEnabled val="1"/>
        </dgm:presLayoutVars>
      </dgm:prSet>
      <dgm:spPr/>
      <dgm:t>
        <a:bodyPr/>
        <a:lstStyle/>
        <a:p>
          <a:endParaRPr lang="zh-CN" altLang="en-US"/>
        </a:p>
      </dgm:t>
    </dgm:pt>
    <dgm:pt modelId="{83C8A4BC-1BAC-4296-97A4-E5BF0BDDC0F2}" type="pres">
      <dgm:prSet presAssocID="{BBF5710A-3F5C-4B84-9A3F-79550BAC72EC}" presName="space" presStyleCnt="0"/>
      <dgm:spPr/>
    </dgm:pt>
    <dgm:pt modelId="{4CD69653-1CCB-4BDB-B475-6BD62BDC4007}" type="pres">
      <dgm:prSet presAssocID="{2FA695FD-B434-4FEC-A5E7-E53DD1F535CC}" presName="composite" presStyleCnt="0"/>
      <dgm:spPr/>
    </dgm:pt>
    <dgm:pt modelId="{2F207A9A-DA03-4CCA-BD81-68643A9E5735}" type="pres">
      <dgm:prSet presAssocID="{2FA695FD-B434-4FEC-A5E7-E53DD1F535CC}" presName="parTx" presStyleLbl="alignNode1" presStyleIdx="1" presStyleCnt="3">
        <dgm:presLayoutVars>
          <dgm:chMax val="0"/>
          <dgm:chPref val="0"/>
          <dgm:bulletEnabled val="1"/>
        </dgm:presLayoutVars>
      </dgm:prSet>
      <dgm:spPr/>
      <dgm:t>
        <a:bodyPr/>
        <a:lstStyle/>
        <a:p>
          <a:endParaRPr lang="zh-CN" altLang="en-US"/>
        </a:p>
      </dgm:t>
    </dgm:pt>
    <dgm:pt modelId="{71A77679-365D-4057-8C7F-E2955DC5D2FA}" type="pres">
      <dgm:prSet presAssocID="{2FA695FD-B434-4FEC-A5E7-E53DD1F535CC}" presName="desTx" presStyleLbl="alignAccFollowNode1" presStyleIdx="1" presStyleCnt="3">
        <dgm:presLayoutVars>
          <dgm:bulletEnabled val="1"/>
        </dgm:presLayoutVars>
      </dgm:prSet>
      <dgm:spPr/>
      <dgm:t>
        <a:bodyPr/>
        <a:lstStyle/>
        <a:p>
          <a:endParaRPr lang="zh-CN" altLang="en-US"/>
        </a:p>
      </dgm:t>
    </dgm:pt>
    <dgm:pt modelId="{C39A2FE2-9B08-4B40-8570-8F9DC8B97659}" type="pres">
      <dgm:prSet presAssocID="{387E719E-16BD-484A-A8D9-53FE44A333F8}" presName="space" presStyleCnt="0"/>
      <dgm:spPr/>
    </dgm:pt>
    <dgm:pt modelId="{57B115A2-DD06-45F6-9A05-9A16E7A2763C}" type="pres">
      <dgm:prSet presAssocID="{D1E3C0DA-BF97-4999-B84C-7C52AE123A0B}" presName="composite" presStyleCnt="0"/>
      <dgm:spPr/>
    </dgm:pt>
    <dgm:pt modelId="{C34C37A3-9A1B-47D6-8854-BED091282CB5}" type="pres">
      <dgm:prSet presAssocID="{D1E3C0DA-BF97-4999-B84C-7C52AE123A0B}" presName="parTx" presStyleLbl="alignNode1" presStyleIdx="2" presStyleCnt="3">
        <dgm:presLayoutVars>
          <dgm:chMax val="0"/>
          <dgm:chPref val="0"/>
          <dgm:bulletEnabled val="1"/>
        </dgm:presLayoutVars>
      </dgm:prSet>
      <dgm:spPr/>
      <dgm:t>
        <a:bodyPr/>
        <a:lstStyle/>
        <a:p>
          <a:endParaRPr lang="zh-CN" altLang="en-US"/>
        </a:p>
      </dgm:t>
    </dgm:pt>
    <dgm:pt modelId="{735AC0E7-B5FE-4D94-8F7E-E66C00A926C1}" type="pres">
      <dgm:prSet presAssocID="{D1E3C0DA-BF97-4999-B84C-7C52AE123A0B}" presName="desTx" presStyleLbl="alignAccFollowNode1" presStyleIdx="2" presStyleCnt="3">
        <dgm:presLayoutVars>
          <dgm:bulletEnabled val="1"/>
        </dgm:presLayoutVars>
      </dgm:prSet>
      <dgm:spPr/>
    </dgm:pt>
  </dgm:ptLst>
  <dgm:cxnLst>
    <dgm:cxn modelId="{F1152D53-3C12-407F-93C9-DF7487CE74CD}" srcId="{0C223EF7-33C6-4930-BFDB-073D4F3DB4A5}" destId="{9FF085B5-6BA5-463F-A71D-4CC29CA2C3D4}" srcOrd="1" destOrd="0" parTransId="{B04064AC-F04A-495D-A728-EF74B19F290C}" sibTransId="{C66BBC1B-D711-478E-812F-C3933BD4D75B}"/>
    <dgm:cxn modelId="{DCFA8843-1304-4605-A291-71C309F850B7}" srcId="{F9CC17F7-F1EE-458E-9DC0-15148728A02F}" destId="{0C223EF7-33C6-4930-BFDB-073D4F3DB4A5}" srcOrd="0" destOrd="0" parTransId="{0832D6A0-9888-4C16-988C-E1AC13B5CC25}" sibTransId="{BBF5710A-3F5C-4B84-9A3F-79550BAC72EC}"/>
    <dgm:cxn modelId="{BA3112FC-A2DC-47DC-ACB7-DEAFCE9FB99C}" type="presOf" srcId="{F9CC17F7-F1EE-458E-9DC0-15148728A02F}" destId="{9E93E30A-DADA-4FA6-93B0-26FF5619F1C3}" srcOrd="0" destOrd="0" presId="urn:microsoft.com/office/officeart/2005/8/layout/hList1"/>
    <dgm:cxn modelId="{E875C6DC-B328-4B6D-9922-4BE8BEC1DDB8}" type="presOf" srcId="{D1E3C0DA-BF97-4999-B84C-7C52AE123A0B}" destId="{C34C37A3-9A1B-47D6-8854-BED091282CB5}" srcOrd="0" destOrd="0" presId="urn:microsoft.com/office/officeart/2005/8/layout/hList1"/>
    <dgm:cxn modelId="{FCDECDA1-872D-402E-A574-033C538F77AA}" srcId="{2FA695FD-B434-4FEC-A5E7-E53DD1F535CC}" destId="{3F168305-7390-43B2-9C48-612CD0BEF604}" srcOrd="2" destOrd="0" parTransId="{49A0DB1A-467E-4415-9BFC-79919D7291B2}" sibTransId="{15575963-5C55-4F28-9939-A0EC47124114}"/>
    <dgm:cxn modelId="{D810476E-6C39-4822-89AA-26662039C2B4}" srcId="{2FA695FD-B434-4FEC-A5E7-E53DD1F535CC}" destId="{05E53688-0968-4A76-AFE3-0F36B3B3065B}" srcOrd="1" destOrd="0" parTransId="{0A553E9B-A2EE-401A-BAC1-E3293AE58514}" sibTransId="{59DF1D6E-EDDA-485E-B3A0-2D0145E5B9F2}"/>
    <dgm:cxn modelId="{B220CD60-5B42-4D89-9C49-9CB6E3BF7542}" type="presOf" srcId="{C3ED7706-DF87-4FCB-951C-BC9D7C64C8B8}" destId="{71A77679-365D-4057-8C7F-E2955DC5D2FA}" srcOrd="0" destOrd="0" presId="urn:microsoft.com/office/officeart/2005/8/layout/hList1"/>
    <dgm:cxn modelId="{6F186C6B-EF63-4305-AF72-48A69C6811B6}" srcId="{2FA695FD-B434-4FEC-A5E7-E53DD1F535CC}" destId="{C3ED7706-DF87-4FCB-951C-BC9D7C64C8B8}" srcOrd="0" destOrd="0" parTransId="{56D64480-E567-4E5D-950E-475379F8A7E4}" sibTransId="{195F0A38-0383-4DCB-B71A-F8E04A0E993E}"/>
    <dgm:cxn modelId="{44CA7C0E-82BD-46CB-B3C2-F0EA8EADEFC2}" srcId="{F9CC17F7-F1EE-458E-9DC0-15148728A02F}" destId="{2FA695FD-B434-4FEC-A5E7-E53DD1F535CC}" srcOrd="1" destOrd="0" parTransId="{696D8784-E3BD-457A-AE29-7158FAA916BF}" sibTransId="{387E719E-16BD-484A-A8D9-53FE44A333F8}"/>
    <dgm:cxn modelId="{EE4CE282-6B51-4D40-8C1F-D37EFAF93A9D}" type="presOf" srcId="{9FF085B5-6BA5-463F-A71D-4CC29CA2C3D4}" destId="{7EAF26CF-A33A-470A-8808-3842A304BDDA}" srcOrd="0" destOrd="1" presId="urn:microsoft.com/office/officeart/2005/8/layout/hList1"/>
    <dgm:cxn modelId="{F3D2C163-DA29-47AF-A6AC-3FCC3E4517FB}" type="presOf" srcId="{3F168305-7390-43B2-9C48-612CD0BEF604}" destId="{71A77679-365D-4057-8C7F-E2955DC5D2FA}" srcOrd="0" destOrd="2" presId="urn:microsoft.com/office/officeart/2005/8/layout/hList1"/>
    <dgm:cxn modelId="{678555F2-6E06-42DD-A807-8EA3987E6398}" srcId="{0C223EF7-33C6-4930-BFDB-073D4F3DB4A5}" destId="{B899E3E2-4EB8-4201-9245-337E985BC850}" srcOrd="0" destOrd="0" parTransId="{E5A2AC5B-CBAE-405B-9068-6FC85A9644A2}" sibTransId="{2009F067-98CF-4E10-BBC3-6EDFCE018EDA}"/>
    <dgm:cxn modelId="{AC44A913-FE1D-49E9-AF81-9304C59B2F4C}" type="presOf" srcId="{0C223EF7-33C6-4930-BFDB-073D4F3DB4A5}" destId="{4A948E46-99F9-41D5-B89E-93D2B04F6CBA}" srcOrd="0" destOrd="0" presId="urn:microsoft.com/office/officeart/2005/8/layout/hList1"/>
    <dgm:cxn modelId="{4E6D5D98-7C89-4EC0-A455-D15502B2312B}" type="presOf" srcId="{05E53688-0968-4A76-AFE3-0F36B3B3065B}" destId="{71A77679-365D-4057-8C7F-E2955DC5D2FA}" srcOrd="0" destOrd="1" presId="urn:microsoft.com/office/officeart/2005/8/layout/hList1"/>
    <dgm:cxn modelId="{88C9B4CB-2423-4620-B27B-45FEC2D26826}" type="presOf" srcId="{B899E3E2-4EB8-4201-9245-337E985BC850}" destId="{7EAF26CF-A33A-470A-8808-3842A304BDDA}" srcOrd="0" destOrd="0" presId="urn:microsoft.com/office/officeart/2005/8/layout/hList1"/>
    <dgm:cxn modelId="{CC97F481-AFF5-4697-A1D1-2A009012733C}" srcId="{F9CC17F7-F1EE-458E-9DC0-15148728A02F}" destId="{D1E3C0DA-BF97-4999-B84C-7C52AE123A0B}" srcOrd="2" destOrd="0" parTransId="{7C4FFF36-A2D5-4017-92A3-A29B75DBE160}" sibTransId="{987CE3E9-2D06-423E-8D0A-755001F5776B}"/>
    <dgm:cxn modelId="{00918F86-77D3-4A3F-92BE-4588D0CE5DD7}" type="presOf" srcId="{2FA695FD-B434-4FEC-A5E7-E53DD1F535CC}" destId="{2F207A9A-DA03-4CCA-BD81-68643A9E5735}" srcOrd="0" destOrd="0" presId="urn:microsoft.com/office/officeart/2005/8/layout/hList1"/>
    <dgm:cxn modelId="{FB342623-6AE3-4EA0-8A86-8EDC448EF138}" type="presParOf" srcId="{9E93E30A-DADA-4FA6-93B0-26FF5619F1C3}" destId="{D8AE3C52-E116-4399-A361-DA6CB76E71B5}" srcOrd="0" destOrd="0" presId="urn:microsoft.com/office/officeart/2005/8/layout/hList1"/>
    <dgm:cxn modelId="{55C5032F-DF44-4950-9A72-138D18816BDA}" type="presParOf" srcId="{D8AE3C52-E116-4399-A361-DA6CB76E71B5}" destId="{4A948E46-99F9-41D5-B89E-93D2B04F6CBA}" srcOrd="0" destOrd="0" presId="urn:microsoft.com/office/officeart/2005/8/layout/hList1"/>
    <dgm:cxn modelId="{D720EBA2-7C21-4DEC-A374-C778EE8DF13C}" type="presParOf" srcId="{D8AE3C52-E116-4399-A361-DA6CB76E71B5}" destId="{7EAF26CF-A33A-470A-8808-3842A304BDDA}" srcOrd="1" destOrd="0" presId="urn:microsoft.com/office/officeart/2005/8/layout/hList1"/>
    <dgm:cxn modelId="{E6AE83F3-DB50-44D0-A72C-635F72A0259F}" type="presParOf" srcId="{9E93E30A-DADA-4FA6-93B0-26FF5619F1C3}" destId="{83C8A4BC-1BAC-4296-97A4-E5BF0BDDC0F2}" srcOrd="1" destOrd="0" presId="urn:microsoft.com/office/officeart/2005/8/layout/hList1"/>
    <dgm:cxn modelId="{36A851DC-A44A-46C2-A796-476FB2D716F1}" type="presParOf" srcId="{9E93E30A-DADA-4FA6-93B0-26FF5619F1C3}" destId="{4CD69653-1CCB-4BDB-B475-6BD62BDC4007}" srcOrd="2" destOrd="0" presId="urn:microsoft.com/office/officeart/2005/8/layout/hList1"/>
    <dgm:cxn modelId="{8E262855-2C1B-4B60-8AC9-80A71CCF4EBE}" type="presParOf" srcId="{4CD69653-1CCB-4BDB-B475-6BD62BDC4007}" destId="{2F207A9A-DA03-4CCA-BD81-68643A9E5735}" srcOrd="0" destOrd="0" presId="urn:microsoft.com/office/officeart/2005/8/layout/hList1"/>
    <dgm:cxn modelId="{0914D62D-4714-4950-B4ED-36B23238AEA1}" type="presParOf" srcId="{4CD69653-1CCB-4BDB-B475-6BD62BDC4007}" destId="{71A77679-365D-4057-8C7F-E2955DC5D2FA}" srcOrd="1" destOrd="0" presId="urn:microsoft.com/office/officeart/2005/8/layout/hList1"/>
    <dgm:cxn modelId="{5843F674-CE04-4679-AAFC-08CDBF9BE551}" type="presParOf" srcId="{9E93E30A-DADA-4FA6-93B0-26FF5619F1C3}" destId="{C39A2FE2-9B08-4B40-8570-8F9DC8B97659}" srcOrd="3" destOrd="0" presId="urn:microsoft.com/office/officeart/2005/8/layout/hList1"/>
    <dgm:cxn modelId="{E0317EC4-AF56-469D-AA96-5D42203C7877}" type="presParOf" srcId="{9E93E30A-DADA-4FA6-93B0-26FF5619F1C3}" destId="{57B115A2-DD06-45F6-9A05-9A16E7A2763C}" srcOrd="4" destOrd="0" presId="urn:microsoft.com/office/officeart/2005/8/layout/hList1"/>
    <dgm:cxn modelId="{711EED95-B486-497D-8D63-1F8C9C27BB21}" type="presParOf" srcId="{57B115A2-DD06-45F6-9A05-9A16E7A2763C}" destId="{C34C37A3-9A1B-47D6-8854-BED091282CB5}" srcOrd="0" destOrd="0" presId="urn:microsoft.com/office/officeart/2005/8/layout/hList1"/>
    <dgm:cxn modelId="{48604D0A-5067-4327-922B-3193E84F100A}" type="presParOf" srcId="{57B115A2-DD06-45F6-9A05-9A16E7A2763C}" destId="{735AC0E7-B5FE-4D94-8F7E-E66C00A926C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0EABDD-FD79-430F-99A3-20AFB1D99B02}"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9CCC66EC-164B-4FB1-9BE4-A524821844C6}">
      <dgm:prSet phldrT="[文本]"/>
      <dgm:spPr/>
      <dgm:t>
        <a:bodyPr/>
        <a:lstStyle/>
        <a:p>
          <a:r>
            <a:rPr lang="zh-CN" altLang="en-US" dirty="0" smtClean="0"/>
            <a:t>建</a:t>
          </a:r>
          <a:endParaRPr lang="zh-CN" altLang="en-US" dirty="0"/>
        </a:p>
      </dgm:t>
    </dgm:pt>
    <dgm:pt modelId="{5B3B91D6-958A-4A03-8D71-BC387A0691EE}" type="parTrans" cxnId="{1A0E85B6-24D7-4370-9AC3-60AFF74A204A}">
      <dgm:prSet/>
      <dgm:spPr/>
      <dgm:t>
        <a:bodyPr/>
        <a:lstStyle/>
        <a:p>
          <a:endParaRPr lang="zh-CN" altLang="en-US"/>
        </a:p>
      </dgm:t>
    </dgm:pt>
    <dgm:pt modelId="{6D6AECC2-3CEE-4D60-B933-D9446CA056D2}" type="sibTrans" cxnId="{1A0E85B6-24D7-4370-9AC3-60AFF74A204A}">
      <dgm:prSet/>
      <dgm:spPr/>
      <dgm:t>
        <a:bodyPr/>
        <a:lstStyle/>
        <a:p>
          <a:endParaRPr lang="zh-CN" altLang="en-US"/>
        </a:p>
      </dgm:t>
    </dgm:pt>
    <dgm:pt modelId="{BF2F43F5-D66E-4551-B46B-47086E56AD32}">
      <dgm:prSet phldrT="[文本]"/>
      <dgm:spPr/>
      <dgm:t>
        <a:bodyPr/>
        <a:lstStyle/>
        <a:p>
          <a:r>
            <a:rPr lang="zh-CN" altLang="en-US" dirty="0" smtClean="0"/>
            <a:t>模</a:t>
          </a:r>
          <a:endParaRPr lang="zh-CN" altLang="en-US" dirty="0"/>
        </a:p>
      </dgm:t>
    </dgm:pt>
    <dgm:pt modelId="{D5D1F43E-ADB4-4F05-BBCC-F57BC7FC8FC4}" type="parTrans" cxnId="{19B0FE72-6699-4D53-AD37-829E630037AC}">
      <dgm:prSet/>
      <dgm:spPr/>
      <dgm:t>
        <a:bodyPr/>
        <a:lstStyle/>
        <a:p>
          <a:endParaRPr lang="zh-CN" altLang="en-US"/>
        </a:p>
      </dgm:t>
    </dgm:pt>
    <dgm:pt modelId="{82289BB3-97F9-4F45-9374-3D1F2510E4C9}" type="sibTrans" cxnId="{19B0FE72-6699-4D53-AD37-829E630037AC}">
      <dgm:prSet/>
      <dgm:spPr/>
      <dgm:t>
        <a:bodyPr/>
        <a:lstStyle/>
        <a:p>
          <a:endParaRPr lang="zh-CN" altLang="en-US"/>
        </a:p>
      </dgm:t>
    </dgm:pt>
    <dgm:pt modelId="{BD896A26-54D8-4C99-80F5-2EA3BB3622F6}">
      <dgm:prSet phldrT="[文本]"/>
      <dgm:spPr/>
      <dgm:t>
        <a:bodyPr/>
        <a:lstStyle/>
        <a:p>
          <a:r>
            <a:rPr lang="zh-CN" altLang="en-US" dirty="0" smtClean="0"/>
            <a:t>建模</a:t>
          </a:r>
          <a:endParaRPr lang="zh-CN" altLang="en-US" dirty="0"/>
        </a:p>
      </dgm:t>
    </dgm:pt>
    <dgm:pt modelId="{71702B6C-5F76-4E5F-8274-DED908BFBE85}" type="parTrans" cxnId="{2B03B631-9837-40B8-88B6-7AD9D22F5101}">
      <dgm:prSet/>
      <dgm:spPr/>
      <dgm:t>
        <a:bodyPr/>
        <a:lstStyle/>
        <a:p>
          <a:endParaRPr lang="zh-CN" altLang="en-US"/>
        </a:p>
      </dgm:t>
    </dgm:pt>
    <dgm:pt modelId="{7965F847-0EE2-4228-A9FD-2B0F62C13E5C}" type="sibTrans" cxnId="{2B03B631-9837-40B8-88B6-7AD9D22F5101}">
      <dgm:prSet/>
      <dgm:spPr/>
      <dgm:t>
        <a:bodyPr/>
        <a:lstStyle/>
        <a:p>
          <a:endParaRPr lang="zh-CN" altLang="en-US"/>
        </a:p>
      </dgm:t>
    </dgm:pt>
    <dgm:pt modelId="{2795C6F2-F9EA-44A1-B37F-3D19B08E4407}" type="pres">
      <dgm:prSet presAssocID="{C10EABDD-FD79-430F-99A3-20AFB1D99B02}" presName="Name0" presStyleCnt="0">
        <dgm:presLayoutVars>
          <dgm:dir/>
          <dgm:resizeHandles val="exact"/>
        </dgm:presLayoutVars>
      </dgm:prSet>
      <dgm:spPr/>
    </dgm:pt>
    <dgm:pt modelId="{2F9F9D64-F5D1-4A6E-840A-C159D6C8F828}" type="pres">
      <dgm:prSet presAssocID="{C10EABDD-FD79-430F-99A3-20AFB1D99B02}" presName="vNodes" presStyleCnt="0"/>
      <dgm:spPr/>
    </dgm:pt>
    <dgm:pt modelId="{A18B8DAD-E03D-4A89-A46E-597E31FD9E93}" type="pres">
      <dgm:prSet presAssocID="{9CCC66EC-164B-4FB1-9BE4-A524821844C6}" presName="node" presStyleLbl="node1" presStyleIdx="0" presStyleCnt="3">
        <dgm:presLayoutVars>
          <dgm:bulletEnabled val="1"/>
        </dgm:presLayoutVars>
      </dgm:prSet>
      <dgm:spPr/>
      <dgm:t>
        <a:bodyPr/>
        <a:lstStyle/>
        <a:p>
          <a:endParaRPr lang="zh-CN" altLang="en-US"/>
        </a:p>
      </dgm:t>
    </dgm:pt>
    <dgm:pt modelId="{7424BE34-3FCC-4BDE-815F-AE4D1A784888}" type="pres">
      <dgm:prSet presAssocID="{6D6AECC2-3CEE-4D60-B933-D9446CA056D2}" presName="spacerT" presStyleCnt="0"/>
      <dgm:spPr/>
    </dgm:pt>
    <dgm:pt modelId="{49CA6126-061B-42A8-AFEC-3569144A62AA}" type="pres">
      <dgm:prSet presAssocID="{6D6AECC2-3CEE-4D60-B933-D9446CA056D2}" presName="sibTrans" presStyleLbl="sibTrans2D1" presStyleIdx="0" presStyleCnt="2"/>
      <dgm:spPr/>
      <dgm:t>
        <a:bodyPr/>
        <a:lstStyle/>
        <a:p>
          <a:endParaRPr lang="zh-CN" altLang="en-US"/>
        </a:p>
      </dgm:t>
    </dgm:pt>
    <dgm:pt modelId="{8F5C4E78-822F-4EFD-B210-8AEDA9CE1A48}" type="pres">
      <dgm:prSet presAssocID="{6D6AECC2-3CEE-4D60-B933-D9446CA056D2}" presName="spacerB" presStyleCnt="0"/>
      <dgm:spPr/>
    </dgm:pt>
    <dgm:pt modelId="{33F35AE6-5C45-471C-A1BB-FE3E872E24D2}" type="pres">
      <dgm:prSet presAssocID="{BF2F43F5-D66E-4551-B46B-47086E56AD32}" presName="node" presStyleLbl="node1" presStyleIdx="1" presStyleCnt="3">
        <dgm:presLayoutVars>
          <dgm:bulletEnabled val="1"/>
        </dgm:presLayoutVars>
      </dgm:prSet>
      <dgm:spPr/>
      <dgm:t>
        <a:bodyPr/>
        <a:lstStyle/>
        <a:p>
          <a:endParaRPr lang="zh-CN" altLang="en-US"/>
        </a:p>
      </dgm:t>
    </dgm:pt>
    <dgm:pt modelId="{A75C66F5-754B-4489-B0FB-3E2A0F758B3A}" type="pres">
      <dgm:prSet presAssocID="{C10EABDD-FD79-430F-99A3-20AFB1D99B02}" presName="sibTransLast" presStyleLbl="sibTrans2D1" presStyleIdx="1" presStyleCnt="2"/>
      <dgm:spPr/>
      <dgm:t>
        <a:bodyPr/>
        <a:lstStyle/>
        <a:p>
          <a:endParaRPr lang="zh-CN" altLang="en-US"/>
        </a:p>
      </dgm:t>
    </dgm:pt>
    <dgm:pt modelId="{8DE83D02-7C29-4568-9FCB-F7A51F1930BD}" type="pres">
      <dgm:prSet presAssocID="{C10EABDD-FD79-430F-99A3-20AFB1D99B02}" presName="connectorText" presStyleLbl="sibTrans2D1" presStyleIdx="1" presStyleCnt="2"/>
      <dgm:spPr/>
      <dgm:t>
        <a:bodyPr/>
        <a:lstStyle/>
        <a:p>
          <a:endParaRPr lang="zh-CN" altLang="en-US"/>
        </a:p>
      </dgm:t>
    </dgm:pt>
    <dgm:pt modelId="{3735C4A7-1FB5-4654-A0B9-5BC8A283332A}" type="pres">
      <dgm:prSet presAssocID="{C10EABDD-FD79-430F-99A3-20AFB1D99B02}" presName="lastNode" presStyleLbl="node1" presStyleIdx="2" presStyleCnt="3">
        <dgm:presLayoutVars>
          <dgm:bulletEnabled val="1"/>
        </dgm:presLayoutVars>
      </dgm:prSet>
      <dgm:spPr/>
      <dgm:t>
        <a:bodyPr/>
        <a:lstStyle/>
        <a:p>
          <a:endParaRPr lang="zh-CN" altLang="en-US"/>
        </a:p>
      </dgm:t>
    </dgm:pt>
  </dgm:ptLst>
  <dgm:cxnLst>
    <dgm:cxn modelId="{710E3BC9-53EB-49E1-999D-758F1254897A}" type="presOf" srcId="{6D6AECC2-3CEE-4D60-B933-D9446CA056D2}" destId="{49CA6126-061B-42A8-AFEC-3569144A62AA}" srcOrd="0" destOrd="0" presId="urn:microsoft.com/office/officeart/2005/8/layout/equation2"/>
    <dgm:cxn modelId="{BA94B6EE-1076-4343-9E9C-AECE0F9BB6ED}" type="presOf" srcId="{82289BB3-97F9-4F45-9374-3D1F2510E4C9}" destId="{8DE83D02-7C29-4568-9FCB-F7A51F1930BD}" srcOrd="1" destOrd="0" presId="urn:microsoft.com/office/officeart/2005/8/layout/equation2"/>
    <dgm:cxn modelId="{C9F71855-F410-4BF4-B83B-2B803A791F82}" type="presOf" srcId="{BD896A26-54D8-4C99-80F5-2EA3BB3622F6}" destId="{3735C4A7-1FB5-4654-A0B9-5BC8A283332A}" srcOrd="0" destOrd="0" presId="urn:microsoft.com/office/officeart/2005/8/layout/equation2"/>
    <dgm:cxn modelId="{E5FA6E7E-7AE0-488B-BFFE-FADAE980FD05}" type="presOf" srcId="{BF2F43F5-D66E-4551-B46B-47086E56AD32}" destId="{33F35AE6-5C45-471C-A1BB-FE3E872E24D2}" srcOrd="0" destOrd="0" presId="urn:microsoft.com/office/officeart/2005/8/layout/equation2"/>
    <dgm:cxn modelId="{1A0E85B6-24D7-4370-9AC3-60AFF74A204A}" srcId="{C10EABDD-FD79-430F-99A3-20AFB1D99B02}" destId="{9CCC66EC-164B-4FB1-9BE4-A524821844C6}" srcOrd="0" destOrd="0" parTransId="{5B3B91D6-958A-4A03-8D71-BC387A0691EE}" sibTransId="{6D6AECC2-3CEE-4D60-B933-D9446CA056D2}"/>
    <dgm:cxn modelId="{19B0FE72-6699-4D53-AD37-829E630037AC}" srcId="{C10EABDD-FD79-430F-99A3-20AFB1D99B02}" destId="{BF2F43F5-D66E-4551-B46B-47086E56AD32}" srcOrd="1" destOrd="0" parTransId="{D5D1F43E-ADB4-4F05-BBCC-F57BC7FC8FC4}" sibTransId="{82289BB3-97F9-4F45-9374-3D1F2510E4C9}"/>
    <dgm:cxn modelId="{A35EB930-5EDD-40D7-BCF2-E8EA921AD2C8}" type="presOf" srcId="{9CCC66EC-164B-4FB1-9BE4-A524821844C6}" destId="{A18B8DAD-E03D-4A89-A46E-597E31FD9E93}" srcOrd="0" destOrd="0" presId="urn:microsoft.com/office/officeart/2005/8/layout/equation2"/>
    <dgm:cxn modelId="{1FFA0115-69EA-485E-A873-154BCC9550BA}" type="presOf" srcId="{C10EABDD-FD79-430F-99A3-20AFB1D99B02}" destId="{2795C6F2-F9EA-44A1-B37F-3D19B08E4407}" srcOrd="0" destOrd="0" presId="urn:microsoft.com/office/officeart/2005/8/layout/equation2"/>
    <dgm:cxn modelId="{2B03B631-9837-40B8-88B6-7AD9D22F5101}" srcId="{C10EABDD-FD79-430F-99A3-20AFB1D99B02}" destId="{BD896A26-54D8-4C99-80F5-2EA3BB3622F6}" srcOrd="2" destOrd="0" parTransId="{71702B6C-5F76-4E5F-8274-DED908BFBE85}" sibTransId="{7965F847-0EE2-4228-A9FD-2B0F62C13E5C}"/>
    <dgm:cxn modelId="{15D44E22-1AFB-4C29-B7CC-0A4725089181}" type="presOf" srcId="{82289BB3-97F9-4F45-9374-3D1F2510E4C9}" destId="{A75C66F5-754B-4489-B0FB-3E2A0F758B3A}" srcOrd="0" destOrd="0" presId="urn:microsoft.com/office/officeart/2005/8/layout/equation2"/>
    <dgm:cxn modelId="{71748A87-D8E6-49AC-86F2-C58B99A1727F}" type="presParOf" srcId="{2795C6F2-F9EA-44A1-B37F-3D19B08E4407}" destId="{2F9F9D64-F5D1-4A6E-840A-C159D6C8F828}" srcOrd="0" destOrd="0" presId="urn:microsoft.com/office/officeart/2005/8/layout/equation2"/>
    <dgm:cxn modelId="{4A015949-29B1-4EFF-A500-CA4160D90DDF}" type="presParOf" srcId="{2F9F9D64-F5D1-4A6E-840A-C159D6C8F828}" destId="{A18B8DAD-E03D-4A89-A46E-597E31FD9E93}" srcOrd="0" destOrd="0" presId="urn:microsoft.com/office/officeart/2005/8/layout/equation2"/>
    <dgm:cxn modelId="{5AB33DE0-E2D1-44E5-B2FE-CFCC52FA4EFD}" type="presParOf" srcId="{2F9F9D64-F5D1-4A6E-840A-C159D6C8F828}" destId="{7424BE34-3FCC-4BDE-815F-AE4D1A784888}" srcOrd="1" destOrd="0" presId="urn:microsoft.com/office/officeart/2005/8/layout/equation2"/>
    <dgm:cxn modelId="{E50EFA41-3E73-400F-B89A-E7C52205AEE9}" type="presParOf" srcId="{2F9F9D64-F5D1-4A6E-840A-C159D6C8F828}" destId="{49CA6126-061B-42A8-AFEC-3569144A62AA}" srcOrd="2" destOrd="0" presId="urn:microsoft.com/office/officeart/2005/8/layout/equation2"/>
    <dgm:cxn modelId="{2846350C-5CCC-415C-8714-D1F3206D8269}" type="presParOf" srcId="{2F9F9D64-F5D1-4A6E-840A-C159D6C8F828}" destId="{8F5C4E78-822F-4EFD-B210-8AEDA9CE1A48}" srcOrd="3" destOrd="0" presId="urn:microsoft.com/office/officeart/2005/8/layout/equation2"/>
    <dgm:cxn modelId="{48172534-B40C-4B4B-84C7-BBA8AA6C8977}" type="presParOf" srcId="{2F9F9D64-F5D1-4A6E-840A-C159D6C8F828}" destId="{33F35AE6-5C45-471C-A1BB-FE3E872E24D2}" srcOrd="4" destOrd="0" presId="urn:microsoft.com/office/officeart/2005/8/layout/equation2"/>
    <dgm:cxn modelId="{7FD3ECFA-64C8-4E96-B066-7DF46A546AAD}" type="presParOf" srcId="{2795C6F2-F9EA-44A1-B37F-3D19B08E4407}" destId="{A75C66F5-754B-4489-B0FB-3E2A0F758B3A}" srcOrd="1" destOrd="0" presId="urn:microsoft.com/office/officeart/2005/8/layout/equation2"/>
    <dgm:cxn modelId="{535C9D19-30DF-492C-A06A-29F4138F1218}" type="presParOf" srcId="{A75C66F5-754B-4489-B0FB-3E2A0F758B3A}" destId="{8DE83D02-7C29-4568-9FCB-F7A51F1930BD}" srcOrd="0" destOrd="0" presId="urn:microsoft.com/office/officeart/2005/8/layout/equation2"/>
    <dgm:cxn modelId="{C7B7C65F-B7AA-464A-96C5-C93B6876AD5E}" type="presParOf" srcId="{2795C6F2-F9EA-44A1-B37F-3D19B08E4407}" destId="{3735C4A7-1FB5-4654-A0B9-5BC8A283332A}"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00F35-A869-4229-B039-0C2BB61C38E6}" type="doc">
      <dgm:prSet loTypeId="urn:microsoft.com/office/officeart/2005/8/layout/funnel1" loCatId="relationship" qsTypeId="urn:microsoft.com/office/officeart/2005/8/quickstyle/simple1" qsCatId="simple" csTypeId="urn:microsoft.com/office/officeart/2005/8/colors/accent1_2" csCatId="accent1" phldr="1"/>
      <dgm:spPr/>
    </dgm:pt>
    <dgm:pt modelId="{D9E0A929-F9C1-44B3-99BB-A5CDA42BD5AC}">
      <dgm:prSet phldrT="[文本]"/>
      <dgm:spPr/>
      <dgm:t>
        <a:bodyPr/>
        <a:lstStyle/>
        <a:p>
          <a:r>
            <a:rPr lang="zh-CN" altLang="en-US" dirty="0" smtClean="0"/>
            <a:t>规则</a:t>
          </a:r>
          <a:endParaRPr lang="zh-CN" altLang="en-US" dirty="0"/>
        </a:p>
      </dgm:t>
    </dgm:pt>
    <dgm:pt modelId="{6FD00240-4ECD-4580-B60E-F770B699D2B5}" type="parTrans" cxnId="{318B50C1-E052-415B-95E7-9DD2A953AD3E}">
      <dgm:prSet/>
      <dgm:spPr/>
      <dgm:t>
        <a:bodyPr/>
        <a:lstStyle/>
        <a:p>
          <a:endParaRPr lang="zh-CN" altLang="en-US"/>
        </a:p>
      </dgm:t>
    </dgm:pt>
    <dgm:pt modelId="{5A1B50BC-655B-4345-8E0D-CCD0664E6752}" type="sibTrans" cxnId="{318B50C1-E052-415B-95E7-9DD2A953AD3E}">
      <dgm:prSet/>
      <dgm:spPr/>
      <dgm:t>
        <a:bodyPr/>
        <a:lstStyle/>
        <a:p>
          <a:endParaRPr lang="zh-CN" altLang="en-US"/>
        </a:p>
      </dgm:t>
    </dgm:pt>
    <dgm:pt modelId="{C7E6DE45-0CB8-436C-9FEB-8CB3D62FF6AD}">
      <dgm:prSet phldrT="[文本]"/>
      <dgm:spPr/>
      <dgm:t>
        <a:bodyPr/>
        <a:lstStyle/>
        <a:p>
          <a:r>
            <a:rPr lang="zh-CN" altLang="en-US" dirty="0" smtClean="0"/>
            <a:t>人</a:t>
          </a:r>
          <a:endParaRPr lang="zh-CN" altLang="en-US" dirty="0"/>
        </a:p>
      </dgm:t>
    </dgm:pt>
    <dgm:pt modelId="{D651FE28-4C2D-4C06-8882-6DC8EAB716B1}" type="parTrans" cxnId="{455DA2B2-D1E4-463C-8E19-048D68592641}">
      <dgm:prSet/>
      <dgm:spPr/>
      <dgm:t>
        <a:bodyPr/>
        <a:lstStyle/>
        <a:p>
          <a:endParaRPr lang="zh-CN" altLang="en-US"/>
        </a:p>
      </dgm:t>
    </dgm:pt>
    <dgm:pt modelId="{2CA1CB5B-87A2-4444-8FD0-1146F3C5F748}" type="sibTrans" cxnId="{455DA2B2-D1E4-463C-8E19-048D68592641}">
      <dgm:prSet/>
      <dgm:spPr/>
      <dgm:t>
        <a:bodyPr/>
        <a:lstStyle/>
        <a:p>
          <a:endParaRPr lang="zh-CN" altLang="en-US"/>
        </a:p>
      </dgm:t>
    </dgm:pt>
    <dgm:pt modelId="{F5C79A87-14D2-400E-A6A6-F2E9503A6F3D}">
      <dgm:prSet phldrT="[文本]"/>
      <dgm:spPr/>
      <dgm:t>
        <a:bodyPr/>
        <a:lstStyle/>
        <a:p>
          <a:r>
            <a:rPr lang="zh-CN" altLang="en-US" dirty="0" smtClean="0"/>
            <a:t>事件</a:t>
          </a:r>
          <a:endParaRPr lang="zh-CN" altLang="en-US" dirty="0"/>
        </a:p>
      </dgm:t>
    </dgm:pt>
    <dgm:pt modelId="{798724D4-027A-44AF-B386-08F6A702C486}" type="parTrans" cxnId="{E8C271AC-3166-4F05-BE8A-73B408AC614C}">
      <dgm:prSet/>
      <dgm:spPr/>
      <dgm:t>
        <a:bodyPr/>
        <a:lstStyle/>
        <a:p>
          <a:endParaRPr lang="zh-CN" altLang="en-US"/>
        </a:p>
      </dgm:t>
    </dgm:pt>
    <dgm:pt modelId="{256DA734-CEB4-4DDB-BB3B-4594EC7A3713}" type="sibTrans" cxnId="{E8C271AC-3166-4F05-BE8A-73B408AC614C}">
      <dgm:prSet/>
      <dgm:spPr/>
      <dgm:t>
        <a:bodyPr/>
        <a:lstStyle/>
        <a:p>
          <a:endParaRPr lang="zh-CN" altLang="en-US"/>
        </a:p>
      </dgm:t>
    </dgm:pt>
    <dgm:pt modelId="{4D457137-9226-40C7-87E4-BDD1E313A0D6}">
      <dgm:prSet/>
      <dgm:spPr/>
      <dgm:t>
        <a:bodyPr/>
        <a:lstStyle/>
        <a:p>
          <a:r>
            <a:rPr lang="zh-CN" altLang="en-US" dirty="0" smtClean="0"/>
            <a:t>物</a:t>
          </a:r>
          <a:endParaRPr lang="zh-CN" altLang="en-US" dirty="0"/>
        </a:p>
      </dgm:t>
    </dgm:pt>
    <dgm:pt modelId="{8FF31207-CA77-4D39-9A4E-30EC1782B945}" type="parTrans" cxnId="{674FB39A-5114-4569-BD08-F366AABE0334}">
      <dgm:prSet/>
      <dgm:spPr/>
      <dgm:t>
        <a:bodyPr/>
        <a:lstStyle/>
        <a:p>
          <a:endParaRPr lang="zh-CN" altLang="en-US"/>
        </a:p>
      </dgm:t>
    </dgm:pt>
    <dgm:pt modelId="{979021C5-707A-4594-9DBB-3276F264332B}" type="sibTrans" cxnId="{674FB39A-5114-4569-BD08-F366AABE0334}">
      <dgm:prSet/>
      <dgm:spPr/>
      <dgm:t>
        <a:bodyPr/>
        <a:lstStyle/>
        <a:p>
          <a:endParaRPr lang="zh-CN" altLang="en-US"/>
        </a:p>
      </dgm:t>
    </dgm:pt>
    <dgm:pt modelId="{B074C06D-E018-4CFD-8218-1A950FEDDE20}" type="pres">
      <dgm:prSet presAssocID="{D3E00F35-A869-4229-B039-0C2BB61C38E6}" presName="Name0" presStyleCnt="0">
        <dgm:presLayoutVars>
          <dgm:chMax val="4"/>
          <dgm:resizeHandles val="exact"/>
        </dgm:presLayoutVars>
      </dgm:prSet>
      <dgm:spPr/>
    </dgm:pt>
    <dgm:pt modelId="{78BBD26E-0085-4672-9A9E-F1E59DB3B096}" type="pres">
      <dgm:prSet presAssocID="{D3E00F35-A869-4229-B039-0C2BB61C38E6}" presName="ellipse" presStyleLbl="trBgShp" presStyleIdx="0" presStyleCnt="1"/>
      <dgm:spPr/>
    </dgm:pt>
    <dgm:pt modelId="{3861EBC0-C687-4891-B6DF-F251FF93AA2F}" type="pres">
      <dgm:prSet presAssocID="{D3E00F35-A869-4229-B039-0C2BB61C38E6}" presName="arrow1" presStyleLbl="fgShp" presStyleIdx="0" presStyleCnt="1"/>
      <dgm:spPr/>
    </dgm:pt>
    <dgm:pt modelId="{D008C1E9-402C-48B8-A6BB-B6100E439F2F}" type="pres">
      <dgm:prSet presAssocID="{D3E00F35-A869-4229-B039-0C2BB61C38E6}" presName="rectangle" presStyleLbl="revTx" presStyleIdx="0" presStyleCnt="1">
        <dgm:presLayoutVars>
          <dgm:bulletEnabled val="1"/>
        </dgm:presLayoutVars>
      </dgm:prSet>
      <dgm:spPr/>
      <dgm:t>
        <a:bodyPr/>
        <a:lstStyle/>
        <a:p>
          <a:endParaRPr lang="zh-CN" altLang="en-US"/>
        </a:p>
      </dgm:t>
    </dgm:pt>
    <dgm:pt modelId="{A1FECF57-9A7D-435C-9FBE-CD0C15DE6A3A}" type="pres">
      <dgm:prSet presAssocID="{4D457137-9226-40C7-87E4-BDD1E313A0D6}" presName="item1" presStyleLbl="node1" presStyleIdx="0" presStyleCnt="3">
        <dgm:presLayoutVars>
          <dgm:bulletEnabled val="1"/>
        </dgm:presLayoutVars>
      </dgm:prSet>
      <dgm:spPr/>
      <dgm:t>
        <a:bodyPr/>
        <a:lstStyle/>
        <a:p>
          <a:endParaRPr lang="zh-CN" altLang="en-US"/>
        </a:p>
      </dgm:t>
    </dgm:pt>
    <dgm:pt modelId="{355F60E2-C409-4FB2-B0B9-87CF75EC856A}" type="pres">
      <dgm:prSet presAssocID="{C7E6DE45-0CB8-436C-9FEB-8CB3D62FF6AD}" presName="item2" presStyleLbl="node1" presStyleIdx="1" presStyleCnt="3">
        <dgm:presLayoutVars>
          <dgm:bulletEnabled val="1"/>
        </dgm:presLayoutVars>
      </dgm:prSet>
      <dgm:spPr/>
      <dgm:t>
        <a:bodyPr/>
        <a:lstStyle/>
        <a:p>
          <a:endParaRPr lang="zh-CN" altLang="en-US"/>
        </a:p>
      </dgm:t>
    </dgm:pt>
    <dgm:pt modelId="{AB2B14B4-C870-414C-80AE-247A4F3F6939}" type="pres">
      <dgm:prSet presAssocID="{F5C79A87-14D2-400E-A6A6-F2E9503A6F3D}" presName="item3" presStyleLbl="node1" presStyleIdx="2" presStyleCnt="3">
        <dgm:presLayoutVars>
          <dgm:bulletEnabled val="1"/>
        </dgm:presLayoutVars>
      </dgm:prSet>
      <dgm:spPr/>
      <dgm:t>
        <a:bodyPr/>
        <a:lstStyle/>
        <a:p>
          <a:endParaRPr lang="zh-CN" altLang="en-US"/>
        </a:p>
      </dgm:t>
    </dgm:pt>
    <dgm:pt modelId="{4C11A3D6-F19A-4AD9-8AEE-A979F7F7462F}" type="pres">
      <dgm:prSet presAssocID="{D3E00F35-A869-4229-B039-0C2BB61C38E6}" presName="funnel" presStyleLbl="trAlignAcc1" presStyleIdx="0" presStyleCnt="1"/>
      <dgm:spPr/>
    </dgm:pt>
  </dgm:ptLst>
  <dgm:cxnLst>
    <dgm:cxn modelId="{93E7DCF4-DF09-4AA8-A13A-7EE8FD2FFD55}" type="presOf" srcId="{F5C79A87-14D2-400E-A6A6-F2E9503A6F3D}" destId="{D008C1E9-402C-48B8-A6BB-B6100E439F2F}" srcOrd="0" destOrd="0" presId="urn:microsoft.com/office/officeart/2005/8/layout/funnel1"/>
    <dgm:cxn modelId="{ED98A471-CD78-451B-AFA2-E88F1B4F3814}" type="presOf" srcId="{D3E00F35-A869-4229-B039-0C2BB61C38E6}" destId="{B074C06D-E018-4CFD-8218-1A950FEDDE20}" srcOrd="0" destOrd="0" presId="urn:microsoft.com/office/officeart/2005/8/layout/funnel1"/>
    <dgm:cxn modelId="{34306788-CA44-4E70-8242-C8DBC5B813E0}" type="presOf" srcId="{4D457137-9226-40C7-87E4-BDD1E313A0D6}" destId="{355F60E2-C409-4FB2-B0B9-87CF75EC856A}" srcOrd="0" destOrd="0" presId="urn:microsoft.com/office/officeart/2005/8/layout/funnel1"/>
    <dgm:cxn modelId="{1BE99FEC-0425-4D83-84C2-2DA7E0CDAFE3}" type="presOf" srcId="{C7E6DE45-0CB8-436C-9FEB-8CB3D62FF6AD}" destId="{A1FECF57-9A7D-435C-9FBE-CD0C15DE6A3A}" srcOrd="0" destOrd="0" presId="urn:microsoft.com/office/officeart/2005/8/layout/funnel1"/>
    <dgm:cxn modelId="{318B50C1-E052-415B-95E7-9DD2A953AD3E}" srcId="{D3E00F35-A869-4229-B039-0C2BB61C38E6}" destId="{D9E0A929-F9C1-44B3-99BB-A5CDA42BD5AC}" srcOrd="0" destOrd="0" parTransId="{6FD00240-4ECD-4580-B60E-F770B699D2B5}" sibTransId="{5A1B50BC-655B-4345-8E0D-CCD0664E6752}"/>
    <dgm:cxn modelId="{674FB39A-5114-4569-BD08-F366AABE0334}" srcId="{D3E00F35-A869-4229-B039-0C2BB61C38E6}" destId="{4D457137-9226-40C7-87E4-BDD1E313A0D6}" srcOrd="1" destOrd="0" parTransId="{8FF31207-CA77-4D39-9A4E-30EC1782B945}" sibTransId="{979021C5-707A-4594-9DBB-3276F264332B}"/>
    <dgm:cxn modelId="{E8C271AC-3166-4F05-BE8A-73B408AC614C}" srcId="{D3E00F35-A869-4229-B039-0C2BB61C38E6}" destId="{F5C79A87-14D2-400E-A6A6-F2E9503A6F3D}" srcOrd="3" destOrd="0" parTransId="{798724D4-027A-44AF-B386-08F6A702C486}" sibTransId="{256DA734-CEB4-4DDB-BB3B-4594EC7A3713}"/>
    <dgm:cxn modelId="{457B9386-AF33-40C5-8198-6E36F67AC379}" type="presOf" srcId="{D9E0A929-F9C1-44B3-99BB-A5CDA42BD5AC}" destId="{AB2B14B4-C870-414C-80AE-247A4F3F6939}" srcOrd="0" destOrd="0" presId="urn:microsoft.com/office/officeart/2005/8/layout/funnel1"/>
    <dgm:cxn modelId="{455DA2B2-D1E4-463C-8E19-048D68592641}" srcId="{D3E00F35-A869-4229-B039-0C2BB61C38E6}" destId="{C7E6DE45-0CB8-436C-9FEB-8CB3D62FF6AD}" srcOrd="2" destOrd="0" parTransId="{D651FE28-4C2D-4C06-8882-6DC8EAB716B1}" sibTransId="{2CA1CB5B-87A2-4444-8FD0-1146F3C5F748}"/>
    <dgm:cxn modelId="{FB1CF204-52BD-48B8-9E31-9DF893EE6B51}" type="presParOf" srcId="{B074C06D-E018-4CFD-8218-1A950FEDDE20}" destId="{78BBD26E-0085-4672-9A9E-F1E59DB3B096}" srcOrd="0" destOrd="0" presId="urn:microsoft.com/office/officeart/2005/8/layout/funnel1"/>
    <dgm:cxn modelId="{B2606B92-2763-40F0-BBBC-1074C7C3F828}" type="presParOf" srcId="{B074C06D-E018-4CFD-8218-1A950FEDDE20}" destId="{3861EBC0-C687-4891-B6DF-F251FF93AA2F}" srcOrd="1" destOrd="0" presId="urn:microsoft.com/office/officeart/2005/8/layout/funnel1"/>
    <dgm:cxn modelId="{21D16E8B-D6D0-49CF-8011-9E977CE0E750}" type="presParOf" srcId="{B074C06D-E018-4CFD-8218-1A950FEDDE20}" destId="{D008C1E9-402C-48B8-A6BB-B6100E439F2F}" srcOrd="2" destOrd="0" presId="urn:microsoft.com/office/officeart/2005/8/layout/funnel1"/>
    <dgm:cxn modelId="{DF8D430D-C6AE-4A2A-B1DB-68A0E3D01F6A}" type="presParOf" srcId="{B074C06D-E018-4CFD-8218-1A950FEDDE20}" destId="{A1FECF57-9A7D-435C-9FBE-CD0C15DE6A3A}" srcOrd="3" destOrd="0" presId="urn:microsoft.com/office/officeart/2005/8/layout/funnel1"/>
    <dgm:cxn modelId="{8F475B2F-0A99-4260-A33D-F310775444D6}" type="presParOf" srcId="{B074C06D-E018-4CFD-8218-1A950FEDDE20}" destId="{355F60E2-C409-4FB2-B0B9-87CF75EC856A}" srcOrd="4" destOrd="0" presId="urn:microsoft.com/office/officeart/2005/8/layout/funnel1"/>
    <dgm:cxn modelId="{2944223D-FF01-44E8-86C8-6606D761BAF1}" type="presParOf" srcId="{B074C06D-E018-4CFD-8218-1A950FEDDE20}" destId="{AB2B14B4-C870-414C-80AE-247A4F3F6939}" srcOrd="5" destOrd="0" presId="urn:microsoft.com/office/officeart/2005/8/layout/funnel1"/>
    <dgm:cxn modelId="{559EDD28-3A92-4482-AF2F-BEBCE518F5B0}" type="presParOf" srcId="{B074C06D-E018-4CFD-8218-1A950FEDDE20}" destId="{4C11A3D6-F19A-4AD9-8AEE-A979F7F7462F}"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AA2D9-FDC0-402A-8CFF-B357DCE52CEB}">
      <dsp:nvSpPr>
        <dsp:cNvPr id="0" name=""/>
        <dsp:cNvSpPr/>
      </dsp:nvSpPr>
      <dsp:spPr>
        <a:xfrm>
          <a:off x="0" y="0"/>
          <a:ext cx="4022724" cy="4022724"/>
        </a:xfrm>
        <a:prstGeom prst="pie">
          <a:avLst>
            <a:gd name="adj1" fmla="val 5400000"/>
            <a:gd name="adj2" fmla="val 1620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3029F2-D34A-4AAE-942A-2C51AF596A9E}">
      <dsp:nvSpPr>
        <dsp:cNvPr id="0" name=""/>
        <dsp:cNvSpPr/>
      </dsp:nvSpPr>
      <dsp:spPr>
        <a:xfrm>
          <a:off x="2011362" y="0"/>
          <a:ext cx="5532437" cy="4022724"/>
        </a:xfrm>
        <a:prstGeom prst="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统一建模语言</a:t>
          </a:r>
          <a:endParaRPr lang="zh-CN" altLang="en-US" sz="2500" kern="1200" dirty="0"/>
        </a:p>
      </dsp:txBody>
      <dsp:txXfrm>
        <a:off x="2011362" y="0"/>
        <a:ext cx="5532437" cy="854829"/>
      </dsp:txXfrm>
    </dsp:sp>
    <dsp:sp modelId="{F2F11A0C-25DF-42CC-B982-C0682D64D1DF}">
      <dsp:nvSpPr>
        <dsp:cNvPr id="0" name=""/>
        <dsp:cNvSpPr/>
      </dsp:nvSpPr>
      <dsp:spPr>
        <a:xfrm>
          <a:off x="527982" y="854829"/>
          <a:ext cx="2966759" cy="2966759"/>
        </a:xfrm>
        <a:prstGeom prst="pie">
          <a:avLst>
            <a:gd name="adj1" fmla="val 5400000"/>
            <a:gd name="adj2" fmla="val 16200000"/>
          </a:avLst>
        </a:prstGeom>
        <a:solidFill>
          <a:schemeClr val="accent1">
            <a:shade val="80000"/>
            <a:hueOff val="-177116"/>
            <a:satOff val="-8445"/>
            <a:lumOff val="107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5321D-7B2B-4F8B-AEBF-EB6A1F025A3C}">
      <dsp:nvSpPr>
        <dsp:cNvPr id="0" name=""/>
        <dsp:cNvSpPr/>
      </dsp:nvSpPr>
      <dsp:spPr>
        <a:xfrm>
          <a:off x="2011362" y="854829"/>
          <a:ext cx="5532437" cy="2966759"/>
        </a:xfrm>
        <a:prstGeom prst="rect">
          <a:avLst/>
        </a:prstGeom>
        <a:solidFill>
          <a:schemeClr val="lt1">
            <a:alpha val="90000"/>
            <a:hueOff val="0"/>
            <a:satOff val="0"/>
            <a:lumOff val="0"/>
            <a:alphaOff val="0"/>
          </a:schemeClr>
        </a:solidFill>
        <a:ln w="12700" cap="flat" cmpd="sng" algn="ctr">
          <a:solidFill>
            <a:schemeClr val="accent1">
              <a:shade val="80000"/>
              <a:hueOff val="-177116"/>
              <a:satOff val="-8445"/>
              <a:lumOff val="107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思想表达的一种方式</a:t>
          </a:r>
          <a:endParaRPr lang="zh-CN" altLang="en-US" sz="2500" kern="1200" dirty="0"/>
        </a:p>
      </dsp:txBody>
      <dsp:txXfrm>
        <a:off x="2011362" y="854829"/>
        <a:ext cx="5532437" cy="854829"/>
      </dsp:txXfrm>
    </dsp:sp>
    <dsp:sp modelId="{6EC60059-9472-423F-B145-18AFE625F8BC}">
      <dsp:nvSpPr>
        <dsp:cNvPr id="0" name=""/>
        <dsp:cNvSpPr/>
      </dsp:nvSpPr>
      <dsp:spPr>
        <a:xfrm>
          <a:off x="1055965" y="1709658"/>
          <a:ext cx="1910794" cy="1910794"/>
        </a:xfrm>
        <a:prstGeom prst="pie">
          <a:avLst>
            <a:gd name="adj1" fmla="val 5400000"/>
            <a:gd name="adj2" fmla="val 16200000"/>
          </a:avLst>
        </a:prstGeom>
        <a:solidFill>
          <a:schemeClr val="accent1">
            <a:shade val="80000"/>
            <a:hueOff val="-354233"/>
            <a:satOff val="-16890"/>
            <a:lumOff val="215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5C89D0-B05B-490E-A402-B72D7DB4B4EC}">
      <dsp:nvSpPr>
        <dsp:cNvPr id="0" name=""/>
        <dsp:cNvSpPr/>
      </dsp:nvSpPr>
      <dsp:spPr>
        <a:xfrm>
          <a:off x="2011362" y="1709658"/>
          <a:ext cx="5532437" cy="1910794"/>
        </a:xfrm>
        <a:prstGeom prst="rect">
          <a:avLst/>
        </a:prstGeom>
        <a:solidFill>
          <a:schemeClr val="lt1">
            <a:alpha val="90000"/>
            <a:hueOff val="0"/>
            <a:satOff val="0"/>
            <a:lumOff val="0"/>
            <a:alphaOff val="0"/>
          </a:schemeClr>
        </a:solidFill>
        <a:ln w="12700" cap="flat" cmpd="sng" algn="ctr">
          <a:solidFill>
            <a:schemeClr val="accent1">
              <a:shade val="80000"/>
              <a:hueOff val="-354233"/>
              <a:satOff val="-16890"/>
              <a:lumOff val="215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程序员的通用语言</a:t>
          </a:r>
          <a:endParaRPr lang="zh-CN" altLang="en-US" sz="2500" kern="1200" dirty="0"/>
        </a:p>
      </dsp:txBody>
      <dsp:txXfrm>
        <a:off x="2011362" y="1709658"/>
        <a:ext cx="5532437" cy="854829"/>
      </dsp:txXfrm>
    </dsp:sp>
    <dsp:sp modelId="{1CF77721-05F8-44C3-8A40-08C81F220370}">
      <dsp:nvSpPr>
        <dsp:cNvPr id="0" name=""/>
        <dsp:cNvSpPr/>
      </dsp:nvSpPr>
      <dsp:spPr>
        <a:xfrm>
          <a:off x="1583947" y="2564487"/>
          <a:ext cx="854829" cy="854829"/>
        </a:xfrm>
        <a:prstGeom prst="pie">
          <a:avLst>
            <a:gd name="adj1" fmla="val 5400000"/>
            <a:gd name="adj2" fmla="val 16200000"/>
          </a:avLst>
        </a:prstGeom>
        <a:solidFill>
          <a:schemeClr val="accent1">
            <a:shade val="80000"/>
            <a:hueOff val="-531349"/>
            <a:satOff val="-25335"/>
            <a:lumOff val="323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C586C2-1BA2-4AE1-B9E6-6ACEFEC9EF42}">
      <dsp:nvSpPr>
        <dsp:cNvPr id="0" name=""/>
        <dsp:cNvSpPr/>
      </dsp:nvSpPr>
      <dsp:spPr>
        <a:xfrm>
          <a:off x="2011362" y="2564487"/>
          <a:ext cx="5532437" cy="854829"/>
        </a:xfrm>
        <a:prstGeom prst="rect">
          <a:avLst/>
        </a:prstGeom>
        <a:solidFill>
          <a:schemeClr val="lt1">
            <a:alpha val="90000"/>
            <a:hueOff val="0"/>
            <a:satOff val="0"/>
            <a:lumOff val="0"/>
            <a:alphaOff val="0"/>
          </a:schemeClr>
        </a:solidFill>
        <a:ln w="12700" cap="flat" cmpd="sng" algn="ctr">
          <a:solidFill>
            <a:schemeClr val="accent1">
              <a:shade val="80000"/>
              <a:hueOff val="-531349"/>
              <a:satOff val="-25335"/>
              <a:lumOff val="323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en-US" sz="2500" kern="1200" dirty="0" smtClean="0"/>
            <a:t>A picture is worth a thousand words </a:t>
          </a:r>
          <a:endParaRPr lang="zh-CN" altLang="en-US" sz="2500" kern="1200" dirty="0"/>
        </a:p>
      </dsp:txBody>
      <dsp:txXfrm>
        <a:off x="2011362" y="2564487"/>
        <a:ext cx="5532437" cy="854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48E46-99F9-41D5-B89E-93D2B04F6CBA}">
      <dsp:nvSpPr>
        <dsp:cNvPr id="0" name=""/>
        <dsp:cNvSpPr/>
      </dsp:nvSpPr>
      <dsp:spPr>
        <a:xfrm>
          <a:off x="1905" y="41066"/>
          <a:ext cx="1857374"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t>用途</a:t>
          </a:r>
          <a:endParaRPr lang="zh-CN" altLang="en-US" sz="1600" kern="1200" dirty="0"/>
        </a:p>
      </dsp:txBody>
      <dsp:txXfrm>
        <a:off x="1905" y="41066"/>
        <a:ext cx="1857374" cy="460800"/>
      </dsp:txXfrm>
    </dsp:sp>
    <dsp:sp modelId="{7EAF26CF-A33A-470A-8808-3842A304BDDA}">
      <dsp:nvSpPr>
        <dsp:cNvPr id="0" name=""/>
        <dsp:cNvSpPr/>
      </dsp:nvSpPr>
      <dsp:spPr>
        <a:xfrm>
          <a:off x="1905" y="501866"/>
          <a:ext cx="1857374" cy="13450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相同：餐具</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不同：夹、舀、盛</a:t>
          </a:r>
          <a:endParaRPr lang="zh-CN" altLang="en-US" sz="1600" kern="1200" dirty="0"/>
        </a:p>
      </dsp:txBody>
      <dsp:txXfrm>
        <a:off x="1905" y="501866"/>
        <a:ext cx="1857374" cy="1345050"/>
      </dsp:txXfrm>
    </dsp:sp>
    <dsp:sp modelId="{2F207A9A-DA03-4CCA-BD81-68643A9E5735}">
      <dsp:nvSpPr>
        <dsp:cNvPr id="0" name=""/>
        <dsp:cNvSpPr/>
      </dsp:nvSpPr>
      <dsp:spPr>
        <a:xfrm>
          <a:off x="2119312" y="41066"/>
          <a:ext cx="1857374"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t>使用方法</a:t>
          </a:r>
          <a:endParaRPr lang="zh-CN" altLang="en-US" sz="1600" kern="1200" dirty="0"/>
        </a:p>
      </dsp:txBody>
      <dsp:txXfrm>
        <a:off x="2119312" y="41066"/>
        <a:ext cx="1857374" cy="460800"/>
      </dsp:txXfrm>
    </dsp:sp>
    <dsp:sp modelId="{71A77679-365D-4057-8C7F-E2955DC5D2FA}">
      <dsp:nvSpPr>
        <dsp:cNvPr id="0" name=""/>
        <dsp:cNvSpPr/>
      </dsp:nvSpPr>
      <dsp:spPr>
        <a:xfrm>
          <a:off x="2119312" y="501866"/>
          <a:ext cx="1857374" cy="13450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相同：手拿</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不同：手的动作不同</a:t>
          </a:r>
          <a:endParaRPr lang="zh-CN" altLang="en-US" sz="1600" kern="1200" dirty="0"/>
        </a:p>
        <a:p>
          <a:pPr marL="171450" lvl="1" indent="-171450" algn="l" defTabSz="711200">
            <a:lnSpc>
              <a:spcPct val="90000"/>
            </a:lnSpc>
            <a:spcBef>
              <a:spcPct val="0"/>
            </a:spcBef>
            <a:spcAft>
              <a:spcPct val="15000"/>
            </a:spcAft>
            <a:buChar char="••"/>
          </a:pPr>
          <a:endParaRPr lang="zh-CN" altLang="en-US" sz="1600" kern="1200" dirty="0"/>
        </a:p>
      </dsp:txBody>
      <dsp:txXfrm>
        <a:off x="2119312" y="501866"/>
        <a:ext cx="1857374" cy="1345050"/>
      </dsp:txXfrm>
    </dsp:sp>
    <dsp:sp modelId="{C34C37A3-9A1B-47D6-8854-BED091282CB5}">
      <dsp:nvSpPr>
        <dsp:cNvPr id="0" name=""/>
        <dsp:cNvSpPr/>
      </dsp:nvSpPr>
      <dsp:spPr>
        <a:xfrm>
          <a:off x="4236719" y="41066"/>
          <a:ext cx="1857374"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t>字面理解</a:t>
          </a:r>
          <a:endParaRPr lang="zh-CN" altLang="en-US" sz="1600" kern="1200" dirty="0"/>
        </a:p>
      </dsp:txBody>
      <dsp:txXfrm>
        <a:off x="4236719" y="41066"/>
        <a:ext cx="1857374" cy="460800"/>
      </dsp:txXfrm>
    </dsp:sp>
    <dsp:sp modelId="{735AC0E7-B5FE-4D94-8F7E-E66C00A926C1}">
      <dsp:nvSpPr>
        <dsp:cNvPr id="0" name=""/>
        <dsp:cNvSpPr/>
      </dsp:nvSpPr>
      <dsp:spPr>
        <a:xfrm>
          <a:off x="4236719" y="501866"/>
          <a:ext cx="1857374" cy="13450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B8DAD-E03D-4A89-A46E-597E31FD9E93}">
      <dsp:nvSpPr>
        <dsp:cNvPr id="0" name=""/>
        <dsp:cNvSpPr/>
      </dsp:nvSpPr>
      <dsp:spPr>
        <a:xfrm>
          <a:off x="1133043" y="1140"/>
          <a:ext cx="1466031" cy="14660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10" tIns="67310" rIns="67310" bIns="67310" numCol="1" spcCol="1270" anchor="ctr" anchorCtr="0">
          <a:noAutofit/>
        </a:bodyPr>
        <a:lstStyle/>
        <a:p>
          <a:pPr lvl="0" algn="ctr" defTabSz="2355850">
            <a:lnSpc>
              <a:spcPct val="90000"/>
            </a:lnSpc>
            <a:spcBef>
              <a:spcPct val="0"/>
            </a:spcBef>
            <a:spcAft>
              <a:spcPct val="35000"/>
            </a:spcAft>
          </a:pPr>
          <a:r>
            <a:rPr lang="zh-CN" altLang="en-US" sz="5300" kern="1200" dirty="0" smtClean="0"/>
            <a:t>建</a:t>
          </a:r>
          <a:endParaRPr lang="zh-CN" altLang="en-US" sz="5300" kern="1200" dirty="0"/>
        </a:p>
      </dsp:txBody>
      <dsp:txXfrm>
        <a:off x="1347738" y="215835"/>
        <a:ext cx="1036641" cy="1036641"/>
      </dsp:txXfrm>
    </dsp:sp>
    <dsp:sp modelId="{49CA6126-061B-42A8-AFEC-3569144A62AA}">
      <dsp:nvSpPr>
        <dsp:cNvPr id="0" name=""/>
        <dsp:cNvSpPr/>
      </dsp:nvSpPr>
      <dsp:spPr>
        <a:xfrm>
          <a:off x="1440910" y="1586213"/>
          <a:ext cx="850298" cy="85029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553617" y="1911367"/>
        <a:ext cx="624884" cy="199990"/>
      </dsp:txXfrm>
    </dsp:sp>
    <dsp:sp modelId="{33F35AE6-5C45-471C-A1BB-FE3E872E24D2}">
      <dsp:nvSpPr>
        <dsp:cNvPr id="0" name=""/>
        <dsp:cNvSpPr/>
      </dsp:nvSpPr>
      <dsp:spPr>
        <a:xfrm>
          <a:off x="1133043" y="2555553"/>
          <a:ext cx="1466031" cy="14660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10" tIns="67310" rIns="67310" bIns="67310" numCol="1" spcCol="1270" anchor="ctr" anchorCtr="0">
          <a:noAutofit/>
        </a:bodyPr>
        <a:lstStyle/>
        <a:p>
          <a:pPr lvl="0" algn="ctr" defTabSz="2355850">
            <a:lnSpc>
              <a:spcPct val="90000"/>
            </a:lnSpc>
            <a:spcBef>
              <a:spcPct val="0"/>
            </a:spcBef>
            <a:spcAft>
              <a:spcPct val="35000"/>
            </a:spcAft>
          </a:pPr>
          <a:r>
            <a:rPr lang="zh-CN" altLang="en-US" sz="5300" kern="1200" dirty="0" smtClean="0"/>
            <a:t>模</a:t>
          </a:r>
          <a:endParaRPr lang="zh-CN" altLang="en-US" sz="5300" kern="1200" dirty="0"/>
        </a:p>
      </dsp:txBody>
      <dsp:txXfrm>
        <a:off x="1347738" y="2770248"/>
        <a:ext cx="1036641" cy="1036641"/>
      </dsp:txXfrm>
    </dsp:sp>
    <dsp:sp modelId="{A75C66F5-754B-4489-B0FB-3E2A0F758B3A}">
      <dsp:nvSpPr>
        <dsp:cNvPr id="0" name=""/>
        <dsp:cNvSpPr/>
      </dsp:nvSpPr>
      <dsp:spPr>
        <a:xfrm>
          <a:off x="2818979" y="1738680"/>
          <a:ext cx="466197" cy="5453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818979" y="1847753"/>
        <a:ext cx="326338" cy="327217"/>
      </dsp:txXfrm>
    </dsp:sp>
    <dsp:sp modelId="{3735C4A7-1FB5-4654-A0B9-5BC8A283332A}">
      <dsp:nvSpPr>
        <dsp:cNvPr id="0" name=""/>
        <dsp:cNvSpPr/>
      </dsp:nvSpPr>
      <dsp:spPr>
        <a:xfrm>
          <a:off x="3478693" y="545331"/>
          <a:ext cx="2932062" cy="29320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zh-CN" altLang="en-US" sz="6500" kern="1200" dirty="0" smtClean="0"/>
            <a:t>建模</a:t>
          </a:r>
          <a:endParaRPr lang="zh-CN" altLang="en-US" sz="6500" kern="1200" dirty="0"/>
        </a:p>
      </dsp:txBody>
      <dsp:txXfrm>
        <a:off x="3908084" y="974722"/>
        <a:ext cx="2073280" cy="2073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BD26E-0085-4672-9A9E-F1E59DB3B096}">
      <dsp:nvSpPr>
        <dsp:cNvPr id="0" name=""/>
        <dsp:cNvSpPr/>
      </dsp:nvSpPr>
      <dsp:spPr>
        <a:xfrm>
          <a:off x="1404620" y="165099"/>
          <a:ext cx="3276600" cy="11379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1EBC0-C687-4891-B6DF-F251FF93AA2F}">
      <dsp:nvSpPr>
        <dsp:cNvPr id="0" name=""/>
        <dsp:cNvSpPr/>
      </dsp:nvSpPr>
      <dsp:spPr>
        <a:xfrm>
          <a:off x="2730500" y="2951479"/>
          <a:ext cx="635000" cy="406400"/>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08C1E9-402C-48B8-A6BB-B6100E439F2F}">
      <dsp:nvSpPr>
        <dsp:cNvPr id="0" name=""/>
        <dsp:cNvSpPr/>
      </dsp:nvSpPr>
      <dsp:spPr>
        <a:xfrm>
          <a:off x="1524000" y="3276600"/>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smtClean="0"/>
            <a:t>事件</a:t>
          </a:r>
          <a:endParaRPr lang="zh-CN" altLang="en-US" sz="2400" kern="1200" dirty="0"/>
        </a:p>
      </dsp:txBody>
      <dsp:txXfrm>
        <a:off x="1524000" y="3276600"/>
        <a:ext cx="3048000" cy="762000"/>
      </dsp:txXfrm>
    </dsp:sp>
    <dsp:sp modelId="{A1FECF57-9A7D-435C-9FBE-CD0C15DE6A3A}">
      <dsp:nvSpPr>
        <dsp:cNvPr id="0" name=""/>
        <dsp:cNvSpPr/>
      </dsp:nvSpPr>
      <dsp:spPr>
        <a:xfrm>
          <a:off x="2595880" y="1390904"/>
          <a:ext cx="1143000" cy="1143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人</a:t>
          </a:r>
          <a:endParaRPr lang="zh-CN" altLang="en-US" sz="2800" kern="1200" dirty="0"/>
        </a:p>
      </dsp:txBody>
      <dsp:txXfrm>
        <a:off x="2763268" y="1558292"/>
        <a:ext cx="808224" cy="808224"/>
      </dsp:txXfrm>
    </dsp:sp>
    <dsp:sp modelId="{355F60E2-C409-4FB2-B0B9-87CF75EC856A}">
      <dsp:nvSpPr>
        <dsp:cNvPr id="0" name=""/>
        <dsp:cNvSpPr/>
      </dsp:nvSpPr>
      <dsp:spPr>
        <a:xfrm>
          <a:off x="1778000" y="533399"/>
          <a:ext cx="1143000" cy="1143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物</a:t>
          </a:r>
          <a:endParaRPr lang="zh-CN" altLang="en-US" sz="2800" kern="1200" dirty="0"/>
        </a:p>
      </dsp:txBody>
      <dsp:txXfrm>
        <a:off x="1945388" y="700787"/>
        <a:ext cx="808224" cy="808224"/>
      </dsp:txXfrm>
    </dsp:sp>
    <dsp:sp modelId="{AB2B14B4-C870-414C-80AE-247A4F3F6939}">
      <dsp:nvSpPr>
        <dsp:cNvPr id="0" name=""/>
        <dsp:cNvSpPr/>
      </dsp:nvSpPr>
      <dsp:spPr>
        <a:xfrm>
          <a:off x="2946400" y="257047"/>
          <a:ext cx="1143000" cy="1143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规则</a:t>
          </a:r>
          <a:endParaRPr lang="zh-CN" altLang="en-US" sz="2800" kern="1200" dirty="0"/>
        </a:p>
      </dsp:txBody>
      <dsp:txXfrm>
        <a:off x="3113788" y="424435"/>
        <a:ext cx="808224" cy="808224"/>
      </dsp:txXfrm>
    </dsp:sp>
    <dsp:sp modelId="{4C11A3D6-F19A-4AD9-8AEE-A979F7F7462F}">
      <dsp:nvSpPr>
        <dsp:cNvPr id="0" name=""/>
        <dsp:cNvSpPr/>
      </dsp:nvSpPr>
      <dsp:spPr>
        <a:xfrm>
          <a:off x="1270000" y="25399"/>
          <a:ext cx="3556000" cy="2844800"/>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AC8CEC3D-96F7-401F-9673-3EE7F75C9C5B}" type="datetimeFigureOut">
              <a:rPr lang="en-US" altLang="zh-CN"/>
              <a:t>5/7/2018</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98ED8CD-4E4C-49AC-BDC6-2963BA49E54F}" type="slidenum">
              <a:rPr lang="zh-CN"/>
              <a:t>‹#›</a:t>
            </a:fld>
            <a:endParaRPr lang="zh-CN"/>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F032BCF4-D26D-4DAF-9F57-FE1E61FE7935}" type="datetimeFigureOut">
              <a:t>2018/5/7</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FB91549-43BF-425A-AF25-75262019208C}" type="slidenum">
              <a:t>‹#›</a:t>
            </a:fld>
            <a:endParaRPr lang="zh-CN"/>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2"/>
        </a:solidFill>
        <a:latin typeface="+mn-lt"/>
        <a:ea typeface="+mn-ea"/>
        <a:cs typeface="+mn-cs"/>
      </a:defRPr>
    </a:lvl1pPr>
    <a:lvl2pPr marL="457200" algn="l" defTabSz="914400" rtl="0" eaLnBrk="1" latinLnBrk="0" hangingPunct="1">
      <a:defRPr lang="zh-CN" sz="1200" kern="1200">
        <a:solidFill>
          <a:schemeClr val="tx2"/>
        </a:solidFill>
        <a:latin typeface="+mn-lt"/>
        <a:ea typeface="+mn-ea"/>
        <a:cs typeface="+mn-cs"/>
      </a:defRPr>
    </a:lvl2pPr>
    <a:lvl3pPr marL="914400" algn="l" defTabSz="914400" rtl="0" eaLnBrk="1" latinLnBrk="0" hangingPunct="1">
      <a:defRPr lang="zh-CN" sz="1200" kern="1200">
        <a:solidFill>
          <a:schemeClr val="tx2"/>
        </a:solidFill>
        <a:latin typeface="+mn-lt"/>
        <a:ea typeface="+mn-ea"/>
        <a:cs typeface="+mn-cs"/>
      </a:defRPr>
    </a:lvl3pPr>
    <a:lvl4pPr marL="1371600" algn="l" defTabSz="914400" rtl="0" eaLnBrk="1" latinLnBrk="0" hangingPunct="1">
      <a:defRPr lang="zh-CN" sz="1200" kern="1200">
        <a:solidFill>
          <a:schemeClr val="tx2"/>
        </a:solidFill>
        <a:latin typeface="+mn-lt"/>
        <a:ea typeface="+mn-ea"/>
        <a:cs typeface="+mn-cs"/>
      </a:defRPr>
    </a:lvl4pPr>
    <a:lvl5pPr marL="1828800" algn="l" defTabSz="914400" rtl="0" eaLnBrk="1" latinLnBrk="0" hangingPunct="1">
      <a:defRPr lang="zh-CN" sz="1200" kern="1200">
        <a:solidFill>
          <a:schemeClr val="tx2"/>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t>1</a:t>
            </a:fld>
            <a:endParaRPr lang="zh-CN" altLang="en-US"/>
          </a:p>
        </p:txBody>
      </p:sp>
    </p:spTree>
    <p:extLst>
      <p:ext uri="{BB962C8B-B14F-4D97-AF65-F5344CB8AC3E}">
        <p14:creationId xmlns:p14="http://schemas.microsoft.com/office/powerpoint/2010/main" val="2777202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DBD12-3C1C-4407-B728-8C285EE7343A}" type="slidenum">
              <a:rPr lang="en-US" altLang="zh-CN"/>
              <a:pPr/>
              <a:t>27</a:t>
            </a:fld>
            <a:endParaRPr lang="en-US" altLang="zh-CN"/>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76693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A2E944-833F-4669-8E90-5F92D9A5D4B8}" type="slidenum">
              <a:rPr lang="en-US" altLang="zh-CN"/>
              <a:pPr/>
              <a:t>28</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6962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4A288-4227-42A4-8FD2-E325CD9ECBA9}" type="slidenum">
              <a:rPr lang="en-US" altLang="zh-CN"/>
              <a:pPr/>
              <a:t>29</a:t>
            </a:fld>
            <a:endParaRPr lang="en-US" altLang="zh-CN"/>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65970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6C6A35-4E92-4F11-9C95-000B37D409EB}" type="slidenum">
              <a:rPr lang="en-US" altLang="zh-CN"/>
              <a:pPr/>
              <a:t>30</a:t>
            </a:fld>
            <a:endParaRPr lang="en-US" altLang="zh-CN"/>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11643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78C62-7349-41D3-A5C6-D7A276871EB6}" type="slidenum">
              <a:rPr lang="en-US" altLang="zh-CN"/>
              <a:pPr/>
              <a:t>31</a:t>
            </a:fld>
            <a:endParaRPr lang="en-US" altLang="zh-CN"/>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54041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DCD1D6-2EF5-433F-9411-6B11E0DD93BE}" type="slidenum">
              <a:rPr lang="en-US" altLang="zh-CN"/>
              <a:pPr/>
              <a:t>32</a:t>
            </a:fld>
            <a:endParaRPr lang="en-US" altLang="zh-CN"/>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40917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F2D14-6101-4CE1-9E7D-C9E438BBF87C}" type="slidenum">
              <a:rPr lang="en-US" altLang="zh-CN"/>
              <a:pPr/>
              <a:t>33</a:t>
            </a:fld>
            <a:endParaRPr lang="en-US" altLang="zh-CN"/>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80088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319F1E-BD8D-4DBD-9931-B6B1B9EEB335}" type="slidenum">
              <a:rPr lang="en-US" altLang="zh-CN"/>
              <a:pPr/>
              <a:t>34</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1019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DE02FA-1D32-4F57-9328-E0F364E7C93F}" type="slidenum">
              <a:rPr lang="en-US" altLang="zh-CN"/>
              <a:pPr/>
              <a:t>35</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48796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65B8A-64B8-4BEA-8053-BBB47053756F}" type="slidenum">
              <a:rPr lang="en-US" altLang="zh-CN"/>
              <a:pPr/>
              <a:t>36</a:t>
            </a:fld>
            <a:endParaRPr lang="en-US" altLang="zh-CN"/>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24818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EC86B-8793-4E38-A369-FEE0184F5F69}" type="slidenum">
              <a:rPr lang="en-US" altLang="zh-CN"/>
              <a:pPr/>
              <a:t>19</a:t>
            </a:fld>
            <a:endParaRPr lang="en-US"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80489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7F34B8-24CE-41B5-BF12-68A7A8AC8CD3}" type="slidenum">
              <a:rPr lang="en-US" altLang="zh-CN"/>
              <a:pPr/>
              <a:t>37</a:t>
            </a:fld>
            <a:endParaRPr lang="en-US" altLang="zh-CN"/>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97960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44C1D-57BF-46C4-8FEF-7CDA5E724E6A}" type="slidenum">
              <a:rPr lang="en-US" altLang="zh-CN"/>
              <a:pPr/>
              <a:t>45</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72810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6F52D7-2717-4FA6-BAD6-2C0F30797DF4}" type="slidenum">
              <a:rPr lang="en-US" altLang="zh-CN"/>
              <a:pPr/>
              <a:t>46</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219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EFE1F-3D3B-438A-81EA-170CD0490D2E}" type="slidenum">
              <a:rPr lang="en-US" altLang="zh-CN"/>
              <a:pPr/>
              <a:t>20</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8579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15957-D9B6-43CC-8E0B-062C4B674DC8}" type="slidenum">
              <a:rPr lang="en-US" altLang="zh-CN"/>
              <a:pPr/>
              <a:t>21</a:t>
            </a:fld>
            <a:endParaRPr lang="en-US" altLang="zh-CN"/>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286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FCA7A-46DE-4879-96DD-B6F7A45AD3A7}" type="slidenum">
              <a:rPr lang="en-US" altLang="zh-CN"/>
              <a:pPr/>
              <a:t>22</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7484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8A04F3-6FAF-4F93-8981-45874D8C2134}" type="slidenum">
              <a:rPr lang="en-US" altLang="zh-CN"/>
              <a:pPr/>
              <a:t>23</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775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3EB34-5112-482C-9534-A2642C148F53}" type="slidenum">
              <a:rPr lang="en-US" altLang="zh-CN"/>
              <a:pPr/>
              <a:t>24</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7463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CCAEC-C6B3-4319-97D1-D1F33995B716}" type="slidenum">
              <a:rPr lang="en-US" altLang="zh-CN"/>
              <a:pPr/>
              <a:t>25</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90729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9776F-A058-4A30-8C42-CF5D8E997567}" type="slidenum">
              <a:rPr lang="en-US" altLang="zh-CN"/>
              <a:pPr/>
              <a:t>26</a:t>
            </a:fld>
            <a:endParaRPr lang="en-US" altLang="zh-C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1685173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594" y="134694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594" y="429969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594" y="1484779"/>
            <a:ext cx="10220330"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6702" y="4068923"/>
            <a:ext cx="1080623"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286" y="1432223"/>
            <a:ext cx="9964364" cy="3035808"/>
          </a:xfrm>
        </p:spPr>
        <p:txBody>
          <a:bodyPr anchor="ctr">
            <a:noAutofit/>
          </a:bodyPr>
          <a:lstStyle>
            <a:lvl1pPr algn="l">
              <a:lnSpc>
                <a:spcPct val="80000"/>
              </a:lnSpc>
              <a:defRPr sz="9597"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69569" y="4389120"/>
            <a:ext cx="7889217" cy="1069848"/>
          </a:xfrm>
        </p:spPr>
        <p:txBody>
          <a:bodyPr>
            <a:normAutofit/>
          </a:bodyPr>
          <a:lstStyle>
            <a:lvl1pPr marL="0" indent="0" algn="l">
              <a:buNone/>
              <a:defRPr sz="2199">
                <a:solidFill>
                  <a:schemeClr val="tx1"/>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1C93FC7-9D1A-468B-98DB-D1E8D74418D9}" type="datetimeFigureOut">
              <a:rPr lang="zh-CN" altLang="en-US" smtClean="0"/>
              <a:pPr/>
              <a:t>2018/5/7</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a:xfrm>
            <a:off x="9590235" y="4289334"/>
            <a:ext cx="1193557" cy="640080"/>
          </a:xfrm>
        </p:spPr>
        <p:txBody>
          <a:bodyPr/>
          <a:lstStyle>
            <a:lvl1pPr>
              <a:defRPr sz="2799"/>
            </a:lvl1pPr>
          </a:lstStyle>
          <a:p>
            <a:fld id="{A3F31473-23EB-4724-8B59-FE6D21D89FA4}" type="slidenum">
              <a:rPr lang="en-US" altLang="zh-CN" smtClean="0"/>
              <a:pPr/>
              <a:t>‹#›</a:t>
            </a:fld>
            <a:endParaRPr lang="zh-CN" altLang="en-US"/>
          </a:p>
        </p:txBody>
      </p:sp>
    </p:spTree>
    <p:extLst>
      <p:ext uri="{BB962C8B-B14F-4D97-AF65-F5344CB8AC3E}">
        <p14:creationId xmlns:p14="http://schemas.microsoft.com/office/powerpoint/2010/main" val="194675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C93FC7-9D1A-468B-98DB-D1E8D74418D9}" type="datetimeFigureOut">
              <a:rPr lang="zh-CN" altLang="en-US" smtClean="0"/>
              <a:t>2018/5/7</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57941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533400"/>
            <a:ext cx="2552035"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66522" y="533400"/>
            <a:ext cx="7503745"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altLang="zh-CN" smtClean="0"/>
              <a:pPr/>
              <a:t>5/7/2018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F31473-23EB-4724-8B59-FE6D21D89FA4}" type="slidenum">
              <a:rPr lang="en-US" altLang="zh-CN" smtClean="0"/>
              <a:pPr/>
              <a:t>‹#›</a:t>
            </a:fld>
            <a:endParaRPr lang="en-US" altLang="zh-CN"/>
          </a:p>
        </p:txBody>
      </p:sp>
    </p:spTree>
    <p:extLst>
      <p:ext uri="{BB962C8B-B14F-4D97-AF65-F5344CB8AC3E}">
        <p14:creationId xmlns:p14="http://schemas.microsoft.com/office/powerpoint/2010/main" val="38080848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C93FC7-9D1A-468B-98DB-D1E8D74418D9}" type="datetimeFigureOut">
              <a:rPr lang="zh-CN" altLang="en-US" smtClean="0"/>
              <a:t>2018/5/7</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113560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88825"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6564" y="1225296"/>
            <a:ext cx="9278743" cy="3520440"/>
          </a:xfrm>
        </p:spPr>
        <p:txBody>
          <a:bodyPr anchor="ctr">
            <a:normAutofit/>
          </a:bodyPr>
          <a:lstStyle>
            <a:lvl1pPr>
              <a:lnSpc>
                <a:spcPct val="80000"/>
              </a:lnSpc>
              <a:defRPr sz="7998"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165210" y="5020056"/>
            <a:ext cx="9050203" cy="1066800"/>
          </a:xfrm>
        </p:spPr>
        <p:txBody>
          <a:bodyPr anchor="t">
            <a:normAutofit/>
          </a:bodyPr>
          <a:lstStyle>
            <a:lvl1pPr marL="0" indent="0">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591430" y="6272785"/>
            <a:ext cx="2643620" cy="365125"/>
          </a:xfrm>
        </p:spPr>
        <p:txBody>
          <a:bodyPr/>
          <a:lstStyle/>
          <a:p>
            <a:fld id="{81C93FC7-9D1A-468B-98DB-D1E8D74418D9}" type="datetimeFigureOut">
              <a:rPr lang="zh-CN" altLang="en-US" smtClean="0"/>
              <a:pPr/>
              <a:t>2018/5/7</a:t>
            </a:fld>
            <a:endParaRPr lang="zh-CN"/>
          </a:p>
        </p:txBody>
      </p:sp>
      <p:sp>
        <p:nvSpPr>
          <p:cNvPr id="5" name="Footer Placeholder 4"/>
          <p:cNvSpPr>
            <a:spLocks noGrp="1"/>
          </p:cNvSpPr>
          <p:nvPr>
            <p:ph type="ftr" sz="quarter" idx="11"/>
          </p:nvPr>
        </p:nvSpPr>
        <p:spPr>
          <a:xfrm>
            <a:off x="2182140" y="6272785"/>
            <a:ext cx="6326000" cy="365125"/>
          </a:xfrm>
        </p:spPr>
        <p:txBody>
          <a:bodyPr/>
          <a:lstStyle/>
          <a:p>
            <a:endParaRPr lang="zh-CN"/>
          </a:p>
        </p:txBody>
      </p:sp>
      <p:grpSp>
        <p:nvGrpSpPr>
          <p:cNvPr id="8" name="Group 7"/>
          <p:cNvGrpSpPr/>
          <p:nvPr/>
        </p:nvGrpSpPr>
        <p:grpSpPr>
          <a:xfrm>
            <a:off x="897165" y="2325848"/>
            <a:ext cx="1080623"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482" y="2506133"/>
            <a:ext cx="1187989" cy="720332"/>
          </a:xfrm>
        </p:spPr>
        <p:txBody>
          <a:bodyPr/>
          <a:lstStyle>
            <a:lvl1pPr>
              <a:defRPr sz="2799"/>
            </a:lvl1pPr>
          </a:lstStyle>
          <a:p>
            <a:fld id="{A3F31473-23EB-4724-8B59-FE6D21D89FA4}" type="slidenum">
              <a:rPr lang="en-US" altLang="zh-CN" smtClean="0"/>
              <a:pPr/>
              <a:t>‹#›</a:t>
            </a:fld>
            <a:endParaRPr lang="zh-CN" altLang="en-US"/>
          </a:p>
        </p:txBody>
      </p:sp>
    </p:spTree>
    <p:extLst>
      <p:ext uri="{BB962C8B-B14F-4D97-AF65-F5344CB8AC3E}">
        <p14:creationId xmlns:p14="http://schemas.microsoft.com/office/powerpoint/2010/main" val="241334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69569" y="2194560"/>
            <a:ext cx="4753642" cy="39776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62567" y="2194560"/>
            <a:ext cx="4753642" cy="39776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C93FC7-9D1A-468B-98DB-D1E8D74418D9}" type="datetimeFigureOut">
              <a:rPr lang="zh-CN" altLang="en-US" smtClean="0"/>
              <a:t>2018/5/7</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11536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6522"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69569"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62567"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362567"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C93FC7-9D1A-468B-98DB-D1E8D74418D9}" type="datetimeFigureOut">
              <a:rPr lang="zh-CN" altLang="en-US" smtClean="0"/>
              <a:t>2018/5/7</a:t>
            </a:fld>
            <a:endParaRPr lang="zh-CN"/>
          </a:p>
        </p:txBody>
      </p:sp>
      <p:sp>
        <p:nvSpPr>
          <p:cNvPr id="8" name="Footer Placeholder 7"/>
          <p:cNvSpPr>
            <a:spLocks noGrp="1"/>
          </p:cNvSpPr>
          <p:nvPr>
            <p:ph type="ftr" sz="quarter" idx="11"/>
          </p:nvPr>
        </p:nvSpPr>
        <p:spPr/>
        <p:txBody>
          <a:bodyPr/>
          <a:lstStyle/>
          <a:p>
            <a:endParaRPr lang="zh-CN"/>
          </a:p>
        </p:txBody>
      </p:sp>
      <p:sp>
        <p:nvSpPr>
          <p:cNvPr id="9" name="Slide Number Placeholder 8"/>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305614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1C93FC7-9D1A-468B-98DB-D1E8D74418D9}" type="datetimeFigureOut">
              <a:rPr lang="zh-CN" altLang="en-US" smtClean="0"/>
              <a:t>2018/5/7</a:t>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101119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zh-CN" altLang="en-US" smtClean="0"/>
              <a:t>2018/5/7</a:t>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77477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7982" y="685800"/>
            <a:ext cx="6709948" cy="5020056"/>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C93FC7-9D1A-468B-98DB-D1E8D74418D9}" type="datetimeFigureOut">
              <a:rPr lang="zh-CN" altLang="en-US" smtClean="0"/>
              <a:t>2018/5/7</a:t>
            </a:fld>
            <a:endParaRPr lang="zh-CN"/>
          </a:p>
        </p:txBody>
      </p:sp>
      <p:sp>
        <p:nvSpPr>
          <p:cNvPr id="6" name="Footer Placeholder 5"/>
          <p:cNvSpPr>
            <a:spLocks noGrp="1"/>
          </p:cNvSpPr>
          <p:nvPr>
            <p:ph type="ftr" sz="quarter" idx="11"/>
          </p:nvPr>
        </p:nvSpPr>
        <p:spPr/>
        <p:txBody>
          <a:bodyPr/>
          <a:lstStyle/>
          <a:p>
            <a:endParaRPr lang="zh-CN"/>
          </a:p>
        </p:txBody>
      </p:sp>
      <p:grpSp>
        <p:nvGrpSpPr>
          <p:cNvPr id="9" name="Group 8"/>
          <p:cNvGrpSpPr>
            <a:grpSpLocks noChangeAspect="1"/>
          </p:cNvGrpSpPr>
          <p:nvPr/>
        </p:nvGrpSpPr>
        <p:grpSpPr>
          <a:xfrm>
            <a:off x="11398756" y="6229681"/>
            <a:ext cx="457081"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221796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1578" cy="6858000"/>
          </a:xfrm>
          <a:solidFill>
            <a:schemeClr val="tx2">
              <a:lumMod val="20000"/>
              <a:lumOff val="80000"/>
            </a:schemeClr>
          </a:solidFill>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C93FC7-9D1A-468B-98DB-D1E8D74418D9}" type="datetimeFigureOut">
              <a:rPr lang="zh-CN" altLang="en-US" smtClean="0"/>
              <a:t>2018/5/7</a:t>
            </a:fld>
            <a:endParaRPr lang="zh-CN"/>
          </a:p>
        </p:txBody>
      </p:sp>
      <p:grpSp>
        <p:nvGrpSpPr>
          <p:cNvPr id="8" name="Group 7"/>
          <p:cNvGrpSpPr>
            <a:grpSpLocks noChangeAspect="1"/>
          </p:cNvGrpSpPr>
          <p:nvPr/>
        </p:nvGrpSpPr>
        <p:grpSpPr>
          <a:xfrm>
            <a:off x="11398756" y="6229681"/>
            <a:ext cx="457081"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275581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569" y="484632"/>
            <a:ext cx="10055781"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569" y="2121408"/>
            <a:ext cx="10055781" cy="405079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962350" y="6272785"/>
            <a:ext cx="3272700" cy="365125"/>
          </a:xfrm>
          <a:prstGeom prst="rect">
            <a:avLst/>
          </a:prstGeom>
        </p:spPr>
        <p:txBody>
          <a:bodyPr vert="horz" lIns="91440" tIns="45720" rIns="91440" bIns="45720" rtlCol="0" anchor="ctr"/>
          <a:lstStyle>
            <a:lvl1pPr algn="r">
              <a:defRPr sz="1100">
                <a:solidFill>
                  <a:schemeClr val="tx2"/>
                </a:solidFill>
              </a:defRPr>
            </a:lvl1pPr>
          </a:lstStyle>
          <a:p>
            <a:fld id="{81C93FC7-9D1A-468B-98DB-D1E8D74418D9}" type="datetimeFigureOut">
              <a:rPr lang="en-US" altLang="zh-CN" smtClean="0"/>
              <a:pPr/>
              <a:t>5/7/2018</a:t>
            </a:fld>
            <a:endParaRPr lang="zh-CN" altLang="en-US"/>
          </a:p>
        </p:txBody>
      </p:sp>
      <p:sp>
        <p:nvSpPr>
          <p:cNvPr id="5" name="Footer Placeholder 4"/>
          <p:cNvSpPr>
            <a:spLocks noGrp="1"/>
          </p:cNvSpPr>
          <p:nvPr>
            <p:ph type="ftr" sz="quarter" idx="3"/>
          </p:nvPr>
        </p:nvSpPr>
        <p:spPr>
          <a:xfrm>
            <a:off x="1087853" y="6272785"/>
            <a:ext cx="6326000"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398756" y="6229681"/>
            <a:ext cx="457081"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08183" y="6272785"/>
            <a:ext cx="639913"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3F31473-23EB-4724-8B59-FE6D21D89FA4}" type="slidenum">
              <a:rPr lang="en-US" altLang="zh-CN" smtClean="0"/>
              <a:pPr/>
              <a:t>‹#›</a:t>
            </a:fld>
            <a:endParaRPr lang="en-US" altLang="zh-CN"/>
          </a:p>
        </p:txBody>
      </p:sp>
    </p:spTree>
    <p:extLst>
      <p:ext uri="{BB962C8B-B14F-4D97-AF65-F5344CB8AC3E}">
        <p14:creationId xmlns:p14="http://schemas.microsoft.com/office/powerpoint/2010/main" val="83150774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5398"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25" indent="-182825" algn="l" defTabSz="914126" rtl="0" eaLnBrk="1" latinLnBrk="0" hangingPunct="1">
        <a:lnSpc>
          <a:spcPct val="90000"/>
        </a:lnSpc>
        <a:spcBef>
          <a:spcPts val="1200"/>
        </a:spcBef>
        <a:buClr>
          <a:schemeClr val="accent1">
            <a:lumMod val="75000"/>
          </a:schemeClr>
        </a:buClr>
        <a:buSzPct val="85000"/>
        <a:buFont typeface="Wingdings" pitchFamily="2" charset="2"/>
        <a:buChar char="§"/>
        <a:defRPr sz="1999" kern="1200">
          <a:solidFill>
            <a:schemeClr val="tx1"/>
          </a:solidFill>
          <a:latin typeface="+mn-lt"/>
          <a:ea typeface="+mn-ea"/>
          <a:cs typeface="+mn-cs"/>
        </a:defRPr>
      </a:lvl1pPr>
      <a:lvl2pPr marL="457063"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799" kern="1200">
          <a:solidFill>
            <a:schemeClr val="tx1"/>
          </a:solidFill>
          <a:latin typeface="+mn-lt"/>
          <a:ea typeface="+mn-ea"/>
          <a:cs typeface="+mn-cs"/>
        </a:defRPr>
      </a:lvl2pPr>
      <a:lvl3pPr marL="731301"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538"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79776"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59952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89943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19934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49925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7.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png"/><Relationship Id="rId5" Type="http://schemas.openxmlformats.org/officeDocument/2006/relationships/image" Target="../media/image11.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wmf"/><Relationship Id="rId7" Type="http://schemas.openxmlformats.org/officeDocument/2006/relationships/image" Target="../media/image16.png"/><Relationship Id="rId12"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wmf"/><Relationship Id="rId11" Type="http://schemas.openxmlformats.org/officeDocument/2006/relationships/image" Target="../media/image29.png"/><Relationship Id="rId5" Type="http://schemas.openxmlformats.org/officeDocument/2006/relationships/image" Target="../media/image14.wmf"/><Relationship Id="rId10" Type="http://schemas.openxmlformats.org/officeDocument/2006/relationships/image" Target="../media/image28.png"/><Relationship Id="rId4" Type="http://schemas.openxmlformats.org/officeDocument/2006/relationships/image" Target="../media/image13.wmf"/><Relationship Id="rId9"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wmf"/><Relationship Id="rId7" Type="http://schemas.openxmlformats.org/officeDocument/2006/relationships/image" Target="../media/image38.png"/><Relationship Id="rId12"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wmf"/><Relationship Id="rId11" Type="http://schemas.openxmlformats.org/officeDocument/2006/relationships/image" Target="../media/image29.png"/><Relationship Id="rId5" Type="http://schemas.openxmlformats.org/officeDocument/2006/relationships/image" Target="../media/image14.wmf"/><Relationship Id="rId10" Type="http://schemas.openxmlformats.org/officeDocument/2006/relationships/image" Target="../media/image28.png"/><Relationship Id="rId4" Type="http://schemas.openxmlformats.org/officeDocument/2006/relationships/image" Target="../media/image13.wmf"/><Relationship Id="rId9"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UML</a:t>
            </a:r>
            <a:r>
              <a:rPr lang="zh-CN" altLang="en-US" dirty="0" smtClean="0"/>
              <a:t>系列课</a:t>
            </a:r>
            <a:r>
              <a:rPr lang="en-US" altLang="zh-CN" dirty="0" smtClean="0"/>
              <a:t>1</a:t>
            </a:r>
            <a:endParaRPr lang="zh-CN" dirty="0"/>
          </a:p>
        </p:txBody>
      </p:sp>
      <p:sp>
        <p:nvSpPr>
          <p:cNvPr id="3" name="副标题 2"/>
          <p:cNvSpPr>
            <a:spLocks noGrp="1"/>
          </p:cNvSpPr>
          <p:nvPr>
            <p:ph type="subTitle" idx="1"/>
          </p:nvPr>
        </p:nvSpPr>
        <p:spPr/>
        <p:txBody>
          <a:bodyPr>
            <a:normAutofit/>
          </a:bodyPr>
          <a:lstStyle/>
          <a:p>
            <a:r>
              <a:rPr lang="en-US" altLang="zh-CN" dirty="0" smtClean="0"/>
              <a:t>UML</a:t>
            </a:r>
            <a:r>
              <a:rPr lang="zh-CN" altLang="en-US" dirty="0" smtClean="0"/>
              <a:t>概述</a:t>
            </a:r>
            <a:r>
              <a:rPr lang="zh-CN" altLang="en-US" dirty="0" smtClean="0"/>
              <a:t>与</a:t>
            </a:r>
            <a:r>
              <a:rPr lang="zh-CN" altLang="en-US" dirty="0" smtClean="0"/>
              <a:t>需求分析</a:t>
            </a:r>
            <a:endParaRPr lang="zh-CN"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能做什么？</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80000"/>
              </a:lnSpc>
            </a:pPr>
            <a:r>
              <a:rPr lang="zh-CN" altLang="en-US" sz="2800" dirty="0"/>
              <a:t>辅助进行需求调研、需求分析</a:t>
            </a:r>
          </a:p>
          <a:p>
            <a:pPr lvl="1">
              <a:lnSpc>
                <a:spcPct val="80000"/>
              </a:lnSpc>
            </a:pPr>
            <a:r>
              <a:rPr lang="zh-CN" altLang="en-US" sz="2300" b="1" dirty="0">
                <a:solidFill>
                  <a:schemeClr val="hlink"/>
                </a:solidFill>
              </a:rPr>
              <a:t>类图（</a:t>
            </a:r>
            <a:r>
              <a:rPr lang="en-US" altLang="zh-CN" sz="2300" b="1" dirty="0">
                <a:solidFill>
                  <a:schemeClr val="hlink"/>
                </a:solidFill>
              </a:rPr>
              <a:t>Class Diagram</a:t>
            </a:r>
            <a:r>
              <a:rPr lang="zh-CN" altLang="en-US" sz="2300" b="1" dirty="0">
                <a:solidFill>
                  <a:schemeClr val="hlink"/>
                </a:solidFill>
              </a:rPr>
              <a:t>）</a:t>
            </a:r>
          </a:p>
          <a:p>
            <a:pPr lvl="1">
              <a:lnSpc>
                <a:spcPct val="80000"/>
              </a:lnSpc>
            </a:pPr>
            <a:r>
              <a:rPr lang="zh-CN" altLang="en-US" sz="2300" dirty="0"/>
              <a:t>活动图（</a:t>
            </a:r>
            <a:r>
              <a:rPr lang="en-US" altLang="zh-CN" sz="2300" dirty="0"/>
              <a:t>Activity Diagram</a:t>
            </a:r>
            <a:r>
              <a:rPr lang="zh-CN" altLang="en-US" sz="2300" dirty="0"/>
              <a:t>）</a:t>
            </a:r>
          </a:p>
          <a:p>
            <a:pPr lvl="1">
              <a:lnSpc>
                <a:spcPct val="80000"/>
              </a:lnSpc>
            </a:pPr>
            <a:r>
              <a:rPr lang="zh-CN" altLang="en-US" sz="2300" b="1" dirty="0">
                <a:solidFill>
                  <a:schemeClr val="hlink"/>
                </a:solidFill>
              </a:rPr>
              <a:t>序列图（</a:t>
            </a:r>
            <a:r>
              <a:rPr lang="en-US" altLang="zh-CN" sz="2300" b="1" dirty="0">
                <a:solidFill>
                  <a:schemeClr val="hlink"/>
                </a:solidFill>
              </a:rPr>
              <a:t>Sequence Diagram</a:t>
            </a:r>
            <a:r>
              <a:rPr lang="zh-CN" altLang="en-US" sz="2300" b="1" dirty="0">
                <a:solidFill>
                  <a:schemeClr val="hlink"/>
                </a:solidFill>
              </a:rPr>
              <a:t>）</a:t>
            </a:r>
          </a:p>
          <a:p>
            <a:pPr lvl="1">
              <a:lnSpc>
                <a:spcPct val="80000"/>
              </a:lnSpc>
            </a:pPr>
            <a:r>
              <a:rPr lang="zh-CN" altLang="en-US" sz="2300" dirty="0"/>
              <a:t>用例图（</a:t>
            </a:r>
            <a:r>
              <a:rPr lang="en-US" altLang="zh-CN" sz="2300" dirty="0"/>
              <a:t>Use Case Diagram</a:t>
            </a:r>
            <a:r>
              <a:rPr lang="zh-CN" altLang="en-US" sz="2300" dirty="0"/>
              <a:t>）</a:t>
            </a:r>
          </a:p>
          <a:p>
            <a:pPr lvl="1">
              <a:lnSpc>
                <a:spcPct val="80000"/>
              </a:lnSpc>
            </a:pPr>
            <a:r>
              <a:rPr lang="en-US" altLang="zh-CN" sz="2300" dirty="0"/>
              <a:t>……</a:t>
            </a:r>
          </a:p>
          <a:p>
            <a:pPr>
              <a:lnSpc>
                <a:spcPct val="80000"/>
              </a:lnSpc>
            </a:pPr>
            <a:r>
              <a:rPr lang="zh-CN" altLang="en-US" sz="2800" dirty="0"/>
              <a:t>辅助进行设计</a:t>
            </a:r>
          </a:p>
          <a:p>
            <a:pPr lvl="1">
              <a:lnSpc>
                <a:spcPct val="80000"/>
              </a:lnSpc>
            </a:pPr>
            <a:r>
              <a:rPr lang="zh-CN" altLang="en-US" sz="2300" dirty="0"/>
              <a:t>组件图（</a:t>
            </a:r>
            <a:r>
              <a:rPr lang="en-US" altLang="zh-CN" sz="2300" dirty="0"/>
              <a:t>Component Diagram</a:t>
            </a:r>
            <a:r>
              <a:rPr lang="zh-CN" altLang="en-US" sz="2300" dirty="0"/>
              <a:t>）</a:t>
            </a:r>
          </a:p>
          <a:p>
            <a:pPr lvl="1">
              <a:lnSpc>
                <a:spcPct val="80000"/>
              </a:lnSpc>
            </a:pPr>
            <a:r>
              <a:rPr lang="zh-CN" altLang="en-US" sz="2300" dirty="0"/>
              <a:t>部署图（</a:t>
            </a:r>
            <a:r>
              <a:rPr lang="en-US" altLang="zh-CN" sz="2300" dirty="0"/>
              <a:t>Deployment Diagram</a:t>
            </a:r>
            <a:r>
              <a:rPr lang="zh-CN" altLang="en-US" sz="2300" dirty="0"/>
              <a:t>）</a:t>
            </a:r>
          </a:p>
          <a:p>
            <a:pPr lvl="1">
              <a:lnSpc>
                <a:spcPct val="80000"/>
              </a:lnSpc>
            </a:pPr>
            <a:r>
              <a:rPr lang="zh-CN" altLang="en-US" sz="2300" b="1" dirty="0">
                <a:solidFill>
                  <a:schemeClr val="hlink"/>
                </a:solidFill>
              </a:rPr>
              <a:t>类图（</a:t>
            </a:r>
            <a:r>
              <a:rPr lang="en-US" altLang="zh-CN" sz="2300" b="1" dirty="0">
                <a:solidFill>
                  <a:schemeClr val="hlink"/>
                </a:solidFill>
              </a:rPr>
              <a:t>Class Diagram</a:t>
            </a:r>
            <a:r>
              <a:rPr lang="zh-CN" altLang="en-US" sz="2300" b="1" dirty="0">
                <a:solidFill>
                  <a:schemeClr val="hlink"/>
                </a:solidFill>
              </a:rPr>
              <a:t>）</a:t>
            </a:r>
          </a:p>
          <a:p>
            <a:pPr lvl="1">
              <a:lnSpc>
                <a:spcPct val="80000"/>
              </a:lnSpc>
            </a:pPr>
            <a:r>
              <a:rPr lang="zh-CN" altLang="en-US" sz="2300" b="1" dirty="0">
                <a:solidFill>
                  <a:schemeClr val="hlink"/>
                </a:solidFill>
              </a:rPr>
              <a:t>序列图（</a:t>
            </a:r>
            <a:r>
              <a:rPr lang="en-US" altLang="zh-CN" sz="2300" b="1" dirty="0">
                <a:solidFill>
                  <a:schemeClr val="hlink"/>
                </a:solidFill>
              </a:rPr>
              <a:t>Sequence Diagram</a:t>
            </a:r>
            <a:r>
              <a:rPr lang="zh-CN" altLang="en-US" sz="2300" b="1" dirty="0">
                <a:solidFill>
                  <a:schemeClr val="hlink"/>
                </a:solidFill>
              </a:rPr>
              <a:t>）</a:t>
            </a:r>
          </a:p>
          <a:p>
            <a:pPr lvl="1">
              <a:lnSpc>
                <a:spcPct val="80000"/>
              </a:lnSpc>
            </a:pPr>
            <a:r>
              <a:rPr lang="en-US" altLang="zh-CN" sz="2300" dirty="0"/>
              <a:t>……</a:t>
            </a:r>
          </a:p>
          <a:p>
            <a:endParaRPr lang="zh-CN" altLang="en-US" dirty="0"/>
          </a:p>
        </p:txBody>
      </p:sp>
    </p:spTree>
    <p:extLst>
      <p:ext uri="{BB962C8B-B14F-4D97-AF65-F5344CB8AC3E}">
        <p14:creationId xmlns:p14="http://schemas.microsoft.com/office/powerpoint/2010/main" val="269293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endParaRPr lang="zh-CN" altLang="en-US" dirty="0"/>
          </a:p>
        </p:txBody>
      </p:sp>
      <p:sp>
        <p:nvSpPr>
          <p:cNvPr id="3" name="内容占位符 2"/>
          <p:cNvSpPr>
            <a:spLocks noGrp="1"/>
          </p:cNvSpPr>
          <p:nvPr>
            <p:ph idx="1"/>
          </p:nvPr>
        </p:nvSpPr>
        <p:spPr/>
        <p:txBody>
          <a:bodyPr/>
          <a:lstStyle/>
          <a:p>
            <a:r>
              <a:rPr lang="zh-CN" altLang="en-US" dirty="0"/>
              <a:t>请在</a:t>
            </a:r>
            <a:r>
              <a:rPr lang="en-US" altLang="zh-CN" dirty="0"/>
              <a:t>30</a:t>
            </a:r>
            <a:r>
              <a:rPr lang="zh-CN" altLang="en-US" dirty="0"/>
              <a:t>秒内说出尽可能多的筷子、勺子、和盘子的相同点和不同点</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1697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a:t>
            </a:r>
          </a:p>
        </p:txBody>
      </p:sp>
      <p:sp>
        <p:nvSpPr>
          <p:cNvPr id="3" name="内容占位符 2"/>
          <p:cNvSpPr>
            <a:spLocks noGrp="1"/>
          </p:cNvSpPr>
          <p:nvPr>
            <p:ph idx="1"/>
          </p:nvPr>
        </p:nvSpPr>
        <p:spPr/>
        <p:txBody>
          <a:bodyPr/>
          <a:lstStyle/>
          <a:p>
            <a:r>
              <a:rPr lang="zh-CN" altLang="en-US" dirty="0"/>
              <a:t>抽象的</a:t>
            </a:r>
            <a:r>
              <a:rPr lang="zh-CN" altLang="en-US" dirty="0" smtClean="0"/>
              <a:t>角度不同</a:t>
            </a:r>
            <a:r>
              <a:rPr lang="zh-CN" altLang="en-US" dirty="0"/>
              <a:t>决定了建模方向的不同</a:t>
            </a:r>
            <a:endParaRPr lang="en-US" altLang="zh-CN" dirty="0"/>
          </a:p>
          <a:p>
            <a:endParaRPr lang="zh-CN" altLang="en-US" dirty="0"/>
          </a:p>
        </p:txBody>
      </p:sp>
      <p:graphicFrame>
        <p:nvGraphicFramePr>
          <p:cNvPr id="4" name="图示 3"/>
          <p:cNvGraphicFramePr/>
          <p:nvPr>
            <p:extLst>
              <p:ext uri="{D42A27DB-BD31-4B8C-83A1-F6EECF244321}">
                <p14:modId xmlns:p14="http://schemas.microsoft.com/office/powerpoint/2010/main" val="135726647"/>
              </p:ext>
            </p:extLst>
          </p:nvPr>
        </p:nvGraphicFramePr>
        <p:xfrm>
          <a:off x="2494012" y="2492896"/>
          <a:ext cx="6096000" cy="1887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81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4A948E46-99F9-41D5-B89E-93D2B04F6CBA}"/>
                                            </p:graphicEl>
                                          </p:spTgt>
                                        </p:tgtEl>
                                        <p:attrNameLst>
                                          <p:attrName>style.visibility</p:attrName>
                                        </p:attrNameLst>
                                      </p:cBhvr>
                                      <p:to>
                                        <p:strVal val="visible"/>
                                      </p:to>
                                    </p:set>
                                    <p:anim calcmode="lin" valueType="num">
                                      <p:cBhvr additive="base">
                                        <p:cTn id="7" dur="500" fill="hold"/>
                                        <p:tgtEl>
                                          <p:spTgt spid="4">
                                            <p:graphicEl>
                                              <a:dgm id="{4A948E46-99F9-41D5-B89E-93D2B04F6CBA}"/>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4A948E46-99F9-41D5-B89E-93D2B04F6CBA}"/>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7EAF26CF-A33A-470A-8808-3842A304BDDA}"/>
                                            </p:graphicEl>
                                          </p:spTgt>
                                        </p:tgtEl>
                                        <p:attrNameLst>
                                          <p:attrName>style.visibility</p:attrName>
                                        </p:attrNameLst>
                                      </p:cBhvr>
                                      <p:to>
                                        <p:strVal val="visible"/>
                                      </p:to>
                                    </p:set>
                                    <p:anim calcmode="lin" valueType="num">
                                      <p:cBhvr additive="base">
                                        <p:cTn id="13" dur="500" fill="hold"/>
                                        <p:tgtEl>
                                          <p:spTgt spid="4">
                                            <p:graphicEl>
                                              <a:dgm id="{7EAF26CF-A33A-470A-8808-3842A304BDD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7EAF26CF-A33A-470A-8808-3842A304BDD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2F207A9A-DA03-4CCA-BD81-68643A9E5735}"/>
                                            </p:graphicEl>
                                          </p:spTgt>
                                        </p:tgtEl>
                                        <p:attrNameLst>
                                          <p:attrName>style.visibility</p:attrName>
                                        </p:attrNameLst>
                                      </p:cBhvr>
                                      <p:to>
                                        <p:strVal val="visible"/>
                                      </p:to>
                                    </p:set>
                                    <p:anim calcmode="lin" valueType="num">
                                      <p:cBhvr additive="base">
                                        <p:cTn id="19" dur="500" fill="hold"/>
                                        <p:tgtEl>
                                          <p:spTgt spid="4">
                                            <p:graphicEl>
                                              <a:dgm id="{2F207A9A-DA03-4CCA-BD81-68643A9E573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2F207A9A-DA03-4CCA-BD81-68643A9E573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71A77679-365D-4057-8C7F-E2955DC5D2FA}"/>
                                            </p:graphicEl>
                                          </p:spTgt>
                                        </p:tgtEl>
                                        <p:attrNameLst>
                                          <p:attrName>style.visibility</p:attrName>
                                        </p:attrNameLst>
                                      </p:cBhvr>
                                      <p:to>
                                        <p:strVal val="visible"/>
                                      </p:to>
                                    </p:set>
                                    <p:anim calcmode="lin" valueType="num">
                                      <p:cBhvr additive="base">
                                        <p:cTn id="25" dur="500" fill="hold"/>
                                        <p:tgtEl>
                                          <p:spTgt spid="4">
                                            <p:graphicEl>
                                              <a:dgm id="{71A77679-365D-4057-8C7F-E2955DC5D2FA}"/>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71A77679-365D-4057-8C7F-E2955DC5D2FA}"/>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C34C37A3-9A1B-47D6-8854-BED091282CB5}"/>
                                            </p:graphicEl>
                                          </p:spTgt>
                                        </p:tgtEl>
                                        <p:attrNameLst>
                                          <p:attrName>style.visibility</p:attrName>
                                        </p:attrNameLst>
                                      </p:cBhvr>
                                      <p:to>
                                        <p:strVal val="visible"/>
                                      </p:to>
                                    </p:set>
                                    <p:anim calcmode="lin" valueType="num">
                                      <p:cBhvr additive="base">
                                        <p:cTn id="31" dur="500" fill="hold"/>
                                        <p:tgtEl>
                                          <p:spTgt spid="4">
                                            <p:graphicEl>
                                              <a:dgm id="{C34C37A3-9A1B-47D6-8854-BED091282CB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C34C37A3-9A1B-47D6-8854-BED091282CB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735AC0E7-B5FE-4D94-8F7E-E66C00A926C1}"/>
                                            </p:graphicEl>
                                          </p:spTgt>
                                        </p:tgtEl>
                                        <p:attrNameLst>
                                          <p:attrName>style.visibility</p:attrName>
                                        </p:attrNameLst>
                                      </p:cBhvr>
                                      <p:to>
                                        <p:strVal val="visible"/>
                                      </p:to>
                                    </p:set>
                                    <p:anim calcmode="lin" valueType="num">
                                      <p:cBhvr additive="base">
                                        <p:cTn id="37" dur="500" fill="hold"/>
                                        <p:tgtEl>
                                          <p:spTgt spid="4">
                                            <p:graphicEl>
                                              <a:dgm id="{735AC0E7-B5FE-4D94-8F7E-E66C00A926C1}"/>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735AC0E7-B5FE-4D94-8F7E-E66C00A926C1}"/>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a:t>
            </a:r>
          </a:p>
        </p:txBody>
      </p:sp>
      <p:graphicFrame>
        <p:nvGraphicFramePr>
          <p:cNvPr id="4" name="内容占位符 3"/>
          <p:cNvGraphicFramePr>
            <a:graphicFrameLocks noGrp="1"/>
          </p:cNvGraphicFramePr>
          <p:nvPr>
            <p:ph idx="1"/>
            <p:extLst/>
          </p:nvPr>
        </p:nvGraphicFramePr>
        <p:xfrm>
          <a:off x="2344737" y="1846264"/>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标注 4"/>
          <p:cNvSpPr/>
          <p:nvPr/>
        </p:nvSpPr>
        <p:spPr>
          <a:xfrm>
            <a:off x="6310436" y="548680"/>
            <a:ext cx="3240360" cy="216024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指通过对客观事物建立一种</a:t>
            </a:r>
            <a:r>
              <a:rPr lang="zh-CN" altLang="en-US" b="1" dirty="0">
                <a:solidFill>
                  <a:srgbClr val="0070C0"/>
                </a:solidFill>
              </a:rPr>
              <a:t>抽象的方法</a:t>
            </a:r>
            <a:r>
              <a:rPr lang="zh-CN" altLang="en-US" dirty="0"/>
              <a:t>用以表征事务并获得对事务本身的理解，同时把种理解概念化，将这些逻辑概念组织起来，构成一种对所观察的</a:t>
            </a:r>
            <a:r>
              <a:rPr lang="zh-CN" altLang="en-US" dirty="0">
                <a:solidFill>
                  <a:srgbClr val="0070C0"/>
                </a:solidFill>
              </a:rPr>
              <a:t>对象</a:t>
            </a:r>
            <a:r>
              <a:rPr lang="zh-CN" altLang="en-US" dirty="0"/>
              <a:t>的</a:t>
            </a:r>
            <a:r>
              <a:rPr lang="zh-CN" altLang="en-US" dirty="0">
                <a:solidFill>
                  <a:srgbClr val="0070C0"/>
                </a:solidFill>
              </a:rPr>
              <a:t>内部结构和工作原理</a:t>
            </a:r>
            <a:r>
              <a:rPr lang="zh-CN" altLang="en-US" dirty="0"/>
              <a:t>的便于理解的表达。</a:t>
            </a:r>
          </a:p>
        </p:txBody>
      </p:sp>
    </p:spTree>
    <p:extLst>
      <p:ext uri="{BB962C8B-B14F-4D97-AF65-F5344CB8AC3E}">
        <p14:creationId xmlns:p14="http://schemas.microsoft.com/office/powerpoint/2010/main" val="86280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怎样建？</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en-US" altLang="zh-CN" dirty="0"/>
              <a:t> </a:t>
            </a:r>
            <a:r>
              <a:rPr lang="en-US" altLang="zh-CN" dirty="0" smtClean="0"/>
              <a:t> </a:t>
            </a:r>
            <a:r>
              <a:rPr lang="zh-CN" altLang="en-US" dirty="0" smtClean="0"/>
              <a:t>采用面向对象的方法，在</a:t>
            </a:r>
            <a:r>
              <a:rPr lang="zh-CN" altLang="en-US" dirty="0"/>
              <a:t>面对的问题领域</a:t>
            </a:r>
            <a:r>
              <a:rPr lang="zh-CN" altLang="en-US" dirty="0" smtClean="0"/>
              <a:t>找抽象的角度</a:t>
            </a:r>
            <a:endParaRPr lang="en-US" altLang="zh-CN" dirty="0" smtClean="0"/>
          </a:p>
          <a:p>
            <a:pPr>
              <a:buFont typeface="Wingdings" panose="05000000000000000000" pitchFamily="2" charset="2"/>
              <a:buChar char="l"/>
            </a:pPr>
            <a:r>
              <a:rPr lang="zh-CN" altLang="en-US" dirty="0" smtClean="0"/>
              <a:t>做需求的时候，首要目标不是要搞清楚业务是如何一步一步完成的，而是要搞清楚有多少业务的参与者？每一个参与者的目标是什么？参与者的目标就是你的抽象角度。</a:t>
            </a:r>
            <a:endParaRPr lang="en-US" altLang="zh-CN" dirty="0" smtClean="0"/>
          </a:p>
          <a:p>
            <a:endParaRPr lang="en-US" altLang="zh-CN" dirty="0"/>
          </a:p>
        </p:txBody>
      </p:sp>
    </p:spTree>
    <p:extLst>
      <p:ext uri="{BB962C8B-B14F-4D97-AF65-F5344CB8AC3E}">
        <p14:creationId xmlns:p14="http://schemas.microsoft.com/office/powerpoint/2010/main" val="36313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模是什么？</a:t>
            </a:r>
            <a:endParaRPr lang="zh-CN" altLang="en-US" dirty="0"/>
          </a:p>
        </p:txBody>
      </p:sp>
      <p:sp>
        <p:nvSpPr>
          <p:cNvPr id="3" name="内容占位符 2"/>
          <p:cNvSpPr>
            <a:spLocks noGrp="1"/>
          </p:cNvSpPr>
          <p:nvPr>
            <p:ph idx="1"/>
          </p:nvPr>
        </p:nvSpPr>
        <p:spPr>
          <a:xfrm>
            <a:off x="2345372" y="1845734"/>
            <a:ext cx="3821049" cy="4023360"/>
          </a:xfrm>
        </p:spPr>
        <p:txBody>
          <a:bodyPr>
            <a:normAutofit/>
          </a:bodyPr>
          <a:lstStyle/>
          <a:p>
            <a:r>
              <a:rPr lang="zh-CN" altLang="en-US" dirty="0" smtClean="0"/>
              <a:t>决定抽象角度</a:t>
            </a:r>
            <a:r>
              <a:rPr lang="en-US" altLang="zh-CN" dirty="0" smtClean="0"/>
              <a:t>--》</a:t>
            </a:r>
            <a:r>
              <a:rPr lang="zh-CN" altLang="en-US" dirty="0" smtClean="0"/>
              <a:t>确定目标</a:t>
            </a:r>
            <a:r>
              <a:rPr lang="en-US" altLang="zh-CN" dirty="0" smtClean="0"/>
              <a:t>--》</a:t>
            </a:r>
            <a:r>
              <a:rPr lang="zh-CN" altLang="en-US" dirty="0" smtClean="0"/>
              <a:t>找出满足目标的事务</a:t>
            </a:r>
            <a:endParaRPr lang="en-US" altLang="zh-CN" dirty="0" smtClean="0"/>
          </a:p>
          <a:p>
            <a:endParaRPr lang="en-US" altLang="zh-CN" dirty="0" smtClean="0"/>
          </a:p>
          <a:p>
            <a:r>
              <a:rPr lang="zh-CN" altLang="en-US" dirty="0"/>
              <a:t>一</a:t>
            </a:r>
            <a:r>
              <a:rPr lang="zh-CN" altLang="en-US" dirty="0" smtClean="0"/>
              <a:t>个由抽象角度确定了的目标需要有静态的事物加上特定条件下产生的一个特定的场景来完成，即：</a:t>
            </a:r>
            <a:endParaRPr lang="en-US" altLang="zh-CN" dirty="0" smtClean="0"/>
          </a:p>
          <a:p>
            <a:r>
              <a:rPr lang="zh-CN" altLang="en-US" dirty="0" smtClean="0"/>
              <a:t>静态的事物（物）</a:t>
            </a:r>
            <a:r>
              <a:rPr lang="en-US" altLang="zh-CN" dirty="0" smtClean="0"/>
              <a:t>+</a:t>
            </a:r>
            <a:r>
              <a:rPr lang="zh-CN" altLang="en-US" dirty="0" smtClean="0"/>
              <a:t>特定的条件（规则）</a:t>
            </a:r>
            <a:r>
              <a:rPr lang="en-US" altLang="zh-CN" dirty="0" smtClean="0"/>
              <a:t>+</a:t>
            </a:r>
            <a:r>
              <a:rPr lang="zh-CN" altLang="en-US" dirty="0" smtClean="0"/>
              <a:t>特定的动作（参与者的驱动）</a:t>
            </a:r>
            <a:r>
              <a:rPr lang="en-US" altLang="zh-CN" dirty="0" smtClean="0"/>
              <a:t>=</a:t>
            </a:r>
            <a:r>
              <a:rPr lang="zh-CN" altLang="en-US" dirty="0" smtClean="0"/>
              <a:t>特定的场景（事件）</a:t>
            </a:r>
            <a:endParaRPr lang="en-US" altLang="zh-CN" dirty="0" smtClean="0"/>
          </a:p>
          <a:p>
            <a:endParaRPr lang="en-US" altLang="zh-CN" dirty="0"/>
          </a:p>
        </p:txBody>
      </p:sp>
      <p:graphicFrame>
        <p:nvGraphicFramePr>
          <p:cNvPr id="4" name="图示 3"/>
          <p:cNvGraphicFramePr/>
          <p:nvPr>
            <p:extLst/>
          </p:nvPr>
        </p:nvGraphicFramePr>
        <p:xfrm>
          <a:off x="5590356" y="180509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890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78BBD26E-0085-4672-9A9E-F1E59DB3B096}"/>
                                            </p:graphicEl>
                                          </p:spTgt>
                                        </p:tgtEl>
                                        <p:attrNameLst>
                                          <p:attrName>style.visibility</p:attrName>
                                        </p:attrNameLst>
                                      </p:cBhvr>
                                      <p:to>
                                        <p:strVal val="visible"/>
                                      </p:to>
                                    </p:set>
                                    <p:anim calcmode="lin" valueType="num">
                                      <p:cBhvr additive="base">
                                        <p:cTn id="25" dur="500" fill="hold"/>
                                        <p:tgtEl>
                                          <p:spTgt spid="4">
                                            <p:graphicEl>
                                              <a:dgm id="{78BBD26E-0085-4672-9A9E-F1E59DB3B096}"/>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78BBD26E-0085-4672-9A9E-F1E59DB3B096}"/>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graphicEl>
                                              <a:dgm id="{3861EBC0-C687-4891-B6DF-F251FF93AA2F}"/>
                                            </p:graphicEl>
                                          </p:spTgt>
                                        </p:tgtEl>
                                        <p:attrNameLst>
                                          <p:attrName>style.visibility</p:attrName>
                                        </p:attrNameLst>
                                      </p:cBhvr>
                                      <p:to>
                                        <p:strVal val="visible"/>
                                      </p:to>
                                    </p:set>
                                    <p:anim calcmode="lin" valueType="num">
                                      <p:cBhvr additive="base">
                                        <p:cTn id="29" dur="500" fill="hold"/>
                                        <p:tgtEl>
                                          <p:spTgt spid="4">
                                            <p:graphicEl>
                                              <a:dgm id="{3861EBC0-C687-4891-B6DF-F251FF93AA2F}"/>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3861EBC0-C687-4891-B6DF-F251FF93AA2F}"/>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graphicEl>
                                              <a:dgm id="{4C11A3D6-F19A-4AD9-8AEE-A979F7F7462F}"/>
                                            </p:graphicEl>
                                          </p:spTgt>
                                        </p:tgtEl>
                                        <p:attrNameLst>
                                          <p:attrName>style.visibility</p:attrName>
                                        </p:attrNameLst>
                                      </p:cBhvr>
                                      <p:to>
                                        <p:strVal val="visible"/>
                                      </p:to>
                                    </p:set>
                                    <p:anim calcmode="lin" valueType="num">
                                      <p:cBhvr additive="base">
                                        <p:cTn id="33" dur="500" fill="hold"/>
                                        <p:tgtEl>
                                          <p:spTgt spid="4">
                                            <p:graphicEl>
                                              <a:dgm id="{4C11A3D6-F19A-4AD9-8AEE-A979F7F7462F}"/>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4C11A3D6-F19A-4AD9-8AEE-A979F7F7462F}"/>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graphicEl>
                                              <a:dgm id="{AB2B14B4-C870-414C-80AE-247A4F3F6939}"/>
                                            </p:graphicEl>
                                          </p:spTgt>
                                        </p:tgtEl>
                                        <p:attrNameLst>
                                          <p:attrName>style.visibility</p:attrName>
                                        </p:attrNameLst>
                                      </p:cBhvr>
                                      <p:to>
                                        <p:strVal val="visible"/>
                                      </p:to>
                                    </p:set>
                                    <p:anim calcmode="lin" valueType="num">
                                      <p:cBhvr additive="base">
                                        <p:cTn id="39" dur="500" fill="hold"/>
                                        <p:tgtEl>
                                          <p:spTgt spid="4">
                                            <p:graphicEl>
                                              <a:dgm id="{AB2B14B4-C870-414C-80AE-247A4F3F6939}"/>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AB2B14B4-C870-414C-80AE-247A4F3F6939}"/>
                                            </p:graphic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graphicEl>
                                              <a:dgm id="{355F60E2-C409-4FB2-B0B9-87CF75EC856A}"/>
                                            </p:graphicEl>
                                          </p:spTgt>
                                        </p:tgtEl>
                                        <p:attrNameLst>
                                          <p:attrName>style.visibility</p:attrName>
                                        </p:attrNameLst>
                                      </p:cBhvr>
                                      <p:to>
                                        <p:strVal val="visible"/>
                                      </p:to>
                                    </p:set>
                                    <p:anim calcmode="lin" valueType="num">
                                      <p:cBhvr additive="base">
                                        <p:cTn id="45" dur="500" fill="hold"/>
                                        <p:tgtEl>
                                          <p:spTgt spid="4">
                                            <p:graphicEl>
                                              <a:dgm id="{355F60E2-C409-4FB2-B0B9-87CF75EC856A}"/>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graphicEl>
                                              <a:dgm id="{355F60E2-C409-4FB2-B0B9-87CF75EC856A}"/>
                                            </p:graphic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
                                            <p:graphicEl>
                                              <a:dgm id="{A1FECF57-9A7D-435C-9FBE-CD0C15DE6A3A}"/>
                                            </p:graphicEl>
                                          </p:spTgt>
                                        </p:tgtEl>
                                        <p:attrNameLst>
                                          <p:attrName>style.visibility</p:attrName>
                                        </p:attrNameLst>
                                      </p:cBhvr>
                                      <p:to>
                                        <p:strVal val="visible"/>
                                      </p:to>
                                    </p:set>
                                    <p:anim calcmode="lin" valueType="num">
                                      <p:cBhvr additive="base">
                                        <p:cTn id="51" dur="500" fill="hold"/>
                                        <p:tgtEl>
                                          <p:spTgt spid="4">
                                            <p:graphicEl>
                                              <a:dgm id="{A1FECF57-9A7D-435C-9FBE-CD0C15DE6A3A}"/>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graphicEl>
                                              <a:dgm id="{A1FECF57-9A7D-435C-9FBE-CD0C15DE6A3A}"/>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
                                            <p:graphicEl>
                                              <a:dgm id="{D008C1E9-402C-48B8-A6BB-B6100E439F2F}"/>
                                            </p:graphicEl>
                                          </p:spTgt>
                                        </p:tgtEl>
                                        <p:attrNameLst>
                                          <p:attrName>style.visibility</p:attrName>
                                        </p:attrNameLst>
                                      </p:cBhvr>
                                      <p:to>
                                        <p:strVal val="visible"/>
                                      </p:to>
                                    </p:set>
                                    <p:anim calcmode="lin" valueType="num">
                                      <p:cBhvr additive="base">
                                        <p:cTn id="57" dur="500" fill="hold"/>
                                        <p:tgtEl>
                                          <p:spTgt spid="4">
                                            <p:graphicEl>
                                              <a:dgm id="{D008C1E9-402C-48B8-A6BB-B6100E439F2F}"/>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D008C1E9-402C-48B8-A6BB-B6100E439F2F}"/>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建模公式</a:t>
            </a:r>
            <a:endParaRPr lang="zh-CN" altLang="en-US" dirty="0"/>
          </a:p>
        </p:txBody>
      </p:sp>
      <p:pic>
        <p:nvPicPr>
          <p:cNvPr id="5" name="内容占位符 4"/>
          <p:cNvPicPr>
            <a:picLocks noGrp="1" noChangeAspect="1"/>
          </p:cNvPicPr>
          <p:nvPr>
            <p:ph idx="1"/>
          </p:nvPr>
        </p:nvPicPr>
        <p:blipFill>
          <a:blip r:embed="rId2"/>
          <a:stretch>
            <a:fillRect/>
          </a:stretch>
        </p:blipFill>
        <p:spPr>
          <a:xfrm>
            <a:off x="2582862" y="2571750"/>
            <a:ext cx="7067550" cy="2571750"/>
          </a:xfrm>
          <a:prstGeom prst="rect">
            <a:avLst/>
          </a:prstGeom>
        </p:spPr>
      </p:pic>
    </p:spTree>
    <p:extLst>
      <p:ext uri="{BB962C8B-B14F-4D97-AF65-F5344CB8AC3E}">
        <p14:creationId xmlns:p14="http://schemas.microsoft.com/office/powerpoint/2010/main" val="36961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4012" y="2204864"/>
            <a:ext cx="10055781" cy="1609344"/>
          </a:xfrm>
        </p:spPr>
        <p:txBody>
          <a:bodyPr/>
          <a:lstStyle/>
          <a:p>
            <a:r>
              <a:rPr lang="zh-CN" altLang="en-US" dirty="0" smtClean="0"/>
              <a:t>需求分析之类图</a:t>
            </a:r>
            <a:endParaRPr lang="zh-CN" altLang="en-US" dirty="0"/>
          </a:p>
        </p:txBody>
      </p:sp>
    </p:spTree>
    <p:extLst>
      <p:ext uri="{BB962C8B-B14F-4D97-AF65-F5344CB8AC3E}">
        <p14:creationId xmlns:p14="http://schemas.microsoft.com/office/powerpoint/2010/main" val="25159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AutoShape 4" descr="https://timgsa.baidu.com/timg?image&amp;quality=80&amp;size=b9999_10000&amp;sec=1525699091997&amp;di=106d36d86a5d9d47cadf2f4ccbe4ea5c&amp;imgtype=0&amp;src=http%3A%2F%2Fs4.sinaimg.cn%2Fmw690%2Fb769764agdf3c76cba553%26690"/>
          <p:cNvSpPr>
            <a:spLocks noChangeAspect="1" noChangeArrowheads="1"/>
          </p:cNvSpPr>
          <p:nvPr/>
        </p:nvSpPr>
        <p:spPr bwMode="auto">
          <a:xfrm>
            <a:off x="764769" y="386532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6" descr="https://timgsa.baidu.com/timg?image&amp;quality=80&amp;size=b9999_10000&amp;sec=1525699091997&amp;di=106d36d86a5d9d47cadf2f4ccbe4ea5c&amp;imgtype=0&amp;src=http%3A%2F%2Fs4.sinaimg.cn%2Fmw690%2Fb769764agdf3c76cba553%26690"/>
          <p:cNvSpPr>
            <a:spLocks noChangeAspect="1" noChangeArrowheads="1"/>
          </p:cNvSpPr>
          <p:nvPr/>
        </p:nvSpPr>
        <p:spPr bwMode="auto">
          <a:xfrm>
            <a:off x="2205980" y="306896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图片 11"/>
          <p:cNvPicPr>
            <a:picLocks noChangeAspect="1"/>
          </p:cNvPicPr>
          <p:nvPr/>
        </p:nvPicPr>
        <p:blipFill>
          <a:blip r:embed="rId2"/>
          <a:stretch>
            <a:fillRect/>
          </a:stretch>
        </p:blipFill>
        <p:spPr>
          <a:xfrm>
            <a:off x="2638028" y="2441938"/>
            <a:ext cx="6669740" cy="3456384"/>
          </a:xfrm>
          <a:prstGeom prst="rect">
            <a:avLst/>
          </a:prstGeom>
        </p:spPr>
      </p:pic>
    </p:spTree>
    <p:extLst>
      <p:ext uri="{BB962C8B-B14F-4D97-AF65-F5344CB8AC3E}">
        <p14:creationId xmlns:p14="http://schemas.microsoft.com/office/powerpoint/2010/main" val="344479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a:t>什么是类图？（用于需求分析时）</a:t>
            </a:r>
          </a:p>
        </p:txBody>
      </p:sp>
      <p:sp>
        <p:nvSpPr>
          <p:cNvPr id="21507" name="Rectangle 3"/>
          <p:cNvSpPr>
            <a:spLocks noGrp="1" noChangeArrowheads="1"/>
          </p:cNvSpPr>
          <p:nvPr>
            <p:ph type="body" idx="1"/>
          </p:nvPr>
        </p:nvSpPr>
        <p:spPr/>
        <p:txBody>
          <a:bodyPr/>
          <a:lstStyle/>
          <a:p>
            <a:r>
              <a:rPr lang="zh-CN" altLang="en-US" dirty="0"/>
              <a:t>主要是用来描述人和物（类）以及他们之间关系的图</a:t>
            </a:r>
          </a:p>
          <a:p>
            <a:endParaRPr lang="zh-CN" altLang="en-US" dirty="0"/>
          </a:p>
          <a:p>
            <a:r>
              <a:rPr lang="zh-CN" altLang="en-US" dirty="0"/>
              <a:t>用类图获取需求的大致步骤</a:t>
            </a:r>
          </a:p>
          <a:p>
            <a:pPr lvl="1"/>
            <a:r>
              <a:rPr lang="zh-CN" altLang="en-US" dirty="0"/>
              <a:t>识别出类</a:t>
            </a:r>
          </a:p>
          <a:p>
            <a:pPr lvl="1"/>
            <a:r>
              <a:rPr lang="zh-CN" altLang="en-US" dirty="0"/>
              <a:t>识别出类的主要属性</a:t>
            </a:r>
          </a:p>
          <a:p>
            <a:pPr lvl="1"/>
            <a:r>
              <a:rPr lang="zh-CN" altLang="en-US" dirty="0"/>
              <a:t>描绘出类之间的关系</a:t>
            </a:r>
          </a:p>
          <a:p>
            <a:pPr lvl="1"/>
            <a:r>
              <a:rPr lang="zh-CN" altLang="en-US" dirty="0"/>
              <a:t>对各类进行分析、抽象、整理</a:t>
            </a:r>
          </a:p>
        </p:txBody>
      </p:sp>
    </p:spTree>
    <p:extLst>
      <p:ext uri="{BB962C8B-B14F-4D97-AF65-F5344CB8AC3E}">
        <p14:creationId xmlns:p14="http://schemas.microsoft.com/office/powerpoint/2010/main" val="160348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a:t>
            </a:r>
            <a:r>
              <a:rPr lang="zh-CN" altLang="en-US" dirty="0" smtClean="0"/>
              <a:t>前问答</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请问你的毕业设计或者是你参加的项目是如何做需求开发的了，使用了一些什么工具了？</a:t>
            </a:r>
            <a:endParaRPr lang="en-US" altLang="zh-CN" sz="3200" dirty="0" smtClean="0"/>
          </a:p>
          <a:p>
            <a:pPr lvl="1"/>
            <a:r>
              <a:rPr lang="zh-CN" altLang="en-US" sz="3000" dirty="0" smtClean="0"/>
              <a:t>请第一列 正数第三名同学回答</a:t>
            </a:r>
            <a:endParaRPr lang="en-US" altLang="zh-CN" sz="3000" dirty="0" smtClean="0"/>
          </a:p>
          <a:p>
            <a:pPr lvl="1"/>
            <a:r>
              <a:rPr lang="zh-CN" altLang="en-US" sz="3000" dirty="0"/>
              <a:t>请</a:t>
            </a:r>
            <a:r>
              <a:rPr lang="zh-CN" altLang="en-US" sz="3000" dirty="0" smtClean="0"/>
              <a:t>第二列 倒数第三</a:t>
            </a:r>
            <a:r>
              <a:rPr lang="zh-CN" altLang="en-US" sz="3000" dirty="0"/>
              <a:t>名</a:t>
            </a:r>
            <a:r>
              <a:rPr lang="zh-CN" altLang="en-US" sz="3000" dirty="0" smtClean="0"/>
              <a:t>同学</a:t>
            </a:r>
            <a:r>
              <a:rPr lang="zh-CN" altLang="en-US" sz="3000" dirty="0"/>
              <a:t>回答</a:t>
            </a:r>
          </a:p>
          <a:p>
            <a:pPr lvl="1"/>
            <a:r>
              <a:rPr lang="zh-CN" altLang="en-US" sz="3000" dirty="0"/>
              <a:t>请</a:t>
            </a:r>
            <a:r>
              <a:rPr lang="zh-CN" altLang="en-US" sz="3000" dirty="0" smtClean="0"/>
              <a:t>第三列 </a:t>
            </a:r>
            <a:r>
              <a:rPr lang="zh-CN" altLang="en-US" sz="3000" dirty="0"/>
              <a:t>正数</a:t>
            </a:r>
            <a:r>
              <a:rPr lang="zh-CN" altLang="en-US" sz="3000" dirty="0" smtClean="0"/>
              <a:t>第二名同学</a:t>
            </a:r>
            <a:r>
              <a:rPr lang="zh-CN" altLang="en-US" sz="3000" dirty="0"/>
              <a:t>回答</a:t>
            </a:r>
            <a:endParaRPr lang="en-US" altLang="zh-CN" sz="3000" dirty="0" smtClean="0"/>
          </a:p>
          <a:p>
            <a:pPr lvl="1"/>
            <a:r>
              <a:rPr lang="zh-CN" altLang="en-US" sz="3000" dirty="0"/>
              <a:t>请</a:t>
            </a:r>
            <a:r>
              <a:rPr lang="zh-CN" altLang="en-US" sz="3000" dirty="0" smtClean="0"/>
              <a:t>第四列 倒数第一名同学</a:t>
            </a:r>
            <a:r>
              <a:rPr lang="zh-CN" altLang="en-US" sz="3000" dirty="0"/>
              <a:t>回答</a:t>
            </a:r>
          </a:p>
          <a:p>
            <a:pPr lvl="1"/>
            <a:endParaRPr lang="zh-CN" altLang="en-US" sz="3000" dirty="0"/>
          </a:p>
        </p:txBody>
      </p:sp>
    </p:spTree>
    <p:extLst>
      <p:ext uri="{BB962C8B-B14F-4D97-AF65-F5344CB8AC3E}">
        <p14:creationId xmlns:p14="http://schemas.microsoft.com/office/powerpoint/2010/main" val="232325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t>识别出人和物，描述它们的关键属性</a:t>
            </a:r>
          </a:p>
        </p:txBody>
      </p:sp>
      <p:sp>
        <p:nvSpPr>
          <p:cNvPr id="25603" name="Rectangle 3"/>
          <p:cNvSpPr>
            <a:spLocks noGrp="1" noChangeArrowheads="1"/>
          </p:cNvSpPr>
          <p:nvPr>
            <p:ph type="body" idx="1"/>
          </p:nvPr>
        </p:nvSpPr>
        <p:spPr/>
        <p:txBody>
          <a:bodyPr/>
          <a:lstStyle/>
          <a:p>
            <a:r>
              <a:rPr lang="zh-CN" altLang="en-US" dirty="0"/>
              <a:t>请描述课室中有哪些人</a:t>
            </a:r>
          </a:p>
          <a:p>
            <a:r>
              <a:rPr lang="zh-CN" altLang="en-US" dirty="0"/>
              <a:t>描述课室中的人的关键属性</a:t>
            </a:r>
          </a:p>
          <a:p>
            <a:endParaRPr lang="zh-CN" altLang="en-US" dirty="0"/>
          </a:p>
          <a:p>
            <a:r>
              <a:rPr lang="zh-CN" altLang="en-US" dirty="0"/>
              <a:t>注意：只需要描述与培训相关的内容</a:t>
            </a:r>
          </a:p>
          <a:p>
            <a:pPr>
              <a:buFont typeface="Wingdings" panose="05000000000000000000" pitchFamily="2" charset="2"/>
              <a:buNone/>
            </a:pPr>
            <a:endParaRPr lang="en-US" altLang="zh-CN" dirty="0"/>
          </a:p>
        </p:txBody>
      </p:sp>
    </p:spTree>
    <p:extLst>
      <p:ext uri="{BB962C8B-B14F-4D97-AF65-F5344CB8AC3E}">
        <p14:creationId xmlns:p14="http://schemas.microsoft.com/office/powerpoint/2010/main" val="289164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8"/>
          <p:cNvSpPr>
            <a:spLocks noGrp="1" noChangeArrowheads="1"/>
          </p:cNvSpPr>
          <p:nvPr>
            <p:ph type="title"/>
          </p:nvPr>
        </p:nvSpPr>
        <p:spPr/>
        <p:txBody>
          <a:bodyPr/>
          <a:lstStyle/>
          <a:p>
            <a:r>
              <a:rPr lang="zh-CN" altLang="en-US"/>
              <a:t>识别类和属性</a:t>
            </a:r>
          </a:p>
        </p:txBody>
      </p:sp>
      <p:graphicFrame>
        <p:nvGraphicFramePr>
          <p:cNvPr id="29700" name="Object 4"/>
          <p:cNvGraphicFramePr>
            <a:graphicFrameLocks noGrp="1" noChangeAspect="1"/>
          </p:cNvGraphicFramePr>
          <p:nvPr>
            <p:ph sz="half" idx="1"/>
          </p:nvPr>
        </p:nvGraphicFramePr>
        <p:xfrm>
          <a:off x="2665412" y="2286001"/>
          <a:ext cx="3124200" cy="428625"/>
        </p:xfrm>
        <a:graphic>
          <a:graphicData uri="http://schemas.openxmlformats.org/presentationml/2006/ole">
            <mc:AlternateContent xmlns:mc="http://schemas.openxmlformats.org/markup-compatibility/2006">
              <mc:Choice xmlns:v="urn:schemas-microsoft-com:vml" Requires="v">
                <p:oleObj spid="_x0000_s12434" name="Visio" r:id="rId4" imgW="1653336" imgH="227223" progId="Visio.Drawing.11">
                  <p:embed/>
                </p:oleObj>
              </mc:Choice>
              <mc:Fallback>
                <p:oleObj name="Visio" r:id="rId4" imgW="1653336" imgH="22722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412" y="2286001"/>
                        <a:ext cx="31242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3" name="Object 7"/>
          <p:cNvGraphicFramePr>
            <a:graphicFrameLocks noGrp="1" noChangeAspect="1"/>
          </p:cNvGraphicFramePr>
          <p:nvPr>
            <p:ph sz="half" idx="2"/>
          </p:nvPr>
        </p:nvGraphicFramePr>
        <p:xfrm>
          <a:off x="2665412" y="3810000"/>
          <a:ext cx="3124200" cy="1225550"/>
        </p:xfrm>
        <a:graphic>
          <a:graphicData uri="http://schemas.openxmlformats.org/presentationml/2006/ole">
            <mc:AlternateContent xmlns:mc="http://schemas.openxmlformats.org/markup-compatibility/2006">
              <mc:Choice xmlns:v="urn:schemas-microsoft-com:vml" Requires="v">
                <p:oleObj spid="_x0000_s12435" name="Visio" r:id="rId6" imgW="1653336" imgH="648073" progId="Visio.Drawing.11">
                  <p:embed/>
                </p:oleObj>
              </mc:Choice>
              <mc:Fallback>
                <p:oleObj name="Visio" r:id="rId6" imgW="1653336" imgH="648073"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5412" y="3810000"/>
                        <a:ext cx="3124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7609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a:t>类之间的关系</a:t>
            </a:r>
            <a:r>
              <a:rPr lang="en-US" altLang="zh-CN"/>
              <a:t>1</a:t>
            </a:r>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212" y="1600200"/>
            <a:ext cx="40386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2819401"/>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7212" y="3962401"/>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7212" y="52927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6812" y="1752601"/>
            <a:ext cx="4267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0" name="Rectangle 12"/>
          <p:cNvSpPr>
            <a:spLocks noChangeArrowheads="1"/>
          </p:cNvSpPr>
          <p:nvPr/>
        </p:nvSpPr>
        <p:spPr bwMode="auto">
          <a:xfrm>
            <a:off x="7542212" y="1600200"/>
            <a:ext cx="76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1" name="Rectangle 13"/>
          <p:cNvSpPr>
            <a:spLocks noChangeArrowheads="1"/>
          </p:cNvSpPr>
          <p:nvPr/>
        </p:nvSpPr>
        <p:spPr bwMode="auto">
          <a:xfrm>
            <a:off x="8761412" y="1600200"/>
            <a:ext cx="152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4692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blinds(horizontal)">
                                      <p:cBhvr>
                                        <p:cTn id="12" dur="500"/>
                                        <p:tgtEl>
                                          <p:spTgt spid="32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4"/>
                                        </p:tgtEl>
                                        <p:attrNameLst>
                                          <p:attrName>style.visibility</p:attrName>
                                        </p:attrNameLst>
                                      </p:cBhvr>
                                      <p:to>
                                        <p:strVal val="visible"/>
                                      </p:to>
                                    </p:set>
                                    <p:animEffect transition="in" filter="blinds(horizontal)">
                                      <p:cBhvr>
                                        <p:cTn id="17" dur="500"/>
                                        <p:tgtEl>
                                          <p:spTgt spid="327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775"/>
                                        </p:tgtEl>
                                        <p:attrNameLst>
                                          <p:attrName>style.visibility</p:attrName>
                                        </p:attrNameLst>
                                      </p:cBhvr>
                                      <p:to>
                                        <p:strVal val="visible"/>
                                      </p:to>
                                    </p:set>
                                    <p:animEffect transition="in" filter="blinds(horizontal)">
                                      <p:cBhvr>
                                        <p:cTn id="22" dur="500"/>
                                        <p:tgtEl>
                                          <p:spTgt spid="327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779"/>
                                        </p:tgtEl>
                                        <p:attrNameLst>
                                          <p:attrName>style.visibility</p:attrName>
                                        </p:attrNameLst>
                                      </p:cBhvr>
                                      <p:to>
                                        <p:strVal val="visible"/>
                                      </p:to>
                                    </p:set>
                                    <p:animEffect transition="in" filter="blinds(horizontal)">
                                      <p:cBhvr>
                                        <p:cTn id="27" dur="500"/>
                                        <p:tgtEl>
                                          <p:spTgt spid="3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类之间的关系</a:t>
            </a:r>
            <a:r>
              <a:rPr lang="en-US" altLang="zh-CN"/>
              <a:t>2</a:t>
            </a:r>
          </a:p>
        </p:txBody>
      </p:sp>
      <p:sp>
        <p:nvSpPr>
          <p:cNvPr id="38916" name="Text Box 4"/>
          <p:cNvSpPr txBox="1">
            <a:spLocks noChangeArrowheads="1"/>
          </p:cNvSpPr>
          <p:nvPr/>
        </p:nvSpPr>
        <p:spPr bwMode="auto">
          <a:xfrm>
            <a:off x="2132012" y="1905001"/>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部门，员工，两者有什么关系？</a:t>
            </a:r>
          </a:p>
        </p:txBody>
      </p:sp>
      <p:sp>
        <p:nvSpPr>
          <p:cNvPr id="38917" name="Text Box 5"/>
          <p:cNvSpPr txBox="1">
            <a:spLocks noChangeArrowheads="1"/>
          </p:cNvSpPr>
          <p:nvPr/>
        </p:nvSpPr>
        <p:spPr bwMode="auto">
          <a:xfrm>
            <a:off x="2176462" y="2613026"/>
            <a:ext cx="269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一个部门包含很多员工。</a:t>
            </a:r>
          </a:p>
        </p:txBody>
      </p:sp>
      <p:pic>
        <p:nvPicPr>
          <p:cNvPr id="389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213" y="1752601"/>
            <a:ext cx="3819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3" y="2590800"/>
            <a:ext cx="38385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012" y="4267201"/>
            <a:ext cx="3467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4013" y="5334000"/>
            <a:ext cx="3552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2" name="Text Box 10"/>
          <p:cNvSpPr txBox="1">
            <a:spLocks noChangeArrowheads="1"/>
          </p:cNvSpPr>
          <p:nvPr/>
        </p:nvSpPr>
        <p:spPr bwMode="auto">
          <a:xfrm>
            <a:off x="6840538" y="4303713"/>
            <a:ext cx="12282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r>
              <a:rPr lang="zh-CN" altLang="en-US"/>
              <a:t>虚”包含</a:t>
            </a:r>
          </a:p>
        </p:txBody>
      </p:sp>
      <p:sp>
        <p:nvSpPr>
          <p:cNvPr id="38923" name="Text Box 11"/>
          <p:cNvSpPr txBox="1">
            <a:spLocks noChangeArrowheads="1"/>
          </p:cNvSpPr>
          <p:nvPr/>
        </p:nvSpPr>
        <p:spPr bwMode="auto">
          <a:xfrm>
            <a:off x="6856413" y="5424488"/>
            <a:ext cx="12282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r>
              <a:rPr lang="zh-CN" altLang="en-US"/>
              <a:t>实”包含</a:t>
            </a:r>
          </a:p>
        </p:txBody>
      </p:sp>
    </p:spTree>
    <p:extLst>
      <p:ext uri="{BB962C8B-B14F-4D97-AF65-F5344CB8AC3E}">
        <p14:creationId xmlns:p14="http://schemas.microsoft.com/office/powerpoint/2010/main" val="83456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blinds(horizontal)">
                                      <p:cBhvr>
                                        <p:cTn id="7" dur="500"/>
                                        <p:tgtEl>
                                          <p:spTgt spid="389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18"/>
                                        </p:tgtEl>
                                        <p:attrNameLst>
                                          <p:attrName>style.visibility</p:attrName>
                                        </p:attrNameLst>
                                      </p:cBhvr>
                                      <p:to>
                                        <p:strVal val="visible"/>
                                      </p:to>
                                    </p:set>
                                    <p:animEffect transition="in" filter="blinds(horizontal)">
                                      <p:cBhvr>
                                        <p:cTn id="12" dur="500"/>
                                        <p:tgtEl>
                                          <p:spTgt spid="389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919"/>
                                        </p:tgtEl>
                                        <p:attrNameLst>
                                          <p:attrName>style.visibility</p:attrName>
                                        </p:attrNameLst>
                                      </p:cBhvr>
                                      <p:to>
                                        <p:strVal val="visible"/>
                                      </p:to>
                                    </p:set>
                                    <p:animEffect transition="in" filter="blinds(horizontal)">
                                      <p:cBhvr>
                                        <p:cTn id="17" dur="500"/>
                                        <p:tgtEl>
                                          <p:spTgt spid="389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920"/>
                                        </p:tgtEl>
                                        <p:attrNameLst>
                                          <p:attrName>style.visibility</p:attrName>
                                        </p:attrNameLst>
                                      </p:cBhvr>
                                      <p:to>
                                        <p:strVal val="visible"/>
                                      </p:to>
                                    </p:set>
                                    <p:animEffect transition="in" filter="blinds(horizontal)">
                                      <p:cBhvr>
                                        <p:cTn id="22" dur="500"/>
                                        <p:tgtEl>
                                          <p:spTgt spid="38920"/>
                                        </p:tgtEl>
                                      </p:cBhvr>
                                    </p:animEffect>
                                  </p:childTnLst>
                                </p:cTn>
                              </p:par>
                              <p:par>
                                <p:cTn id="23" presetID="3" presetClass="entr" presetSubtype="10" fill="hold" nodeType="withEffect">
                                  <p:stCondLst>
                                    <p:cond delay="0"/>
                                  </p:stCondLst>
                                  <p:childTnLst>
                                    <p:set>
                                      <p:cBhvr>
                                        <p:cTn id="24" dur="1" fill="hold">
                                          <p:stCondLst>
                                            <p:cond delay="0"/>
                                          </p:stCondLst>
                                        </p:cTn>
                                        <p:tgtEl>
                                          <p:spTgt spid="38921"/>
                                        </p:tgtEl>
                                        <p:attrNameLst>
                                          <p:attrName>style.visibility</p:attrName>
                                        </p:attrNameLst>
                                      </p:cBhvr>
                                      <p:to>
                                        <p:strVal val="visible"/>
                                      </p:to>
                                    </p:set>
                                    <p:animEffect transition="in" filter="blinds(horizontal)">
                                      <p:cBhvr>
                                        <p:cTn id="25" dur="500"/>
                                        <p:tgtEl>
                                          <p:spTgt spid="3892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8922"/>
                                        </p:tgtEl>
                                        <p:attrNameLst>
                                          <p:attrName>style.visibility</p:attrName>
                                        </p:attrNameLst>
                                      </p:cBhvr>
                                      <p:to>
                                        <p:strVal val="visible"/>
                                      </p:to>
                                    </p:set>
                                    <p:animEffect transition="in" filter="blinds(horizontal)">
                                      <p:cBhvr>
                                        <p:cTn id="28" dur="500"/>
                                        <p:tgtEl>
                                          <p:spTgt spid="389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8923"/>
                                        </p:tgtEl>
                                        <p:attrNameLst>
                                          <p:attrName>style.visibility</p:attrName>
                                        </p:attrNameLst>
                                      </p:cBhvr>
                                      <p:to>
                                        <p:strVal val="visible"/>
                                      </p:to>
                                    </p:set>
                                    <p:animEffect transition="in" filter="blinds(horizontal)">
                                      <p:cBhvr>
                                        <p:cTn id="31" dur="500"/>
                                        <p:tgtEl>
                                          <p:spTgt spid="38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38922" grpId="0"/>
      <p:bldP spid="389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类之间的关系</a:t>
            </a:r>
            <a:r>
              <a:rPr lang="en-US" altLang="zh-CN"/>
              <a:t>3</a:t>
            </a:r>
          </a:p>
        </p:txBody>
      </p:sp>
      <p:graphicFrame>
        <p:nvGraphicFramePr>
          <p:cNvPr id="27654" name="Object 6"/>
          <p:cNvGraphicFramePr>
            <a:graphicFrameLocks noGrp="1" noChangeAspect="1"/>
          </p:cNvGraphicFramePr>
          <p:nvPr>
            <p:ph idx="1"/>
          </p:nvPr>
        </p:nvGraphicFramePr>
        <p:xfrm>
          <a:off x="2055812" y="1943100"/>
          <a:ext cx="2819400" cy="1104900"/>
        </p:xfrm>
        <a:graphic>
          <a:graphicData uri="http://schemas.openxmlformats.org/presentationml/2006/ole">
            <mc:AlternateContent xmlns:mc="http://schemas.openxmlformats.org/markup-compatibility/2006">
              <mc:Choice xmlns:v="urn:schemas-microsoft-com:vml" Requires="v">
                <p:oleObj spid="_x0000_s13386" name="Visio" r:id="rId4" imgW="1653336" imgH="648073" progId="Visio.Drawing.11">
                  <p:embed/>
                </p:oleObj>
              </mc:Choice>
              <mc:Fallback>
                <p:oleObj name="Visio" r:id="rId4" imgW="1653336" imgH="64807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812" y="1943100"/>
                        <a:ext cx="2819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6" name="Text Box 8"/>
          <p:cNvSpPr txBox="1">
            <a:spLocks noChangeArrowheads="1"/>
          </p:cNvSpPr>
          <p:nvPr/>
        </p:nvSpPr>
        <p:spPr bwMode="auto">
          <a:xfrm>
            <a:off x="5332412" y="2133601"/>
            <a:ext cx="269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学生和讲师有什么共性？</a:t>
            </a:r>
          </a:p>
        </p:txBody>
      </p:sp>
      <p:pic>
        <p:nvPicPr>
          <p:cNvPr id="276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4212" y="1876426"/>
            <a:ext cx="13335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4412" y="3886200"/>
            <a:ext cx="32385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9"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4412" y="4343400"/>
            <a:ext cx="4171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8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blinds(horizontal)">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blinds(horizontal)">
                                      <p:cBhvr>
                                        <p:cTn id="12" dur="500"/>
                                        <p:tgtEl>
                                          <p:spTgt spid="276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658"/>
                                        </p:tgtEl>
                                        <p:attrNameLst>
                                          <p:attrName>style.visibility</p:attrName>
                                        </p:attrNameLst>
                                      </p:cBhvr>
                                      <p:to>
                                        <p:strVal val="visible"/>
                                      </p:to>
                                    </p:set>
                                    <p:animEffect transition="in" filter="blinds(horizontal)">
                                      <p:cBhvr>
                                        <p:cTn id="17" dur="500"/>
                                        <p:tgtEl>
                                          <p:spTgt spid="276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659"/>
                                        </p:tgtEl>
                                        <p:attrNameLst>
                                          <p:attrName>style.visibility</p:attrName>
                                        </p:attrNameLst>
                                      </p:cBhvr>
                                      <p:to>
                                        <p:strVal val="visible"/>
                                      </p:to>
                                    </p:set>
                                    <p:animEffect transition="in" filter="blinds(horizontal)">
                                      <p:cBhvr>
                                        <p:cTn id="22"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t>类之间的关系</a:t>
            </a:r>
            <a:r>
              <a:rPr lang="en-US" altLang="zh-CN"/>
              <a:t>4</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1905000"/>
            <a:ext cx="4143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7" name="Text Box 7"/>
          <p:cNvSpPr txBox="1">
            <a:spLocks noChangeArrowheads="1"/>
          </p:cNvSpPr>
          <p:nvPr/>
        </p:nvSpPr>
        <p:spPr bwMode="auto">
          <a:xfrm>
            <a:off x="6824662" y="1995488"/>
            <a:ext cx="338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我有你的电话，你没有我的电话</a:t>
            </a:r>
          </a:p>
        </p:txBody>
      </p:sp>
      <p:pic>
        <p:nvPicPr>
          <p:cNvPr id="3584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812" y="3124201"/>
            <a:ext cx="41910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50" name="Text Box 10"/>
          <p:cNvSpPr txBox="1">
            <a:spLocks noChangeArrowheads="1"/>
          </p:cNvSpPr>
          <p:nvPr/>
        </p:nvSpPr>
        <p:spPr bwMode="auto">
          <a:xfrm>
            <a:off x="6856412" y="3200401"/>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我没有你不能活！</a:t>
            </a:r>
          </a:p>
        </p:txBody>
      </p:sp>
    </p:spTree>
    <p:extLst>
      <p:ext uri="{BB962C8B-B14F-4D97-AF65-F5344CB8AC3E}">
        <p14:creationId xmlns:p14="http://schemas.microsoft.com/office/powerpoint/2010/main" val="333749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linds(horizontal)">
                                      <p:cBhvr>
                                        <p:cTn id="7" dur="500"/>
                                        <p:tgtEl>
                                          <p:spTgt spid="35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7"/>
                                        </p:tgtEl>
                                        <p:attrNameLst>
                                          <p:attrName>style.visibility</p:attrName>
                                        </p:attrNameLst>
                                      </p:cBhvr>
                                      <p:to>
                                        <p:strVal val="visible"/>
                                      </p:to>
                                    </p:set>
                                    <p:animEffect transition="in" filter="blinds(horizontal)">
                                      <p:cBhvr>
                                        <p:cTn id="12" dur="500"/>
                                        <p:tgtEl>
                                          <p:spTgt spid="358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49"/>
                                        </p:tgtEl>
                                        <p:attrNameLst>
                                          <p:attrName>style.visibility</p:attrName>
                                        </p:attrNameLst>
                                      </p:cBhvr>
                                      <p:to>
                                        <p:strVal val="visible"/>
                                      </p:to>
                                    </p:set>
                                    <p:animEffect transition="in" filter="blinds(horizontal)">
                                      <p:cBhvr>
                                        <p:cTn id="17" dur="500"/>
                                        <p:tgtEl>
                                          <p:spTgt spid="358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50"/>
                                        </p:tgtEl>
                                        <p:attrNameLst>
                                          <p:attrName>style.visibility</p:attrName>
                                        </p:attrNameLst>
                                      </p:cBhvr>
                                      <p:to>
                                        <p:strVal val="visible"/>
                                      </p:to>
                                    </p:set>
                                    <p:animEffect transition="in" filter="blinds(horizontal)">
                                      <p:cBhvr>
                                        <p:cTn id="22"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p:bldP spid="358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t>类之间的关系汇总</a:t>
            </a:r>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12" y="1600200"/>
            <a:ext cx="40386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2" y="27781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1012" y="39211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1012" y="51403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4412" y="1524001"/>
            <a:ext cx="4267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0612" y="2438401"/>
            <a:ext cx="3467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3" y="3238500"/>
            <a:ext cx="3552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0612" y="3962400"/>
            <a:ext cx="4171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6813" y="4800600"/>
            <a:ext cx="4143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8"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0612" y="5591176"/>
            <a:ext cx="41910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471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t>练习</a:t>
            </a:r>
            <a:r>
              <a:rPr lang="en-US" altLang="zh-CN"/>
              <a:t>1</a:t>
            </a:r>
          </a:p>
        </p:txBody>
      </p:sp>
      <p:sp>
        <p:nvSpPr>
          <p:cNvPr id="40963" name="Rectangle 3"/>
          <p:cNvSpPr>
            <a:spLocks noGrp="1" noChangeArrowheads="1"/>
          </p:cNvSpPr>
          <p:nvPr>
            <p:ph type="body" idx="1"/>
          </p:nvPr>
        </p:nvSpPr>
        <p:spPr/>
        <p:txBody>
          <a:bodyPr/>
          <a:lstStyle/>
          <a:p>
            <a:r>
              <a:rPr lang="zh-CN" altLang="en-US" dirty="0"/>
              <a:t>请用类图描述你</a:t>
            </a:r>
            <a:r>
              <a:rPr lang="zh-CN" altLang="en-US" dirty="0" smtClean="0"/>
              <a:t>和你的他</a:t>
            </a:r>
            <a:r>
              <a:rPr lang="en-US" altLang="zh-CN" dirty="0" smtClean="0"/>
              <a:t>/</a:t>
            </a:r>
            <a:r>
              <a:rPr lang="zh-CN" altLang="en-US" dirty="0" smtClean="0"/>
              <a:t>她的关系</a:t>
            </a:r>
            <a:endParaRPr lang="zh-CN" altLang="en-US" dirty="0"/>
          </a:p>
        </p:txBody>
      </p:sp>
    </p:spTree>
    <p:extLst>
      <p:ext uri="{BB962C8B-B14F-4D97-AF65-F5344CB8AC3E}">
        <p14:creationId xmlns:p14="http://schemas.microsoft.com/office/powerpoint/2010/main" val="327759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a:t>你</a:t>
            </a:r>
            <a:r>
              <a:rPr lang="zh-CN" altLang="en-US" dirty="0" smtClean="0"/>
              <a:t>和你的他</a:t>
            </a:r>
            <a:r>
              <a:rPr lang="en-US" altLang="zh-CN" dirty="0" smtClean="0"/>
              <a:t>/</a:t>
            </a:r>
            <a:r>
              <a:rPr lang="zh-CN" altLang="en-US" dirty="0" smtClean="0"/>
              <a:t>她的关系</a:t>
            </a:r>
            <a:endParaRPr lang="zh-CN" altLang="en-US" dirty="0"/>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2" y="1828800"/>
            <a:ext cx="50292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2" y="2895600"/>
            <a:ext cx="50292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2" y="3683000"/>
            <a:ext cx="51054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4412" y="4800600"/>
            <a:ext cx="5257800"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12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linds(horizontal)">
                                      <p:cBhvr>
                                        <p:cTn id="7" dur="500"/>
                                        <p:tgtEl>
                                          <p:spTgt spid="47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blinds(horizontal)">
                                      <p:cBhvr>
                                        <p:cTn id="12" dur="500"/>
                                        <p:tgtEl>
                                          <p:spTgt spid="471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110"/>
                                        </p:tgtEl>
                                        <p:attrNameLst>
                                          <p:attrName>style.visibility</p:attrName>
                                        </p:attrNameLst>
                                      </p:cBhvr>
                                      <p:to>
                                        <p:strVal val="visible"/>
                                      </p:to>
                                    </p:set>
                                    <p:animEffect transition="in" filter="blinds(horizontal)">
                                      <p:cBhvr>
                                        <p:cTn id="17" dur="500"/>
                                        <p:tgtEl>
                                          <p:spTgt spid="47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7111"/>
                                        </p:tgtEl>
                                        <p:attrNameLst>
                                          <p:attrName>style.visibility</p:attrName>
                                        </p:attrNameLst>
                                      </p:cBhvr>
                                      <p:to>
                                        <p:strVal val="visible"/>
                                      </p:to>
                                    </p:set>
                                    <p:animEffect transition="in" filter="blinds(horizontal)">
                                      <p:cBhvr>
                                        <p:cTn id="22"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t>练习</a:t>
            </a:r>
            <a:r>
              <a:rPr lang="en-US" altLang="zh-CN"/>
              <a:t>2</a:t>
            </a:r>
          </a:p>
        </p:txBody>
      </p:sp>
      <p:sp>
        <p:nvSpPr>
          <p:cNvPr id="63491" name="Rectangle 3"/>
          <p:cNvSpPr>
            <a:spLocks noGrp="1" noChangeArrowheads="1"/>
          </p:cNvSpPr>
          <p:nvPr>
            <p:ph type="body" idx="1"/>
          </p:nvPr>
        </p:nvSpPr>
        <p:spPr/>
        <p:txBody>
          <a:bodyPr/>
          <a:lstStyle/>
          <a:p>
            <a:r>
              <a:rPr lang="zh-CN" altLang="en-US"/>
              <a:t>请用类图描述公司、雇员的关系</a:t>
            </a:r>
          </a:p>
        </p:txBody>
      </p:sp>
    </p:spTree>
    <p:extLst>
      <p:ext uri="{BB962C8B-B14F-4D97-AF65-F5344CB8AC3E}">
        <p14:creationId xmlns:p14="http://schemas.microsoft.com/office/powerpoint/2010/main" val="290059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需求开发</a:t>
            </a:r>
            <a:endParaRPr lang="zh-CN" altLang="en-US" dirty="0"/>
          </a:p>
        </p:txBody>
      </p:sp>
      <p:sp>
        <p:nvSpPr>
          <p:cNvPr id="3" name="内容占位符 2"/>
          <p:cNvSpPr>
            <a:spLocks noGrp="1"/>
          </p:cNvSpPr>
          <p:nvPr>
            <p:ph idx="1"/>
          </p:nvPr>
        </p:nvSpPr>
        <p:spPr/>
        <p:txBody>
          <a:bodyPr/>
          <a:lstStyle/>
          <a:p>
            <a:r>
              <a:rPr lang="zh-CN" altLang="en-US" dirty="0"/>
              <a:t>这里假设是去做一个</a:t>
            </a:r>
            <a:r>
              <a:rPr lang="en-US" altLang="zh-CN" dirty="0"/>
              <a:t>B2C</a:t>
            </a:r>
            <a:r>
              <a:rPr lang="zh-CN" altLang="en-US" dirty="0"/>
              <a:t>商城</a:t>
            </a:r>
            <a:endParaRPr lang="en-US" altLang="zh-CN" dirty="0" smtClean="0"/>
          </a:p>
          <a:p>
            <a:r>
              <a:rPr lang="zh-CN" altLang="en-US" dirty="0" smtClean="0"/>
              <a:t>需求调研</a:t>
            </a:r>
            <a:r>
              <a:rPr lang="en-US" altLang="zh-CN" dirty="0" smtClean="0"/>
              <a:t>(</a:t>
            </a:r>
            <a:r>
              <a:rPr lang="zh-CN" altLang="en-US" dirty="0"/>
              <a:t>收集需求的时候要和客户或相关部门一一</a:t>
            </a:r>
            <a:r>
              <a:rPr lang="zh-CN" altLang="en-US" dirty="0" smtClean="0"/>
              <a:t>确认</a:t>
            </a:r>
            <a:r>
              <a:rPr lang="en-US" altLang="zh-CN" dirty="0" smtClean="0"/>
              <a:t>,</a:t>
            </a:r>
            <a:r>
              <a:rPr lang="zh-CN" altLang="en-US" dirty="0" smtClean="0"/>
              <a:t>并形成正式的文件或其它记录</a:t>
            </a:r>
            <a:r>
              <a:rPr lang="en-US" altLang="zh-CN" dirty="0" smtClean="0"/>
              <a:t>)</a:t>
            </a:r>
          </a:p>
          <a:p>
            <a:r>
              <a:rPr lang="zh-CN" altLang="en-US" dirty="0" smtClean="0"/>
              <a:t>分析用户现状（用户购物的习惯</a:t>
            </a:r>
            <a:r>
              <a:rPr lang="en-US" altLang="zh-CN" dirty="0" smtClean="0"/>
              <a:t>,</a:t>
            </a:r>
            <a:r>
              <a:rPr lang="zh-CN" altLang="en-US" dirty="0" smtClean="0"/>
              <a:t>使用的终端，</a:t>
            </a:r>
            <a:r>
              <a:rPr lang="zh-CN" altLang="en-US" dirty="0"/>
              <a:t>侧重</a:t>
            </a:r>
            <a:r>
              <a:rPr lang="zh-CN" altLang="en-US" dirty="0" smtClean="0"/>
              <a:t>网站还是</a:t>
            </a:r>
            <a:r>
              <a:rPr lang="en-US" altLang="zh-CN" dirty="0" smtClean="0"/>
              <a:t>App</a:t>
            </a:r>
            <a:r>
              <a:rPr lang="zh-CN" altLang="en-US" dirty="0" smtClean="0"/>
              <a:t>）</a:t>
            </a:r>
            <a:endParaRPr lang="en-US" altLang="zh-CN" dirty="0" smtClean="0"/>
          </a:p>
          <a:p>
            <a:r>
              <a:rPr lang="zh-CN" altLang="en-US" dirty="0" smtClean="0"/>
              <a:t>分析</a:t>
            </a:r>
            <a:r>
              <a:rPr lang="zh-CN" altLang="en-US" dirty="0"/>
              <a:t>业务模型、核心</a:t>
            </a:r>
            <a:r>
              <a:rPr lang="zh-CN" altLang="en-US" dirty="0" smtClean="0"/>
              <a:t>对象（</a:t>
            </a:r>
            <a:r>
              <a:rPr lang="zh-CN" altLang="en-US" dirty="0"/>
              <a:t>客户、商品、购物车</a:t>
            </a:r>
            <a:r>
              <a:rPr lang="zh-CN" altLang="en-US" dirty="0" smtClean="0"/>
              <a:t>、订单</a:t>
            </a:r>
            <a:r>
              <a:rPr lang="zh-CN" altLang="en-US" dirty="0" smtClean="0"/>
              <a:t>）</a:t>
            </a:r>
            <a:endParaRPr lang="en-US" altLang="zh-CN" dirty="0"/>
          </a:p>
          <a:p>
            <a:r>
              <a:rPr lang="zh-CN" altLang="en-US" dirty="0" smtClean="0"/>
              <a:t>分析业务</a:t>
            </a:r>
            <a:r>
              <a:rPr lang="zh-CN" altLang="en-US" dirty="0" smtClean="0"/>
              <a:t>流程（浏览商品</a:t>
            </a:r>
            <a:r>
              <a:rPr lang="en-US" altLang="zh-CN" dirty="0" smtClean="0"/>
              <a:t>-</a:t>
            </a:r>
            <a:r>
              <a:rPr lang="zh-CN" altLang="en-US" dirty="0" smtClean="0"/>
              <a:t>加入购物车</a:t>
            </a:r>
            <a:r>
              <a:rPr lang="en-US" altLang="zh-CN" dirty="0" smtClean="0"/>
              <a:t>-</a:t>
            </a:r>
            <a:r>
              <a:rPr lang="zh-CN" altLang="en-US" dirty="0" smtClean="0"/>
              <a:t>创建订单</a:t>
            </a:r>
            <a:r>
              <a:rPr lang="en-US" altLang="zh-CN" dirty="0" smtClean="0"/>
              <a:t>-</a:t>
            </a:r>
            <a:r>
              <a:rPr lang="zh-CN" altLang="en-US" dirty="0" smtClean="0"/>
              <a:t>支付）</a:t>
            </a:r>
            <a:endParaRPr lang="en-US" altLang="zh-CN" dirty="0" smtClean="0"/>
          </a:p>
          <a:p>
            <a:r>
              <a:rPr lang="zh-CN" altLang="en-US" dirty="0" smtClean="0"/>
              <a:t>分析功能</a:t>
            </a:r>
            <a:r>
              <a:rPr lang="zh-CN" altLang="en-US" dirty="0" smtClean="0"/>
              <a:t>模块（订单管理）</a:t>
            </a:r>
            <a:endParaRPr lang="en-US" altLang="zh-CN" dirty="0" smtClean="0"/>
          </a:p>
          <a:p>
            <a:r>
              <a:rPr lang="zh-CN" altLang="en-US" dirty="0" smtClean="0"/>
              <a:t>分析功能</a:t>
            </a:r>
            <a:r>
              <a:rPr lang="zh-CN" altLang="en-US" dirty="0" smtClean="0"/>
              <a:t>点（创建订单，</a:t>
            </a:r>
            <a:r>
              <a:rPr lang="zh-CN" altLang="en-US" dirty="0"/>
              <a:t>删除订单，订单查看，订单支付）</a:t>
            </a:r>
            <a:endParaRPr lang="en-US" altLang="zh-CN" dirty="0" smtClean="0"/>
          </a:p>
          <a:p>
            <a:pPr marL="0" indent="0">
              <a:buNone/>
            </a:pPr>
            <a:r>
              <a:rPr lang="zh-CN" altLang="en-US" dirty="0" smtClean="0"/>
              <a:t>。。。</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399520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t>公司、雇员的关系</a:t>
            </a:r>
          </a:p>
        </p:txBody>
      </p:sp>
      <p:pic>
        <p:nvPicPr>
          <p:cNvPr id="491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2" y="2514600"/>
            <a:ext cx="7467600"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45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blinds(horizontal)">
                                      <p:cBhvr>
                                        <p:cTn id="7"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t>练习</a:t>
            </a:r>
            <a:r>
              <a:rPr lang="en-US" altLang="zh-CN"/>
              <a:t>3</a:t>
            </a:r>
          </a:p>
        </p:txBody>
      </p:sp>
      <p:sp>
        <p:nvSpPr>
          <p:cNvPr id="65539" name="Rectangle 3"/>
          <p:cNvSpPr>
            <a:spLocks noGrp="1" noChangeArrowheads="1"/>
          </p:cNvSpPr>
          <p:nvPr>
            <p:ph type="body" idx="1"/>
          </p:nvPr>
        </p:nvSpPr>
        <p:spPr/>
        <p:txBody>
          <a:bodyPr/>
          <a:lstStyle/>
          <a:p>
            <a:r>
              <a:rPr lang="zh-CN" altLang="en-US"/>
              <a:t>请用类图描述香蕉、苹果、梨子的关系</a:t>
            </a:r>
          </a:p>
        </p:txBody>
      </p:sp>
    </p:spTree>
    <p:extLst>
      <p:ext uri="{BB962C8B-B14F-4D97-AF65-F5344CB8AC3E}">
        <p14:creationId xmlns:p14="http://schemas.microsoft.com/office/powerpoint/2010/main" val="187898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香蕉、苹果、梨子的关系</a:t>
            </a:r>
          </a:p>
        </p:txBody>
      </p:sp>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2" y="2057400"/>
            <a:ext cx="7543800" cy="308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84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linds(horizontal)">
                                      <p:cBhvr>
                                        <p:cTn id="7"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t>练习</a:t>
            </a:r>
            <a:r>
              <a:rPr lang="en-US" altLang="zh-CN"/>
              <a:t>4</a:t>
            </a:r>
          </a:p>
        </p:txBody>
      </p:sp>
      <p:sp>
        <p:nvSpPr>
          <p:cNvPr id="67587" name="Rectangle 3"/>
          <p:cNvSpPr>
            <a:spLocks noGrp="1" noChangeArrowheads="1"/>
          </p:cNvSpPr>
          <p:nvPr>
            <p:ph type="body" idx="1"/>
          </p:nvPr>
        </p:nvSpPr>
        <p:spPr/>
        <p:txBody>
          <a:bodyPr/>
          <a:lstStyle/>
          <a:p>
            <a:r>
              <a:rPr lang="zh-CN" altLang="en-US" dirty="0"/>
              <a:t>请用类图描述</a:t>
            </a:r>
            <a:r>
              <a:rPr lang="zh-CN" altLang="en-US" dirty="0" smtClean="0"/>
              <a:t>我们你们学院的组织</a:t>
            </a:r>
            <a:r>
              <a:rPr lang="zh-CN" altLang="en-US" dirty="0"/>
              <a:t>架构</a:t>
            </a:r>
          </a:p>
        </p:txBody>
      </p:sp>
    </p:spTree>
    <p:extLst>
      <p:ext uri="{BB962C8B-B14F-4D97-AF65-F5344CB8AC3E}">
        <p14:creationId xmlns:p14="http://schemas.microsoft.com/office/powerpoint/2010/main" val="365922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66521" y="13209"/>
            <a:ext cx="10055781" cy="1609344"/>
          </a:xfrm>
        </p:spPr>
        <p:txBody>
          <a:bodyPr/>
          <a:lstStyle/>
          <a:p>
            <a:r>
              <a:rPr lang="zh-CN" altLang="en-US" dirty="0" smtClean="0"/>
              <a:t>我们事业部的组织</a:t>
            </a:r>
            <a:r>
              <a:rPr lang="zh-CN" altLang="en-US" dirty="0"/>
              <a:t>架构</a:t>
            </a:r>
          </a:p>
        </p:txBody>
      </p:sp>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2" y="1447801"/>
            <a:ext cx="8229600"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73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linds(horizontal)">
                                      <p:cBhvr>
                                        <p:cTn id="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小结</a:t>
            </a:r>
            <a:r>
              <a:rPr lang="en-US" altLang="zh-CN"/>
              <a:t>-1</a:t>
            </a:r>
          </a:p>
        </p:txBody>
      </p:sp>
      <p:sp>
        <p:nvSpPr>
          <p:cNvPr id="53251" name="Rectangle 3"/>
          <p:cNvSpPr>
            <a:spLocks noGrp="1" noChangeArrowheads="1"/>
          </p:cNvSpPr>
          <p:nvPr>
            <p:ph type="body" idx="1"/>
          </p:nvPr>
        </p:nvSpPr>
        <p:spPr/>
        <p:txBody>
          <a:bodyPr>
            <a:normAutofit/>
          </a:bodyPr>
          <a:lstStyle/>
          <a:p>
            <a:pPr>
              <a:lnSpc>
                <a:spcPct val="90000"/>
              </a:lnSpc>
            </a:pPr>
            <a:r>
              <a:rPr lang="zh-CN" altLang="en-US" sz="2800" dirty="0" smtClean="0"/>
              <a:t>需求分析之建模几</a:t>
            </a:r>
            <a:r>
              <a:rPr lang="zh-CN" altLang="en-US" sz="2800" dirty="0"/>
              <a:t>大要素</a:t>
            </a:r>
          </a:p>
          <a:p>
            <a:pPr lvl="1">
              <a:lnSpc>
                <a:spcPct val="90000"/>
              </a:lnSpc>
            </a:pPr>
            <a:r>
              <a:rPr lang="zh-CN" altLang="en-US" sz="2300" b="1" dirty="0" smtClean="0">
                <a:solidFill>
                  <a:srgbClr val="FF0000"/>
                </a:solidFill>
              </a:rPr>
              <a:t>人</a:t>
            </a:r>
            <a:r>
              <a:rPr lang="zh-CN" altLang="en-US" sz="2300" dirty="0"/>
              <a:t>、</a:t>
            </a:r>
            <a:r>
              <a:rPr lang="zh-CN" altLang="en-US" sz="2300" b="1" dirty="0" smtClean="0">
                <a:solidFill>
                  <a:srgbClr val="FF0000"/>
                </a:solidFill>
              </a:rPr>
              <a:t>物、规则</a:t>
            </a:r>
            <a:endParaRPr lang="zh-CN" altLang="en-US" sz="2300" b="1" dirty="0">
              <a:solidFill>
                <a:srgbClr val="FF0000"/>
              </a:solidFill>
            </a:endParaRPr>
          </a:p>
          <a:p>
            <a:pPr lvl="1">
              <a:lnSpc>
                <a:spcPct val="90000"/>
              </a:lnSpc>
            </a:pPr>
            <a:r>
              <a:rPr lang="zh-CN" altLang="en-US" sz="2300" dirty="0" smtClean="0"/>
              <a:t>场景、事件</a:t>
            </a:r>
            <a:endParaRPr lang="zh-CN" altLang="en-US" sz="2300" dirty="0"/>
          </a:p>
          <a:p>
            <a:pPr>
              <a:lnSpc>
                <a:spcPct val="90000"/>
              </a:lnSpc>
            </a:pPr>
            <a:r>
              <a:rPr lang="zh-CN" altLang="en-US" sz="2800" dirty="0"/>
              <a:t>用类图获取需求的大致步骤</a:t>
            </a:r>
          </a:p>
          <a:p>
            <a:pPr lvl="1">
              <a:lnSpc>
                <a:spcPct val="90000"/>
              </a:lnSpc>
            </a:pPr>
            <a:r>
              <a:rPr lang="zh-CN" altLang="en-US" sz="2300" dirty="0"/>
              <a:t>识别出类</a:t>
            </a:r>
          </a:p>
          <a:p>
            <a:pPr lvl="1">
              <a:lnSpc>
                <a:spcPct val="90000"/>
              </a:lnSpc>
            </a:pPr>
            <a:r>
              <a:rPr lang="zh-CN" altLang="en-US" sz="2300" dirty="0"/>
              <a:t>识别出类的主要属性</a:t>
            </a:r>
          </a:p>
          <a:p>
            <a:pPr lvl="1">
              <a:lnSpc>
                <a:spcPct val="90000"/>
              </a:lnSpc>
            </a:pPr>
            <a:r>
              <a:rPr lang="zh-CN" altLang="en-US" sz="2300" dirty="0"/>
              <a:t>描绘出类之间的关系</a:t>
            </a:r>
          </a:p>
          <a:p>
            <a:pPr lvl="1">
              <a:lnSpc>
                <a:spcPct val="90000"/>
              </a:lnSpc>
            </a:pPr>
            <a:r>
              <a:rPr lang="zh-CN" altLang="en-US" sz="2300" dirty="0"/>
              <a:t>对各类进行分析、抽象、整理</a:t>
            </a:r>
          </a:p>
          <a:p>
            <a:pPr lvl="1">
              <a:lnSpc>
                <a:spcPct val="90000"/>
              </a:lnSpc>
            </a:pPr>
            <a:endParaRPr lang="en-US" altLang="zh-CN" sz="2300" dirty="0"/>
          </a:p>
        </p:txBody>
      </p:sp>
    </p:spTree>
    <p:extLst>
      <p:ext uri="{BB962C8B-B14F-4D97-AF65-F5344CB8AC3E}">
        <p14:creationId xmlns:p14="http://schemas.microsoft.com/office/powerpoint/2010/main" val="263638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2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t>小结</a:t>
            </a:r>
            <a:r>
              <a:rPr lang="en-US" altLang="zh-CN"/>
              <a:t>-2</a:t>
            </a:r>
          </a:p>
        </p:txBody>
      </p:sp>
      <p:sp>
        <p:nvSpPr>
          <p:cNvPr id="55299" name="Rectangle 3"/>
          <p:cNvSpPr>
            <a:spLocks noGrp="1" noChangeArrowheads="1"/>
          </p:cNvSpPr>
          <p:nvPr>
            <p:ph type="body" idx="1"/>
          </p:nvPr>
        </p:nvSpPr>
        <p:spPr>
          <a:xfrm>
            <a:off x="1789112" y="1570870"/>
            <a:ext cx="8229600" cy="533400"/>
          </a:xfrm>
        </p:spPr>
        <p:txBody>
          <a:bodyPr/>
          <a:lstStyle/>
          <a:p>
            <a:pPr>
              <a:lnSpc>
                <a:spcPct val="90000"/>
              </a:lnSpc>
            </a:pPr>
            <a:r>
              <a:rPr lang="zh-CN" altLang="en-US" dirty="0"/>
              <a:t>类图基本语法</a:t>
            </a:r>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2" y="2057400"/>
            <a:ext cx="40386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32353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2" y="43783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4812" y="55975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8212" y="1981201"/>
            <a:ext cx="4267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7"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4412" y="2895601"/>
            <a:ext cx="3467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8"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4413" y="3695700"/>
            <a:ext cx="3552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9"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4412" y="4419600"/>
            <a:ext cx="4171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1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0613" y="5257800"/>
            <a:ext cx="4143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11"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4412" y="6200776"/>
            <a:ext cx="41910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2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小结</a:t>
            </a:r>
            <a:r>
              <a:rPr lang="en-US" altLang="zh-CN"/>
              <a:t>-3</a:t>
            </a:r>
          </a:p>
        </p:txBody>
      </p:sp>
      <p:sp>
        <p:nvSpPr>
          <p:cNvPr id="57347" name="Rectangle 3"/>
          <p:cNvSpPr>
            <a:spLocks noGrp="1" noChangeArrowheads="1"/>
          </p:cNvSpPr>
          <p:nvPr>
            <p:ph type="body" idx="1"/>
          </p:nvPr>
        </p:nvSpPr>
        <p:spPr/>
        <p:txBody>
          <a:bodyPr/>
          <a:lstStyle/>
          <a:p>
            <a:r>
              <a:rPr lang="zh-CN" altLang="en-US"/>
              <a:t>用好类图的关键</a:t>
            </a:r>
          </a:p>
          <a:p>
            <a:pPr lvl="1"/>
            <a:r>
              <a:rPr lang="zh-CN" altLang="en-US"/>
              <a:t>能表达出业务的原本意思</a:t>
            </a:r>
          </a:p>
          <a:p>
            <a:pPr lvl="1"/>
            <a:r>
              <a:rPr lang="zh-CN" altLang="en-US" b="1">
                <a:solidFill>
                  <a:srgbClr val="FF0000"/>
                </a:solidFill>
              </a:rPr>
              <a:t>能对业务进行抽象，发掘事物的本质</a:t>
            </a:r>
          </a:p>
          <a:p>
            <a:pPr lvl="2"/>
            <a:r>
              <a:rPr lang="en-US" altLang="zh-CN" sz="2700"/>
              <a:t>UML</a:t>
            </a:r>
            <a:r>
              <a:rPr lang="zh-CN" altLang="en-US" sz="2700"/>
              <a:t>比文字或者其它语言优势的地方就是，她能比较方便、准确地表达出事物的本质</a:t>
            </a:r>
          </a:p>
          <a:p>
            <a:pPr lvl="2"/>
            <a:endParaRPr lang="zh-CN" altLang="en-US" sz="2700"/>
          </a:p>
          <a:p>
            <a:pPr lvl="2"/>
            <a:endParaRPr lang="en-US" altLang="zh-CN" sz="2700"/>
          </a:p>
        </p:txBody>
      </p:sp>
    </p:spTree>
    <p:extLst>
      <p:ext uri="{BB962C8B-B14F-4D97-AF65-F5344CB8AC3E}">
        <p14:creationId xmlns:p14="http://schemas.microsoft.com/office/powerpoint/2010/main" val="319424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4012" y="2204864"/>
            <a:ext cx="10055781" cy="1609344"/>
          </a:xfrm>
        </p:spPr>
        <p:txBody>
          <a:bodyPr/>
          <a:lstStyle/>
          <a:p>
            <a:r>
              <a:rPr lang="zh-CN" altLang="en-US" dirty="0" smtClean="0"/>
              <a:t>需求分析之用例图</a:t>
            </a:r>
            <a:endParaRPr lang="zh-CN" altLang="en-US" dirty="0"/>
          </a:p>
        </p:txBody>
      </p:sp>
    </p:spTree>
    <p:extLst>
      <p:ext uri="{BB962C8B-B14F-4D97-AF65-F5344CB8AC3E}">
        <p14:creationId xmlns:p14="http://schemas.microsoft.com/office/powerpoint/2010/main" val="248165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569" y="484632"/>
            <a:ext cx="10209419" cy="712120"/>
          </a:xfrm>
        </p:spPr>
        <p:txBody>
          <a:bodyPr>
            <a:normAutofit fontScale="90000"/>
          </a:bodyPr>
          <a:lstStyle/>
          <a:p>
            <a:r>
              <a:rPr lang="zh-CN" altLang="en-US" dirty="0"/>
              <a:t>商品购买用例图</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370933" y="1340768"/>
            <a:ext cx="7962913" cy="5328592"/>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8" descr="https://images.cnblogs.com/cnblogs_com/assion/GoodsBuy.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8500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需求分析工具</a:t>
            </a:r>
            <a:endParaRPr lang="zh-CN" altLang="en-US" dirty="0"/>
          </a:p>
        </p:txBody>
      </p:sp>
      <p:sp>
        <p:nvSpPr>
          <p:cNvPr id="3" name="内容占位符 2"/>
          <p:cNvSpPr>
            <a:spLocks noGrp="1"/>
          </p:cNvSpPr>
          <p:nvPr>
            <p:ph idx="1"/>
          </p:nvPr>
        </p:nvSpPr>
        <p:spPr/>
        <p:txBody>
          <a:bodyPr/>
          <a:lstStyle/>
          <a:p>
            <a:r>
              <a:rPr lang="zh-CN" altLang="en-US" dirty="0" smtClean="0"/>
              <a:t>思维导图</a:t>
            </a:r>
            <a:endParaRPr lang="en-US" altLang="zh-CN" dirty="0" smtClean="0"/>
          </a:p>
          <a:p>
            <a:r>
              <a:rPr lang="en-US" altLang="zh-CN" dirty="0" smtClean="0"/>
              <a:t>UML</a:t>
            </a:r>
            <a:endParaRPr lang="en-US" altLang="zh-CN" dirty="0"/>
          </a:p>
          <a:p>
            <a:r>
              <a:rPr lang="zh-CN" altLang="en-US" dirty="0" smtClean="0"/>
              <a:t>界面原型工具</a:t>
            </a:r>
            <a:endParaRPr lang="zh-CN" altLang="en-US" dirty="0"/>
          </a:p>
        </p:txBody>
      </p:sp>
    </p:spTree>
    <p:extLst>
      <p:ext uri="{BB962C8B-B14F-4D97-AF65-F5344CB8AC3E}">
        <p14:creationId xmlns:p14="http://schemas.microsoft.com/office/powerpoint/2010/main" val="421080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r>
              <a:rPr lang="en-US" altLang="zh-CN" dirty="0" smtClean="0"/>
              <a:t>1</a:t>
            </a:r>
            <a:r>
              <a:rPr lang="zh-CN" altLang="en-US" dirty="0" smtClean="0"/>
              <a:t>（</a:t>
            </a:r>
            <a:r>
              <a:rPr lang="en-US" altLang="zh-CN" dirty="0" smtClean="0"/>
              <a:t>3</a:t>
            </a:r>
            <a:r>
              <a:rPr lang="zh-CN" altLang="en-US" dirty="0" smtClean="0"/>
              <a:t>分钟）</a:t>
            </a:r>
            <a:endParaRPr lang="zh-CN" altLang="en-US" dirty="0"/>
          </a:p>
        </p:txBody>
      </p:sp>
      <p:sp>
        <p:nvSpPr>
          <p:cNvPr id="3" name="内容占位符 2"/>
          <p:cNvSpPr>
            <a:spLocks noGrp="1"/>
          </p:cNvSpPr>
          <p:nvPr>
            <p:ph idx="1"/>
          </p:nvPr>
        </p:nvSpPr>
        <p:spPr/>
        <p:txBody>
          <a:bodyPr>
            <a:normAutofit/>
          </a:bodyPr>
          <a:lstStyle/>
          <a:p>
            <a:r>
              <a:rPr lang="zh-CN" altLang="en-US" sz="2800" dirty="0"/>
              <a:t>用几句话描述</a:t>
            </a:r>
            <a:r>
              <a:rPr lang="zh-CN" altLang="en-US" sz="2800" dirty="0" smtClean="0"/>
              <a:t>你做的毕业设计项目能</a:t>
            </a:r>
            <a:r>
              <a:rPr lang="zh-CN" altLang="en-US" sz="2800" dirty="0"/>
              <a:t>做什么事情，简要地写下来。</a:t>
            </a:r>
          </a:p>
          <a:p>
            <a:endParaRPr lang="zh-CN" altLang="en-US" sz="2800" dirty="0"/>
          </a:p>
        </p:txBody>
      </p:sp>
    </p:spTree>
    <p:extLst>
      <p:ext uri="{BB962C8B-B14F-4D97-AF65-F5344CB8AC3E}">
        <p14:creationId xmlns:p14="http://schemas.microsoft.com/office/powerpoint/2010/main" val="171614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dirty="0"/>
              <a:t>你能条理地表达“系统能做什么事情”吗？</a:t>
            </a:r>
            <a:endParaRPr lang="zh-CN" altLang="en-US" dirty="0"/>
          </a:p>
        </p:txBody>
      </p:sp>
      <p:sp>
        <p:nvSpPr>
          <p:cNvPr id="3" name="内容占位符 2"/>
          <p:cNvSpPr>
            <a:spLocks noGrp="1"/>
          </p:cNvSpPr>
          <p:nvPr>
            <p:ph idx="1"/>
          </p:nvPr>
        </p:nvSpPr>
        <p:spPr/>
        <p:txBody>
          <a:bodyPr>
            <a:normAutofit/>
          </a:bodyPr>
          <a:lstStyle/>
          <a:p>
            <a:r>
              <a:rPr lang="zh-CN" altLang="en-US" sz="2800" dirty="0"/>
              <a:t>用例图能帮助你表达。</a:t>
            </a:r>
          </a:p>
          <a:p>
            <a:r>
              <a:rPr lang="zh-CN" altLang="en-US" sz="2800" dirty="0"/>
              <a:t>用例图部分情况下可能不太适用。</a:t>
            </a:r>
          </a:p>
          <a:p>
            <a:r>
              <a:rPr lang="zh-CN" altLang="en-US" sz="2800" dirty="0"/>
              <a:t>用好用例图的关键是：</a:t>
            </a:r>
          </a:p>
          <a:p>
            <a:pPr lvl="1"/>
            <a:r>
              <a:rPr lang="zh-CN" altLang="en-US" sz="2800" dirty="0"/>
              <a:t>你的表达有没有条理！</a:t>
            </a:r>
          </a:p>
          <a:p>
            <a:pPr lvl="1"/>
            <a:r>
              <a:rPr lang="zh-CN" altLang="en-US" sz="2800" dirty="0"/>
              <a:t>你能不能从用户能理解的角度来描述！</a:t>
            </a:r>
          </a:p>
          <a:p>
            <a:endParaRPr lang="zh-CN" altLang="en-US" sz="2800" dirty="0"/>
          </a:p>
        </p:txBody>
      </p:sp>
    </p:spTree>
    <p:extLst>
      <p:ext uri="{BB962C8B-B14F-4D97-AF65-F5344CB8AC3E}">
        <p14:creationId xmlns:p14="http://schemas.microsoft.com/office/powerpoint/2010/main" val="189917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用例图语法</a:t>
            </a:r>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569" y="1790159"/>
            <a:ext cx="5830723" cy="50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p:cNvSpPr txBox="1">
            <a:spLocks noChangeArrowheads="1"/>
          </p:cNvSpPr>
          <p:nvPr/>
        </p:nvSpPr>
        <p:spPr bwMode="auto">
          <a:xfrm>
            <a:off x="7966620" y="3645024"/>
            <a:ext cx="1406525" cy="17399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zh-CN" altLang="en-US" dirty="0"/>
              <a:t>角色</a:t>
            </a:r>
          </a:p>
          <a:p>
            <a:pPr>
              <a:buFontTx/>
              <a:buChar char="•"/>
            </a:pPr>
            <a:r>
              <a:rPr lang="zh-CN" altLang="en-US" dirty="0"/>
              <a:t>方框</a:t>
            </a:r>
          </a:p>
          <a:p>
            <a:pPr>
              <a:buFontTx/>
              <a:buChar char="•"/>
            </a:pPr>
            <a:r>
              <a:rPr lang="zh-CN" altLang="en-US" dirty="0"/>
              <a:t>圆圈</a:t>
            </a:r>
          </a:p>
          <a:p>
            <a:pPr>
              <a:buFontTx/>
              <a:buChar char="•"/>
            </a:pPr>
            <a:r>
              <a:rPr lang="zh-CN" altLang="en-US" dirty="0"/>
              <a:t>文字表达</a:t>
            </a:r>
          </a:p>
          <a:p>
            <a:pPr>
              <a:buFontTx/>
              <a:buChar char="•"/>
            </a:pPr>
            <a:r>
              <a:rPr lang="zh-CN" altLang="en-US" dirty="0"/>
              <a:t>线</a:t>
            </a:r>
          </a:p>
          <a:p>
            <a:pPr>
              <a:buFontTx/>
              <a:buChar char="•"/>
            </a:pPr>
            <a:r>
              <a:rPr lang="zh-CN" altLang="en-US" dirty="0"/>
              <a:t>有箭头的线</a:t>
            </a:r>
          </a:p>
        </p:txBody>
      </p:sp>
    </p:spTree>
    <p:extLst>
      <p:ext uri="{BB962C8B-B14F-4D97-AF65-F5344CB8AC3E}">
        <p14:creationId xmlns:p14="http://schemas.microsoft.com/office/powerpoint/2010/main" val="293463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用例图语法</a:t>
            </a:r>
            <a:r>
              <a:rPr lang="en-US" altLang="zh-CN" dirty="0"/>
              <a:t>2</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916" y="1844824"/>
            <a:ext cx="4896544" cy="480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6"/>
          <p:cNvSpPr txBox="1">
            <a:spLocks noChangeArrowheads="1"/>
          </p:cNvSpPr>
          <p:nvPr/>
        </p:nvSpPr>
        <p:spPr bwMode="auto">
          <a:xfrm>
            <a:off x="7318548" y="5256212"/>
            <a:ext cx="1863725" cy="9159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zh-CN" dirty="0"/>
              <a:t>Extend</a:t>
            </a:r>
          </a:p>
          <a:p>
            <a:pPr>
              <a:buFontTx/>
              <a:buChar char="•"/>
            </a:pPr>
            <a:r>
              <a:rPr lang="en-US" altLang="zh-CN" dirty="0"/>
              <a:t>Include</a:t>
            </a:r>
          </a:p>
          <a:p>
            <a:pPr>
              <a:buFontTx/>
              <a:buChar char="•"/>
            </a:pPr>
            <a:r>
              <a:rPr lang="zh-CN" altLang="en-US" dirty="0"/>
              <a:t>带三角形的箭头</a:t>
            </a:r>
          </a:p>
        </p:txBody>
      </p:sp>
    </p:spTree>
    <p:extLst>
      <p:ext uri="{BB962C8B-B14F-4D97-AF65-F5344CB8AC3E}">
        <p14:creationId xmlns:p14="http://schemas.microsoft.com/office/powerpoint/2010/main" val="355421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 绘出订餐系统的用例图</a:t>
            </a:r>
          </a:p>
        </p:txBody>
      </p:sp>
      <p:sp>
        <p:nvSpPr>
          <p:cNvPr id="3" name="内容占位符 2"/>
          <p:cNvSpPr>
            <a:spLocks noGrp="1"/>
          </p:cNvSpPr>
          <p:nvPr>
            <p:ph idx="1"/>
          </p:nvPr>
        </p:nvSpPr>
        <p:spPr/>
        <p:txBody>
          <a:bodyPr/>
          <a:lstStyle/>
          <a:p>
            <a:r>
              <a:rPr lang="zh-CN" altLang="en-US" sz="2800" dirty="0"/>
              <a:t>假设我们要做一个订餐系统，要实现当前我们订餐的全部功能。另外你可以考虑加上需要增加的功能。</a:t>
            </a:r>
          </a:p>
          <a:p>
            <a:r>
              <a:rPr lang="zh-CN" altLang="en-US" sz="2800" dirty="0"/>
              <a:t>要求</a:t>
            </a:r>
          </a:p>
          <a:p>
            <a:pPr lvl="1"/>
            <a:r>
              <a:rPr lang="zh-CN" altLang="en-US" sz="2300" dirty="0"/>
              <a:t>识别出角色</a:t>
            </a:r>
          </a:p>
          <a:p>
            <a:pPr lvl="1"/>
            <a:r>
              <a:rPr lang="zh-CN" altLang="en-US" sz="2300" dirty="0"/>
              <a:t>描述出这个系统能做什么事情</a:t>
            </a:r>
          </a:p>
          <a:p>
            <a:pPr lvl="1"/>
            <a:r>
              <a:rPr lang="en-US" altLang="zh-CN" sz="2300" dirty="0"/>
              <a:t>5</a:t>
            </a:r>
            <a:r>
              <a:rPr lang="zh-CN" altLang="en-US" sz="2300" dirty="0"/>
              <a:t>分钟</a:t>
            </a:r>
          </a:p>
          <a:p>
            <a:r>
              <a:rPr lang="zh-CN" altLang="en-US" sz="2800" dirty="0" smtClean="0"/>
              <a:t>相邻两人互相</a:t>
            </a:r>
            <a:r>
              <a:rPr lang="zh-CN" altLang="en-US" sz="2800" dirty="0"/>
              <a:t>评审（</a:t>
            </a:r>
            <a:r>
              <a:rPr lang="en-US" altLang="zh-CN" sz="2800" dirty="0"/>
              <a:t>5</a:t>
            </a:r>
            <a:r>
              <a:rPr lang="zh-CN" altLang="en-US" sz="2800" dirty="0"/>
              <a:t>分钟）</a:t>
            </a:r>
          </a:p>
          <a:p>
            <a:endParaRPr lang="zh-CN" altLang="en-US" dirty="0"/>
          </a:p>
        </p:txBody>
      </p:sp>
    </p:spTree>
    <p:extLst>
      <p:ext uri="{BB962C8B-B14F-4D97-AF65-F5344CB8AC3E}">
        <p14:creationId xmlns:p14="http://schemas.microsoft.com/office/powerpoint/2010/main" val="247445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4B57FBF-DD7C-48C9-B9B9-E7F40E79646B}" type="slidenum">
              <a:rPr lang="en-US" altLang="zh-CN"/>
              <a:pPr/>
              <a:t>45</a:t>
            </a:fld>
            <a:endParaRPr lang="en-US" altLang="zh-CN"/>
          </a:p>
        </p:txBody>
      </p:sp>
      <p:sp>
        <p:nvSpPr>
          <p:cNvPr id="227330" name="Rectangle 2"/>
          <p:cNvSpPr>
            <a:spLocks noGrp="1" noChangeArrowheads="1"/>
          </p:cNvSpPr>
          <p:nvPr>
            <p:ph type="title"/>
          </p:nvPr>
        </p:nvSpPr>
        <p:spPr/>
        <p:txBody>
          <a:bodyPr/>
          <a:lstStyle/>
          <a:p>
            <a:r>
              <a:rPr lang="zh-CN" altLang="en-US"/>
              <a:t>总结</a:t>
            </a:r>
          </a:p>
        </p:txBody>
      </p:sp>
      <p:sp>
        <p:nvSpPr>
          <p:cNvPr id="227331" name="Rectangle 3"/>
          <p:cNvSpPr>
            <a:spLocks noGrp="1" noChangeArrowheads="1"/>
          </p:cNvSpPr>
          <p:nvPr>
            <p:ph type="body" idx="1"/>
          </p:nvPr>
        </p:nvSpPr>
        <p:spPr/>
        <p:txBody>
          <a:bodyPr/>
          <a:lstStyle/>
          <a:p>
            <a:r>
              <a:rPr lang="en-US" altLang="zh-CN"/>
              <a:t>1</a:t>
            </a:r>
            <a:r>
              <a:rPr lang="zh-CN" altLang="en-US"/>
              <a:t>分钟时间，每人总结本次课所得</a:t>
            </a:r>
          </a:p>
          <a:p>
            <a:r>
              <a:rPr lang="en-US" altLang="zh-CN"/>
              <a:t>2</a:t>
            </a:r>
            <a:r>
              <a:rPr lang="zh-CN" altLang="en-US"/>
              <a:t>分钟时间，相邻两人互相倾诉所得</a:t>
            </a:r>
          </a:p>
          <a:p>
            <a:endParaRPr lang="zh-CN" altLang="en-US"/>
          </a:p>
          <a:p>
            <a:endParaRPr lang="en-US" altLang="zh-CN"/>
          </a:p>
        </p:txBody>
      </p:sp>
    </p:spTree>
    <p:extLst>
      <p:ext uri="{BB962C8B-B14F-4D97-AF65-F5344CB8AC3E}">
        <p14:creationId xmlns:p14="http://schemas.microsoft.com/office/powerpoint/2010/main" val="412831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18E9B5D-B8D4-41CF-92F9-74215651E063}" type="slidenum">
              <a:rPr lang="en-US" altLang="zh-CN"/>
              <a:pPr/>
              <a:t>46</a:t>
            </a:fld>
            <a:endParaRPr lang="en-US" altLang="zh-CN"/>
          </a:p>
        </p:txBody>
      </p:sp>
      <p:sp>
        <p:nvSpPr>
          <p:cNvPr id="233474" name="Rectangle 2"/>
          <p:cNvSpPr>
            <a:spLocks noGrp="1" noChangeArrowheads="1"/>
          </p:cNvSpPr>
          <p:nvPr>
            <p:ph type="title"/>
          </p:nvPr>
        </p:nvSpPr>
        <p:spPr/>
        <p:txBody>
          <a:bodyPr/>
          <a:lstStyle/>
          <a:p>
            <a:r>
              <a:rPr lang="zh-CN" altLang="en-US"/>
              <a:t>总结</a:t>
            </a:r>
          </a:p>
        </p:txBody>
      </p:sp>
      <p:sp>
        <p:nvSpPr>
          <p:cNvPr id="233475" name="Rectangle 3"/>
          <p:cNvSpPr>
            <a:spLocks noGrp="1" noChangeArrowheads="1"/>
          </p:cNvSpPr>
          <p:nvPr>
            <p:ph type="body" idx="1"/>
          </p:nvPr>
        </p:nvSpPr>
        <p:spPr/>
        <p:txBody>
          <a:bodyPr>
            <a:normAutofit fontScale="92500" lnSpcReduction="10000"/>
          </a:bodyPr>
          <a:lstStyle/>
          <a:p>
            <a:pPr marL="533400" indent="-533400"/>
            <a:r>
              <a:rPr lang="zh-CN" altLang="en-US" sz="2800" dirty="0"/>
              <a:t>用好用例图，你的条理性是关键！</a:t>
            </a:r>
          </a:p>
          <a:p>
            <a:pPr marL="533400" indent="-533400"/>
            <a:r>
              <a:rPr lang="zh-CN" altLang="en-US" sz="2800" dirty="0"/>
              <a:t>需要用用户能理解的语言来表达。</a:t>
            </a:r>
          </a:p>
          <a:p>
            <a:pPr marL="533400" indent="-533400"/>
            <a:r>
              <a:rPr lang="zh-CN" altLang="en-US" sz="2800" dirty="0"/>
              <a:t>用例图能协助你表达问题，但不是万能的。</a:t>
            </a:r>
          </a:p>
          <a:p>
            <a:pPr marL="533400" indent="-533400"/>
            <a:r>
              <a:rPr lang="zh-CN" altLang="en-US" sz="2800" dirty="0"/>
              <a:t>用例图基本语法</a:t>
            </a:r>
          </a:p>
          <a:p>
            <a:pPr marL="895350" lvl="1" indent="-438150"/>
            <a:r>
              <a:rPr lang="zh-CN" altLang="en-US" sz="2500" dirty="0"/>
              <a:t>角色、方框、圆圈、线条、有箭头线条、文字表达</a:t>
            </a:r>
          </a:p>
          <a:p>
            <a:pPr marL="895350" lvl="1" indent="-438150"/>
            <a:r>
              <a:rPr lang="en-US" altLang="zh-CN" sz="2500" dirty="0"/>
              <a:t>Extend</a:t>
            </a:r>
            <a:r>
              <a:rPr lang="zh-CN" altLang="en-US" sz="2500" dirty="0"/>
              <a:t>，</a:t>
            </a:r>
            <a:r>
              <a:rPr lang="en-US" altLang="zh-CN" sz="2500" dirty="0"/>
              <a:t>Include</a:t>
            </a:r>
            <a:r>
              <a:rPr lang="zh-CN" altLang="en-US" sz="2500" dirty="0"/>
              <a:t>，带三角的箭头</a:t>
            </a:r>
          </a:p>
          <a:p>
            <a:pPr marL="533400" indent="-533400"/>
            <a:r>
              <a:rPr lang="zh-CN" altLang="en-US" sz="2800" dirty="0"/>
              <a:t>画用例图的基本步骤</a:t>
            </a:r>
          </a:p>
          <a:p>
            <a:pPr marL="895350" lvl="1" indent="-438150">
              <a:buFont typeface="Wingdings" panose="05000000000000000000" pitchFamily="2" charset="2"/>
              <a:buAutoNum type="arabicPeriod"/>
            </a:pPr>
            <a:r>
              <a:rPr lang="zh-CN" altLang="en-US" sz="2300" dirty="0"/>
              <a:t>识别出角色</a:t>
            </a:r>
          </a:p>
          <a:p>
            <a:pPr marL="895350" lvl="1" indent="-438150">
              <a:buFont typeface="Wingdings" panose="05000000000000000000" pitchFamily="2" charset="2"/>
              <a:buAutoNum type="arabicPeriod"/>
            </a:pPr>
            <a:r>
              <a:rPr lang="zh-CN" altLang="en-US" sz="2300" dirty="0"/>
              <a:t>从高层次描述系统能做什么</a:t>
            </a:r>
          </a:p>
          <a:p>
            <a:pPr marL="895350" lvl="1" indent="-438150">
              <a:buFont typeface="Wingdings" panose="05000000000000000000" pitchFamily="2" charset="2"/>
              <a:buAutoNum type="arabicPeriod"/>
            </a:pPr>
            <a:r>
              <a:rPr lang="zh-CN" altLang="en-US" sz="2300" dirty="0"/>
              <a:t>细分需求</a:t>
            </a:r>
          </a:p>
        </p:txBody>
      </p:sp>
    </p:spTree>
    <p:extLst>
      <p:ext uri="{BB962C8B-B14F-4D97-AF65-F5344CB8AC3E}">
        <p14:creationId xmlns:p14="http://schemas.microsoft.com/office/powerpoint/2010/main" val="327947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4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47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347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347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347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347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347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34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思维导图</a:t>
            </a:r>
            <a:endParaRPr lang="zh-CN" altLang="en-US" dirty="0"/>
          </a:p>
        </p:txBody>
      </p:sp>
      <p:pic>
        <p:nvPicPr>
          <p:cNvPr id="14338" name="Picture 2" descr="http://www.xz7.com/up/2017-8/201708251548084845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7988" y="1988840"/>
            <a:ext cx="6048188"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68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endParaRPr lang="zh-CN" altLang="en-US" dirty="0"/>
          </a:p>
        </p:txBody>
      </p:sp>
      <p:pic>
        <p:nvPicPr>
          <p:cNvPr id="5" name="图片 4"/>
          <p:cNvPicPr>
            <a:picLocks noChangeAspect="1"/>
          </p:cNvPicPr>
          <p:nvPr/>
        </p:nvPicPr>
        <p:blipFill>
          <a:blip r:embed="rId2"/>
          <a:stretch>
            <a:fillRect/>
          </a:stretch>
        </p:blipFill>
        <p:spPr>
          <a:xfrm>
            <a:off x="4222204" y="188640"/>
            <a:ext cx="6696075" cy="6381750"/>
          </a:xfrm>
          <a:prstGeom prst="rect">
            <a:avLst/>
          </a:prstGeom>
        </p:spPr>
      </p:pic>
    </p:spTree>
    <p:extLst>
      <p:ext uri="{BB962C8B-B14F-4D97-AF65-F5344CB8AC3E}">
        <p14:creationId xmlns:p14="http://schemas.microsoft.com/office/powerpoint/2010/main" val="330348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界面原型工具</a:t>
            </a:r>
            <a:endParaRPr lang="zh-CN" altLang="en-US" dirty="0"/>
          </a:p>
        </p:txBody>
      </p:sp>
      <p:sp>
        <p:nvSpPr>
          <p:cNvPr id="4" name="内容占位符 3"/>
          <p:cNvSpPr>
            <a:spLocks noGrp="1"/>
          </p:cNvSpPr>
          <p:nvPr>
            <p:ph idx="1"/>
          </p:nvPr>
        </p:nvSpPr>
        <p:spPr/>
        <p:txBody>
          <a:bodyPr/>
          <a:lstStyle/>
          <a:p>
            <a:endParaRPr lang="zh-CN" altLang="en-US" dirty="0"/>
          </a:p>
        </p:txBody>
      </p:sp>
      <p:pic>
        <p:nvPicPr>
          <p:cNvPr id="15364" name="Picture 4" descr="http://img.zcool.cn/community/01e0ac5784991f0000012e7ee8ae73.jpg@900w_1l_2o_100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876" y="1668135"/>
            <a:ext cx="8748242" cy="4957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45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是什么</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67540049"/>
              </p:ext>
            </p:extLst>
          </p:nvPr>
        </p:nvGraphicFramePr>
        <p:xfrm>
          <a:off x="2344737" y="1846264"/>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72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3EBAA2D9-FDC0-402A-8CFF-B357DCE52CEB}"/>
                                            </p:graphicEl>
                                          </p:spTgt>
                                        </p:tgtEl>
                                        <p:attrNameLst>
                                          <p:attrName>style.visibility</p:attrName>
                                        </p:attrNameLst>
                                      </p:cBhvr>
                                      <p:to>
                                        <p:strVal val="visible"/>
                                      </p:to>
                                    </p:set>
                                    <p:anim calcmode="lin" valueType="num">
                                      <p:cBhvr additive="base">
                                        <p:cTn id="7" dur="500" fill="hold"/>
                                        <p:tgtEl>
                                          <p:spTgt spid="4">
                                            <p:graphicEl>
                                              <a:dgm id="{3EBAA2D9-FDC0-402A-8CFF-B357DCE52CE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3EBAA2D9-FDC0-402A-8CFF-B357DCE52CEB}"/>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graphicEl>
                                              <a:dgm id="{BD3029F2-D34A-4AAE-942A-2C51AF596A9E}"/>
                                            </p:graphicEl>
                                          </p:spTgt>
                                        </p:tgtEl>
                                        <p:attrNameLst>
                                          <p:attrName>style.visibility</p:attrName>
                                        </p:attrNameLst>
                                      </p:cBhvr>
                                      <p:to>
                                        <p:strVal val="visible"/>
                                      </p:to>
                                    </p:set>
                                    <p:anim calcmode="lin" valueType="num">
                                      <p:cBhvr additive="base">
                                        <p:cTn id="11" dur="500" fill="hold"/>
                                        <p:tgtEl>
                                          <p:spTgt spid="4">
                                            <p:graphicEl>
                                              <a:dgm id="{BD3029F2-D34A-4AAE-942A-2C51AF596A9E}"/>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BD3029F2-D34A-4AAE-942A-2C51AF596A9E}"/>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graphicEl>
                                              <a:dgm id="{F2F11A0C-25DF-42CC-B982-C0682D64D1DF}"/>
                                            </p:graphicEl>
                                          </p:spTgt>
                                        </p:tgtEl>
                                        <p:attrNameLst>
                                          <p:attrName>style.visibility</p:attrName>
                                        </p:attrNameLst>
                                      </p:cBhvr>
                                      <p:to>
                                        <p:strVal val="visible"/>
                                      </p:to>
                                    </p:set>
                                    <p:anim calcmode="lin" valueType="num">
                                      <p:cBhvr additive="base">
                                        <p:cTn id="17" dur="500" fill="hold"/>
                                        <p:tgtEl>
                                          <p:spTgt spid="4">
                                            <p:graphicEl>
                                              <a:dgm id="{F2F11A0C-25DF-42CC-B982-C0682D64D1DF}"/>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F2F11A0C-25DF-42CC-B982-C0682D64D1DF}"/>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graphicEl>
                                              <a:dgm id="{13D5321D-7B2B-4F8B-AEBF-EB6A1F025A3C}"/>
                                            </p:graphicEl>
                                          </p:spTgt>
                                        </p:tgtEl>
                                        <p:attrNameLst>
                                          <p:attrName>style.visibility</p:attrName>
                                        </p:attrNameLst>
                                      </p:cBhvr>
                                      <p:to>
                                        <p:strVal val="visible"/>
                                      </p:to>
                                    </p:set>
                                    <p:anim calcmode="lin" valueType="num">
                                      <p:cBhvr additive="base">
                                        <p:cTn id="21" dur="500" fill="hold"/>
                                        <p:tgtEl>
                                          <p:spTgt spid="4">
                                            <p:graphicEl>
                                              <a:dgm id="{13D5321D-7B2B-4F8B-AEBF-EB6A1F025A3C}"/>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graphicEl>
                                              <a:dgm id="{13D5321D-7B2B-4F8B-AEBF-EB6A1F025A3C}"/>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graphicEl>
                                              <a:dgm id="{6EC60059-9472-423F-B145-18AFE625F8BC}"/>
                                            </p:graphicEl>
                                          </p:spTgt>
                                        </p:tgtEl>
                                        <p:attrNameLst>
                                          <p:attrName>style.visibility</p:attrName>
                                        </p:attrNameLst>
                                      </p:cBhvr>
                                      <p:to>
                                        <p:strVal val="visible"/>
                                      </p:to>
                                    </p:set>
                                    <p:anim calcmode="lin" valueType="num">
                                      <p:cBhvr additive="base">
                                        <p:cTn id="27" dur="500" fill="hold"/>
                                        <p:tgtEl>
                                          <p:spTgt spid="4">
                                            <p:graphicEl>
                                              <a:dgm id="{6EC60059-9472-423F-B145-18AFE625F8BC}"/>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6EC60059-9472-423F-B145-18AFE625F8BC}"/>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graphicEl>
                                              <a:dgm id="{A65C89D0-B05B-490E-A402-B72D7DB4B4EC}"/>
                                            </p:graphicEl>
                                          </p:spTgt>
                                        </p:tgtEl>
                                        <p:attrNameLst>
                                          <p:attrName>style.visibility</p:attrName>
                                        </p:attrNameLst>
                                      </p:cBhvr>
                                      <p:to>
                                        <p:strVal val="visible"/>
                                      </p:to>
                                    </p:set>
                                    <p:anim calcmode="lin" valueType="num">
                                      <p:cBhvr additive="base">
                                        <p:cTn id="31" dur="500" fill="hold"/>
                                        <p:tgtEl>
                                          <p:spTgt spid="4">
                                            <p:graphicEl>
                                              <a:dgm id="{A65C89D0-B05B-490E-A402-B72D7DB4B4E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A65C89D0-B05B-490E-A402-B72D7DB4B4E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1CF77721-05F8-44C3-8A40-08C81F220370}"/>
                                            </p:graphicEl>
                                          </p:spTgt>
                                        </p:tgtEl>
                                        <p:attrNameLst>
                                          <p:attrName>style.visibility</p:attrName>
                                        </p:attrNameLst>
                                      </p:cBhvr>
                                      <p:to>
                                        <p:strVal val="visible"/>
                                      </p:to>
                                    </p:set>
                                    <p:anim calcmode="lin" valueType="num">
                                      <p:cBhvr additive="base">
                                        <p:cTn id="37" dur="500" fill="hold"/>
                                        <p:tgtEl>
                                          <p:spTgt spid="4">
                                            <p:graphicEl>
                                              <a:dgm id="{1CF77721-05F8-44C3-8A40-08C81F22037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1CF77721-05F8-44C3-8A40-08C81F220370}"/>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graphicEl>
                                              <a:dgm id="{60C586C2-1BA2-4AE1-B9E6-6ACEFEC9EF42}"/>
                                            </p:graphicEl>
                                          </p:spTgt>
                                        </p:tgtEl>
                                        <p:attrNameLst>
                                          <p:attrName>style.visibility</p:attrName>
                                        </p:attrNameLst>
                                      </p:cBhvr>
                                      <p:to>
                                        <p:strVal val="visible"/>
                                      </p:to>
                                    </p:set>
                                    <p:anim calcmode="lin" valueType="num">
                                      <p:cBhvr additive="base">
                                        <p:cTn id="41" dur="500" fill="hold"/>
                                        <p:tgtEl>
                                          <p:spTgt spid="4">
                                            <p:graphicEl>
                                              <a:dgm id="{60C586C2-1BA2-4AE1-B9E6-6ACEFEC9EF42}"/>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60C586C2-1BA2-4AE1-B9E6-6ACEFEC9EF4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概述</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a:t>结构图（</a:t>
            </a:r>
            <a:r>
              <a:rPr lang="en-US" altLang="zh-CN" sz="2800" dirty="0"/>
              <a:t>Structure Diagram</a:t>
            </a:r>
            <a:r>
              <a:rPr lang="zh-CN" altLang="en-US" sz="2800" dirty="0"/>
              <a:t>）</a:t>
            </a:r>
          </a:p>
          <a:p>
            <a:pPr lvl="1"/>
            <a:r>
              <a:rPr lang="zh-CN" altLang="en-US" sz="2300" dirty="0"/>
              <a:t>类图（</a:t>
            </a:r>
            <a:r>
              <a:rPr lang="en-US" altLang="zh-CN" sz="2300" dirty="0"/>
              <a:t>Class Diagram</a:t>
            </a:r>
            <a:r>
              <a:rPr lang="zh-CN" altLang="en-US" sz="2300" dirty="0"/>
              <a:t>）</a:t>
            </a:r>
          </a:p>
          <a:p>
            <a:pPr lvl="1"/>
            <a:r>
              <a:rPr lang="zh-CN" altLang="en-US" sz="2300" dirty="0"/>
              <a:t>组件图（</a:t>
            </a:r>
            <a:r>
              <a:rPr lang="en-US" altLang="zh-CN" sz="2300" dirty="0"/>
              <a:t>Component Diagram</a:t>
            </a:r>
            <a:r>
              <a:rPr lang="zh-CN" altLang="en-US" sz="2300" dirty="0"/>
              <a:t>）</a:t>
            </a:r>
          </a:p>
          <a:p>
            <a:pPr lvl="1"/>
            <a:r>
              <a:rPr lang="zh-CN" altLang="en-US" sz="2300" dirty="0"/>
              <a:t>部署图（</a:t>
            </a:r>
            <a:r>
              <a:rPr lang="en-US" altLang="zh-CN" sz="2300" dirty="0"/>
              <a:t>Deployment Diagram</a:t>
            </a:r>
            <a:r>
              <a:rPr lang="zh-CN" altLang="en-US" sz="2300" dirty="0"/>
              <a:t>）</a:t>
            </a:r>
          </a:p>
          <a:p>
            <a:pPr lvl="1"/>
            <a:r>
              <a:rPr lang="zh-CN" altLang="en-US" sz="2300" dirty="0"/>
              <a:t>包图（</a:t>
            </a:r>
            <a:r>
              <a:rPr lang="en-US" altLang="zh-CN" sz="2300" dirty="0"/>
              <a:t>Package Diagram</a:t>
            </a:r>
            <a:r>
              <a:rPr lang="zh-CN" altLang="en-US" sz="2300" dirty="0"/>
              <a:t>）</a:t>
            </a:r>
          </a:p>
          <a:p>
            <a:pPr lvl="1"/>
            <a:r>
              <a:rPr lang="en-US" altLang="zh-CN" sz="2300" dirty="0"/>
              <a:t>……</a:t>
            </a:r>
          </a:p>
          <a:p>
            <a:r>
              <a:rPr lang="zh-CN" altLang="en-US" sz="2800" dirty="0"/>
              <a:t>行为图（</a:t>
            </a:r>
            <a:r>
              <a:rPr lang="en-US" altLang="zh-CN" sz="2800" dirty="0"/>
              <a:t>Behavior Diagram</a:t>
            </a:r>
            <a:r>
              <a:rPr lang="zh-CN" altLang="en-US" sz="2800" dirty="0"/>
              <a:t>）</a:t>
            </a:r>
          </a:p>
          <a:p>
            <a:pPr lvl="1"/>
            <a:r>
              <a:rPr lang="zh-CN" altLang="en-US" sz="2300" dirty="0"/>
              <a:t>活动图（</a:t>
            </a:r>
            <a:r>
              <a:rPr lang="en-US" altLang="zh-CN" sz="2300" dirty="0"/>
              <a:t>Activity Diagram</a:t>
            </a:r>
            <a:r>
              <a:rPr lang="zh-CN" altLang="en-US" sz="2300" dirty="0"/>
              <a:t>）</a:t>
            </a:r>
          </a:p>
          <a:p>
            <a:pPr lvl="1"/>
            <a:r>
              <a:rPr lang="zh-CN" altLang="en-US" sz="2300" dirty="0"/>
              <a:t>用例图（</a:t>
            </a:r>
            <a:r>
              <a:rPr lang="en-US" altLang="zh-CN" sz="2300" dirty="0"/>
              <a:t>Use Case Diagram</a:t>
            </a:r>
            <a:r>
              <a:rPr lang="zh-CN" altLang="en-US" sz="2300" dirty="0"/>
              <a:t>）</a:t>
            </a:r>
          </a:p>
          <a:p>
            <a:pPr lvl="1"/>
            <a:r>
              <a:rPr lang="zh-CN" altLang="en-US" sz="2300" dirty="0"/>
              <a:t>序列图（</a:t>
            </a:r>
            <a:r>
              <a:rPr lang="en-US" altLang="zh-CN" sz="2300" dirty="0"/>
              <a:t>Sequence Diagram</a:t>
            </a:r>
            <a:r>
              <a:rPr lang="zh-CN" altLang="en-US" sz="2300" dirty="0"/>
              <a:t>）</a:t>
            </a:r>
          </a:p>
          <a:p>
            <a:pPr lvl="1"/>
            <a:r>
              <a:rPr lang="en-US" altLang="zh-CN" sz="2300" dirty="0"/>
              <a:t>……</a:t>
            </a:r>
          </a:p>
          <a:p>
            <a:endParaRPr lang="zh-CN" altLang="en-US" dirty="0"/>
          </a:p>
        </p:txBody>
      </p:sp>
    </p:spTree>
    <p:extLst>
      <p:ext uri="{BB962C8B-B14F-4D97-AF65-F5344CB8AC3E}">
        <p14:creationId xmlns:p14="http://schemas.microsoft.com/office/powerpoint/2010/main" val="4236135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头类型">
  <a:themeElements>
    <a:clrScheme name="木头类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头类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头类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bab956b1f44ef9d173162e10f4b27789">
  <xsd:schema xmlns:xsd="http://www.w3.org/2001/XMLSchema" xmlns:xs="http://www.w3.org/2001/XMLSchema" xmlns:p="http://schemas.microsoft.com/office/2006/metadata/properties" targetNamespace="http://schemas.microsoft.com/office/2006/metadata/properties" ma:root="true" ma:fieldsID="16eaa9825d2fedb5a83ac41ebe86c43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606EF-C2F5-4A84-B508-46D66454D32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35A399E-18BF-4875-8D4E-DA9184385F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5542C50-77E4-49B1-93D6-6D5A8014C6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TM03090434[[fn=木头类型]]</Template>
  <TotalTime>0</TotalTime>
  <Words>1258</Words>
  <Application>Microsoft Office PowerPoint</Application>
  <PresentationFormat>自定义</PresentationFormat>
  <Paragraphs>204</Paragraphs>
  <Slides>46</Slides>
  <Notes>22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5" baseType="lpstr">
      <vt:lpstr>方正姚体</vt:lpstr>
      <vt:lpstr>华文楷体</vt:lpstr>
      <vt:lpstr>Arial</vt:lpstr>
      <vt:lpstr>Corbel</vt:lpstr>
      <vt:lpstr>Rockwell</vt:lpstr>
      <vt:lpstr>Rockwell Condensed</vt:lpstr>
      <vt:lpstr>Wingdings</vt:lpstr>
      <vt:lpstr>木头类型</vt:lpstr>
      <vt:lpstr>Visio</vt:lpstr>
      <vt:lpstr>UML系列课1</vt:lpstr>
      <vt:lpstr>课前问答</vt:lpstr>
      <vt:lpstr>需求开发</vt:lpstr>
      <vt:lpstr>需求分析工具</vt:lpstr>
      <vt:lpstr>思维导图</vt:lpstr>
      <vt:lpstr>UML</vt:lpstr>
      <vt:lpstr>界面原型工具</vt:lpstr>
      <vt:lpstr>UML是什么</vt:lpstr>
      <vt:lpstr>UML概述</vt:lpstr>
      <vt:lpstr>UML能做什么？</vt:lpstr>
      <vt:lpstr>测试</vt:lpstr>
      <vt:lpstr>测试</vt:lpstr>
      <vt:lpstr>建模</vt:lpstr>
      <vt:lpstr>怎样建？</vt:lpstr>
      <vt:lpstr>模是什么？</vt:lpstr>
      <vt:lpstr>建模公式</vt:lpstr>
      <vt:lpstr>需求分析之类图</vt:lpstr>
      <vt:lpstr>PowerPoint 演示文稿</vt:lpstr>
      <vt:lpstr>什么是类图？（用于需求分析时）</vt:lpstr>
      <vt:lpstr>识别出人和物，描述它们的关键属性</vt:lpstr>
      <vt:lpstr>识别类和属性</vt:lpstr>
      <vt:lpstr>类之间的关系1</vt:lpstr>
      <vt:lpstr>类之间的关系2</vt:lpstr>
      <vt:lpstr>类之间的关系3</vt:lpstr>
      <vt:lpstr>类之间的关系4</vt:lpstr>
      <vt:lpstr>类之间的关系汇总</vt:lpstr>
      <vt:lpstr>练习1</vt:lpstr>
      <vt:lpstr>你和你的他/她的关系</vt:lpstr>
      <vt:lpstr>练习2</vt:lpstr>
      <vt:lpstr>公司、雇员的关系</vt:lpstr>
      <vt:lpstr>练习3</vt:lpstr>
      <vt:lpstr>香蕉、苹果、梨子的关系</vt:lpstr>
      <vt:lpstr>练习4</vt:lpstr>
      <vt:lpstr>我们事业部的组织架构</vt:lpstr>
      <vt:lpstr>小结-1</vt:lpstr>
      <vt:lpstr>小结-2</vt:lpstr>
      <vt:lpstr>小结-3</vt:lpstr>
      <vt:lpstr>需求分析之用例图</vt:lpstr>
      <vt:lpstr>商品购买用例图</vt:lpstr>
      <vt:lpstr>测试1（3分钟）</vt:lpstr>
      <vt:lpstr>你能条理地表达“系统能做什么事情”吗？</vt:lpstr>
      <vt:lpstr>用例图语法1</vt:lpstr>
      <vt:lpstr>用例图语法2</vt:lpstr>
      <vt:lpstr>练习 绘出订餐系统的用例图</vt:lpstr>
      <vt:lpstr>总结</vt:lpstr>
      <vt:lpstr>总结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2015-12-29T04:21:36Z</dcterms:created>
  <dcterms:modified xsi:type="dcterms:W3CDTF">2018-05-07T10:43:54Z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TC028010849991</vt:lpwstr>
  </property>
</Properties>
</file>