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8" r:id="rId11"/>
    <p:sldId id="320" r:id="rId12"/>
    <p:sldId id="326" r:id="rId13"/>
    <p:sldId id="309" r:id="rId14"/>
    <p:sldId id="321" r:id="rId15"/>
    <p:sldId id="330" r:id="rId16"/>
    <p:sldId id="329" r:id="rId17"/>
    <p:sldId id="306" r:id="rId18"/>
    <p:sldId id="308" r:id="rId19"/>
    <p:sldId id="324" r:id="rId20"/>
    <p:sldId id="325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79" d="100"/>
          <a:sy n="79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元素居中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>
                <a:sym typeface="+mn-ea"/>
              </a:rPr>
              <a:t>固定宽度块级元素设置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	</a:t>
            </a:r>
            <a:r>
              <a:rPr lang="en-US" altLang="zh-CN" dirty="0" err="1">
                <a:sym typeface="+mn-ea"/>
              </a:rPr>
              <a:t>margin-left:auto;margin-right:auto</a:t>
            </a:r>
            <a:r>
              <a:rPr lang="en-US" altLang="zh-CN" dirty="0">
                <a:sym typeface="+mn-ea"/>
              </a:rPr>
              <a:t>;</a:t>
            </a:r>
          </a:p>
          <a:p>
            <a:r>
              <a:rPr lang="zh-CN" altLang="en-US" dirty="0">
                <a:sym typeface="+mn-ea"/>
              </a:rPr>
              <a:t> 行内元素设置父级元素</a:t>
            </a:r>
            <a:r>
              <a:rPr lang="en-US" altLang="zh-CN" dirty="0" err="1">
                <a:sym typeface="+mn-ea"/>
              </a:rPr>
              <a:t>text-align:center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盒子模型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/>
          </a:p>
          <a:p>
            <a:pPr latinLnBrk="1"/>
            <a:r>
              <a:rPr lang="en-US" altLang="zh-CN" b="1" dirty="0"/>
              <a:t>Margin(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清除边框外的区域，外边距是透明的。</a:t>
            </a:r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定位机制：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普通流（一般情况下，所有框都在这里）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浮动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清除浮动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当包含框的高度小于浮动框的时候，此时就会出现“高度塌陷”</a:t>
            </a:r>
            <a:endParaRPr lang="en-US" altLang="zh-CN" b="1" dirty="0"/>
          </a:p>
          <a:p>
            <a:r>
              <a:rPr lang="zh-CN" altLang="en-US" b="1" dirty="0"/>
              <a:t>解决方案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、在浮动元素后面加上</a:t>
            </a:r>
            <a:r>
              <a:rPr lang="en-US" altLang="zh-CN" dirty="0"/>
              <a:t>&lt;div style="</a:t>
            </a:r>
            <a:r>
              <a:rPr lang="en-US" altLang="zh-CN" dirty="0" err="1"/>
              <a:t>clear:both</a:t>
            </a:r>
            <a:r>
              <a:rPr lang="en-US" altLang="zh-CN" dirty="0"/>
              <a:t>;"&gt;&lt;/div&gt;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、在包含浮动子元素的父级元素上增加</a:t>
            </a:r>
            <a:r>
              <a:rPr lang="en-US" altLang="zh-CN" dirty="0"/>
              <a:t>class="</a:t>
            </a:r>
            <a:r>
              <a:rPr lang="en-US" altLang="zh-CN" dirty="0" err="1"/>
              <a:t>clearfix</a:t>
            </a:r>
            <a:r>
              <a:rPr lang="en-US" altLang="zh-CN" dirty="0"/>
              <a:t>"</a:t>
            </a:r>
            <a:r>
              <a:rPr lang="zh-CN" altLang="en-US" dirty="0"/>
              <a:t>（推荐）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500" dirty="0"/>
              <a:t>.</a:t>
            </a:r>
            <a:r>
              <a:rPr lang="en-US" altLang="zh-CN" sz="2500" dirty="0" err="1"/>
              <a:t>clearfix:after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content: '';</a:t>
            </a:r>
          </a:p>
          <a:p>
            <a:pPr marL="0" indent="0">
              <a:buNone/>
            </a:pPr>
            <a:r>
              <a:rPr lang="en-US" altLang="zh-CN" sz="2500" dirty="0"/>
              <a:t>display: table;</a:t>
            </a:r>
          </a:p>
          <a:p>
            <a:pPr marL="0" indent="0">
              <a:buNone/>
            </a:pPr>
            <a:r>
              <a:rPr lang="en-US" altLang="zh-CN" sz="2500" dirty="0"/>
              <a:t>clear: both;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br>
              <a:rPr lang="en-US" altLang="zh-CN" sz="2500" dirty="0"/>
            </a:br>
            <a:r>
              <a:rPr lang="en-US" altLang="zh-CN" sz="2500" dirty="0"/>
              <a:t>.</a:t>
            </a:r>
            <a:r>
              <a:rPr lang="en-US" altLang="zh-CN" sz="2500" dirty="0" err="1"/>
              <a:t>clearfix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*zoom: 1;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2403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>
                <a:sym typeface="+mn-ea"/>
              </a:rPr>
              <a:t>脱离了文</a:t>
            </a:r>
            <a:r>
              <a:rPr lang="zh-CN" altLang="en-US" dirty="0">
                <a:sym typeface="+mn-ea"/>
              </a:rPr>
              <a:t>档</a:t>
            </a:r>
            <a:r>
              <a:rPr lang="en-US" altLang="zh-CN" dirty="0" err="1">
                <a:sym typeface="+mn-ea"/>
              </a:rPr>
              <a:t>流（即在文档中已经不占据位置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菜鸟驿站（入门级，适用于零基础人群）</a:t>
            </a: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ym typeface="+mn-ea"/>
                <a:hlinkClick r:id="rId2"/>
              </a:rPr>
              <a:t>http://www.runoob.com/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慕课网，上面有一些免费的视频资源</a:t>
            </a:r>
            <a:endParaRPr lang="en-US" altLang="zh-CN" dirty="0"/>
          </a:p>
          <a:p>
            <a:r>
              <a:rPr lang="zh-CN" altLang="en-US" dirty="0"/>
              <a:t>读书好，多读书，读好书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html5+css</a:t>
            </a:r>
            <a:r>
              <a:rPr lang="zh-CN" altLang="en-US" dirty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文件夹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/HTML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HTML不是一种编程语言，而是一种标记语言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浏览器的作用是读取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&lt;html&gt;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600" dirty="0"/>
              <a:t>&lt;div&gt;,&lt;span&gt;….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文件中，可以极大提高工作效率，例如网页字体样式、颜色无需每次定义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/>
              <a:t>一栋房子，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好比房子的架构；</a:t>
            </a:r>
            <a:r>
              <a:rPr lang="en-US" altLang="zh-CN" sz="3600" dirty="0"/>
              <a:t>CSS</a:t>
            </a:r>
            <a:r>
              <a:rPr lang="zh-CN" altLang="en-US" sz="3600" dirty="0"/>
              <a:t>就像是装潢，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600" dirty="0"/>
              <a:t>房子的大小、房子的颜色这些外观属性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343660"/>
            <a:ext cx="2828456" cy="2644144"/>
            <a:chOff x="4706287" y="1343660"/>
            <a:chExt cx="2828456" cy="2644144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99356" y="1343660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前期工作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安装依赖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npm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初始化</a:t>
            </a:r>
            <a:r>
              <a:rPr lang="en-US" altLang="zh-CN" sz="3200" dirty="0" err="1">
                <a:sym typeface="+mn-ea"/>
              </a:rPr>
              <a:t>package.json</a:t>
            </a:r>
            <a:r>
              <a:rPr lang="zh-CN" altLang="en-US" sz="3200" dirty="0">
                <a:sym typeface="+mn-ea"/>
              </a:rPr>
              <a:t>文件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 err="1">
                <a:sym typeface="+mn-ea"/>
              </a:rPr>
              <a:t>npm</a:t>
            </a:r>
            <a:r>
              <a:rPr lang="en-US" altLang="zh-CN" sz="3200" dirty="0">
                <a:sym typeface="+mn-ea"/>
              </a:rPr>
              <a:t> install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-router --save</a:t>
            </a:r>
          </a:p>
          <a:p>
            <a:r>
              <a:rPr lang="en-US" altLang="zh-CN" sz="3200" dirty="0" err="1">
                <a:sym typeface="+mn-ea"/>
              </a:rPr>
              <a:t>npm</a:t>
            </a:r>
            <a:r>
              <a:rPr lang="en-US" altLang="zh-CN" sz="3200" dirty="0">
                <a:sym typeface="+mn-ea"/>
              </a:rPr>
              <a:t> install webpack </a:t>
            </a:r>
            <a:r>
              <a:rPr lang="en-US" altLang="zh-CN" sz="3200" dirty="0"/>
              <a:t>webpack-cli</a:t>
            </a:r>
            <a:r>
              <a:rPr lang="en-US" altLang="zh-CN" sz="3200" dirty="0">
                <a:sym typeface="+mn-ea"/>
              </a:rPr>
              <a:t> html-webpack-plugin webpack-dev-server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-loader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-template-compiler style-loader </a:t>
            </a:r>
            <a:r>
              <a:rPr lang="en-US" altLang="zh-CN" sz="3200" dirty="0" err="1">
                <a:sym typeface="+mn-ea"/>
              </a:rPr>
              <a:t>css</a:t>
            </a:r>
            <a:r>
              <a:rPr lang="en-US" altLang="zh-CN" sz="3200" dirty="0">
                <a:sym typeface="+mn-ea"/>
              </a:rPr>
              <a:t>-loader  --save-dev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735</Words>
  <Application>Microsoft Office PowerPoint</Application>
  <PresentationFormat>宽屏</PresentationFormat>
  <Paragraphs>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安装Node.js</vt:lpstr>
      <vt:lpstr>安装依赖</vt:lpstr>
      <vt:lpstr>块级元素</vt:lpstr>
      <vt:lpstr>行内元素</vt:lpstr>
      <vt:lpstr>元素居中</vt:lpstr>
      <vt:lpstr>盒子模型</vt:lpstr>
      <vt:lpstr>CSS定位</vt:lpstr>
      <vt:lpstr>清除浮动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963838470@qq.com</cp:lastModifiedBy>
  <cp:revision>236</cp:revision>
  <dcterms:created xsi:type="dcterms:W3CDTF">2016-03-31T10:33:00Z</dcterms:created>
  <dcterms:modified xsi:type="dcterms:W3CDTF">2018-04-17T13:34:13Z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