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333" r:id="rId4"/>
    <p:sldId id="317" r:id="rId5"/>
    <p:sldId id="318" r:id="rId6"/>
    <p:sldId id="299" r:id="rId7"/>
    <p:sldId id="319" r:id="rId8"/>
    <p:sldId id="334" r:id="rId9"/>
    <p:sldId id="335" r:id="rId10"/>
    <p:sldId id="336" r:id="rId11"/>
    <p:sldId id="331" r:id="rId12"/>
    <p:sldId id="304" r:id="rId13"/>
    <p:sldId id="327" r:id="rId14"/>
    <p:sldId id="332" r:id="rId15"/>
    <p:sldId id="328" r:id="rId16"/>
    <p:sldId id="320" r:id="rId17"/>
    <p:sldId id="326" r:id="rId18"/>
    <p:sldId id="309" r:id="rId19"/>
    <p:sldId id="321" r:id="rId20"/>
    <p:sldId id="329" r:id="rId21"/>
    <p:sldId id="306" r:id="rId22"/>
    <p:sldId id="297" r:id="rId23"/>
    <p:sldId id="324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79" d="100"/>
          <a:sy n="79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前期准备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安装依赖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npm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初始化</a:t>
            </a:r>
            <a:r>
              <a:rPr lang="en-US" altLang="zh-CN" sz="3200" dirty="0" err="1">
                <a:sym typeface="+mn-ea"/>
              </a:rPr>
              <a:t>package.json</a:t>
            </a:r>
            <a:r>
              <a:rPr lang="zh-CN" altLang="en-US" sz="3200" dirty="0">
                <a:sym typeface="+mn-ea"/>
              </a:rPr>
              <a:t>文件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 err="1">
                <a:sym typeface="+mn-ea"/>
              </a:rPr>
              <a:t>npm</a:t>
            </a:r>
            <a:r>
              <a:rPr lang="en-US" altLang="zh-CN" sz="3200" dirty="0">
                <a:sym typeface="+mn-ea"/>
              </a:rPr>
              <a:t> install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-router bootstrap --save</a:t>
            </a:r>
          </a:p>
          <a:p>
            <a:r>
              <a:rPr lang="en-US" altLang="zh-CN" sz="3200" dirty="0" err="1">
                <a:sym typeface="+mn-ea"/>
              </a:rPr>
              <a:t>npm</a:t>
            </a:r>
            <a:r>
              <a:rPr lang="en-US" altLang="zh-CN" sz="3200" dirty="0">
                <a:sym typeface="+mn-ea"/>
              </a:rPr>
              <a:t> install webpack </a:t>
            </a:r>
            <a:r>
              <a:rPr lang="en-US" altLang="zh-CN" sz="3200" dirty="0"/>
              <a:t>webpack-cli</a:t>
            </a:r>
            <a:r>
              <a:rPr lang="en-US" altLang="zh-CN" sz="3200" dirty="0">
                <a:sym typeface="+mn-ea"/>
              </a:rPr>
              <a:t> html-webpack-plugin webpack-dev-server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-loader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-template-compiler style-loader </a:t>
            </a:r>
            <a:r>
              <a:rPr lang="en-US" altLang="zh-CN" sz="3200" dirty="0" err="1">
                <a:sym typeface="+mn-ea"/>
              </a:rPr>
              <a:t>css</a:t>
            </a:r>
            <a:r>
              <a:rPr lang="en-US" altLang="zh-CN" sz="3200" dirty="0">
                <a:sym typeface="+mn-ea"/>
              </a:rPr>
              <a:t>-loader  --save-dev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80713" y="1609807"/>
              <a:ext cx="163057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74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元素居中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>
                <a:sym typeface="+mn-ea"/>
              </a:rPr>
              <a:t>固定宽度块级元素设置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	</a:t>
            </a:r>
            <a:r>
              <a:rPr lang="en-US" altLang="zh-CN" dirty="0" err="1">
                <a:sym typeface="+mn-ea"/>
              </a:rPr>
              <a:t>margin-left:auto;margin-right:auto</a:t>
            </a:r>
            <a:r>
              <a:rPr lang="en-US" altLang="zh-CN" dirty="0">
                <a:sym typeface="+mn-ea"/>
              </a:rPr>
              <a:t>;</a:t>
            </a:r>
          </a:p>
          <a:p>
            <a:r>
              <a:rPr lang="zh-CN" altLang="en-US" dirty="0">
                <a:sym typeface="+mn-ea"/>
              </a:rPr>
              <a:t> 行内元素设置父级元素</a:t>
            </a:r>
            <a:r>
              <a:rPr lang="en-US" altLang="zh-CN" dirty="0" err="1">
                <a:sym typeface="+mn-ea"/>
              </a:rPr>
              <a:t>text-align:center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盒子模型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/>
          </a:p>
          <a:p>
            <a:pPr latinLnBrk="1"/>
            <a:r>
              <a:rPr lang="en-US" altLang="zh-CN" b="1" dirty="0"/>
              <a:t>Margin(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清除边框外的区域，外边距是透明的。</a:t>
            </a:r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定位机制：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普通流（一般情况下，所有框都在这里）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浮动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609807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FB86320-B9BD-4410-A007-63786B773F71}"/>
              </a:ext>
            </a:extLst>
          </p:cNvPr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MVVM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>
                <a:sym typeface="+mn-ea"/>
              </a:rPr>
              <a:t>脱离了文</a:t>
            </a:r>
            <a:r>
              <a:rPr lang="zh-CN" altLang="en-US" dirty="0">
                <a:sym typeface="+mn-ea"/>
              </a:rPr>
              <a:t>档</a:t>
            </a:r>
            <a:r>
              <a:rPr lang="en-US" altLang="zh-CN" dirty="0" err="1">
                <a:sym typeface="+mn-ea"/>
              </a:rPr>
              <a:t>流（即在文档中已经不占据位置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https://cn.vuejs.org/</a:t>
            </a:r>
            <a:endParaRPr lang="en-US" altLang="zh-CN" sz="3600" dirty="0"/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待办任务状态包含进行中、已完成，进行中任务可以转换成已完成，已完成可以转换为进行中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显示待办任务条数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>
                <a:sym typeface="+mn-ea"/>
              </a:rPr>
              <a:t>webpack(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</a:p>
        </p:txBody>
      </p:sp>
      <p:pic>
        <p:nvPicPr>
          <p:cNvPr id="3" name="图片 2" descr="MVVM（Model-View-ViewModel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245235"/>
            <a:ext cx="8627745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129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关键点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Model-View-ViewModel</a:t>
            </a:r>
          </a:p>
          <a:p>
            <a:r>
              <a:rPr lang="zh-CN" altLang="en-US" sz="3600" dirty="0"/>
              <a:t>用户和View交互。</a:t>
            </a:r>
          </a:p>
          <a:p>
            <a:r>
              <a:rPr lang="zh-CN" altLang="en-US" sz="3600" dirty="0"/>
              <a:t>View和ViewModel是多对一关系。意味着一个ViewModel可以映射多个View。</a:t>
            </a:r>
          </a:p>
          <a:p>
            <a:r>
              <a:rPr lang="zh-CN" altLang="en-US" sz="3600" dirty="0"/>
              <a:t>View持有ViewModel的引用，但是ViewModel没有任何View的信息。</a:t>
            </a:r>
          </a:p>
          <a:p>
            <a:r>
              <a:rPr lang="zh-CN" altLang="en-US" sz="3600" dirty="0"/>
              <a:t>View 和ViewModel之间有双向数据绑定关系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低耦合：分离视图（View）和模型（Model）</a:t>
            </a:r>
          </a:p>
          <a:p>
            <a:r>
              <a:rPr lang="zh-CN" altLang="en-US" sz="3600" dirty="0"/>
              <a:t>可重用性：我们把视图逻辑放在一个ViewModel里面，让很多view重用这段视图逻辑</a:t>
            </a:r>
          </a:p>
          <a:p>
            <a:r>
              <a:rPr lang="zh-CN" altLang="en-US" sz="3600" dirty="0"/>
              <a:t>独立开发：开发人员可以专注于业务逻辑和数据的开发（ViewModel），设计人员可以专注于页面设计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  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   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857</Words>
  <Application>Microsoft Office PowerPoint</Application>
  <PresentationFormat>宽屏</PresentationFormat>
  <Paragraphs>110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MVVM</vt:lpstr>
      <vt:lpstr>MVVM关键点</vt:lpstr>
      <vt:lpstr>MVVM优点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安装依赖</vt:lpstr>
      <vt:lpstr>PowerPoint 演示文稿</vt:lpstr>
      <vt:lpstr>块级元素</vt:lpstr>
      <vt:lpstr>行内元素</vt:lpstr>
      <vt:lpstr>元素居中</vt:lpstr>
      <vt:lpstr>盒子模型</vt:lpstr>
      <vt:lpstr>CSS定位</vt:lpstr>
      <vt:lpstr>绝对定位</vt:lpstr>
      <vt:lpstr>一个简单的页面布局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963838470@qq.com</cp:lastModifiedBy>
  <cp:revision>254</cp:revision>
  <dcterms:created xsi:type="dcterms:W3CDTF">2016-03-31T10:33:00Z</dcterms:created>
  <dcterms:modified xsi:type="dcterms:W3CDTF">2018-04-18T14:46:58Z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