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0"/>
  </p:notesMasterIdLst>
  <p:sldIdLst>
    <p:sldId id="256" r:id="rId2"/>
    <p:sldId id="276" r:id="rId3"/>
    <p:sldId id="405" r:id="rId4"/>
    <p:sldId id="406" r:id="rId5"/>
    <p:sldId id="297" r:id="rId6"/>
    <p:sldId id="404" r:id="rId7"/>
    <p:sldId id="447" r:id="rId8"/>
    <p:sldId id="448" r:id="rId9"/>
    <p:sldId id="450" r:id="rId10"/>
    <p:sldId id="449" r:id="rId11"/>
    <p:sldId id="451" r:id="rId12"/>
    <p:sldId id="452" r:id="rId13"/>
    <p:sldId id="453" r:id="rId14"/>
    <p:sldId id="444" r:id="rId15"/>
    <p:sldId id="445" r:id="rId16"/>
    <p:sldId id="446" r:id="rId17"/>
    <p:sldId id="299" r:id="rId18"/>
    <p:sldId id="429" r:id="rId19"/>
    <p:sldId id="430" r:id="rId20"/>
    <p:sldId id="431" r:id="rId21"/>
    <p:sldId id="432" r:id="rId22"/>
    <p:sldId id="353" r:id="rId23"/>
    <p:sldId id="433" r:id="rId24"/>
    <p:sldId id="434" r:id="rId25"/>
    <p:sldId id="435" r:id="rId26"/>
    <p:sldId id="436" r:id="rId27"/>
    <p:sldId id="437" r:id="rId28"/>
    <p:sldId id="280" r:id="rId2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D0D0D"/>
    <a:srgbClr val="00ABE3"/>
    <a:srgbClr val="428ECE"/>
    <a:srgbClr val="18B0E3"/>
    <a:srgbClr val="08ADE3"/>
    <a:srgbClr val="14B0E3"/>
    <a:srgbClr val="65C2E3"/>
    <a:srgbClr val="19B1E3"/>
    <a:srgbClr val="0EAEE3"/>
    <a:srgbClr val="0DAEE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574" autoAdjust="0"/>
    <p:restoredTop sz="91050" autoAdjust="0"/>
  </p:normalViewPr>
  <p:slideViewPr>
    <p:cSldViewPr snapToGrid="0">
      <p:cViewPr varScale="1">
        <p:scale>
          <a:sx n="106" d="100"/>
          <a:sy n="106" d="100"/>
        </p:scale>
        <p:origin x="123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4EA9A77-0CE4-4E25-84E3-55E75407559E}" type="datetimeFigureOut">
              <a:rPr lang="zh-CN" altLang="en-US" smtClean="0"/>
              <a:t>2017/6/13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F71A85F-987C-4966-9EA5-739D5AF1443F}" type="slidenum">
              <a:rPr lang="zh-CN" altLang="en-US" smtClean="0"/>
              <a:t>‹#›</a:t>
            </a:fld>
            <a:endParaRPr lang="zh-CN" altLang="en-US"/>
          </a:p>
        </p:txBody>
      </p:sp>
    </p:spTree>
    <p:extLst>
      <p:ext uri="{BB962C8B-B14F-4D97-AF65-F5344CB8AC3E}">
        <p14:creationId xmlns:p14="http://schemas.microsoft.com/office/powerpoint/2010/main" val="7043787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709930" y="414020"/>
            <a:ext cx="10817860" cy="831215"/>
          </a:xfrm>
        </p:spPr>
        <p:txBody>
          <a:bodyPr anchor="b"/>
          <a:lstStyle>
            <a:lvl1pPr algn="l">
              <a:defRPr sz="4400" b="1">
                <a:latin typeface="微软雅黑" panose="020B0503020204020204" pitchFamily="34" charset="-122"/>
                <a:ea typeface="微软雅黑" panose="020B0503020204020204" pitchFamily="34" charset="-122"/>
              </a:defRPr>
            </a:lvl1pPr>
          </a:lstStyle>
          <a:p>
            <a:r>
              <a:rPr lang="zh-CN" altLang="en-US" dirty="0" smtClean="0"/>
              <a:t>输入标题</a:t>
            </a:r>
          </a:p>
        </p:txBody>
      </p:sp>
      <p:sp>
        <p:nvSpPr>
          <p:cNvPr id="3" name="副标题 2"/>
          <p:cNvSpPr>
            <a:spLocks noGrp="1"/>
          </p:cNvSpPr>
          <p:nvPr>
            <p:ph type="subTitle" idx="1" hasCustomPrompt="1"/>
          </p:nvPr>
        </p:nvSpPr>
        <p:spPr>
          <a:xfrm>
            <a:off x="709930" y="1442720"/>
            <a:ext cx="10817860" cy="5045710"/>
          </a:xfrm>
        </p:spPr>
        <p:txBody>
          <a:bodyPr/>
          <a:lstStyle>
            <a:lvl1pPr marL="342900" indent="-342900" algn="l">
              <a:lnSpc>
                <a:spcPct val="120000"/>
              </a:lnSpc>
              <a:buFont typeface="Wingdings" panose="05000000000000000000" charset="0"/>
              <a:buChar char="Ø"/>
              <a:defRPr sz="4000">
                <a:solidFill>
                  <a:schemeClr val="bg1"/>
                </a:solidFill>
                <a:latin typeface="微软雅黑" panose="020B0503020204020204" pitchFamily="34" charset="-122"/>
                <a:ea typeface="微软雅黑" panose="020B0503020204020204"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输入正文</a:t>
            </a:r>
          </a:p>
          <a:p>
            <a:endParaRPr lang="en-US" altLang="zh-CN" dirty="0"/>
          </a:p>
        </p:txBody>
      </p:sp>
    </p:spTree>
  </p:cSld>
  <p:clrMapOvr>
    <a:masterClrMapping/>
  </p:clrMapOvr>
  <p:transition>
    <p:wipe dir="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3" name="矩形 2"/>
          <p:cNvSpPr/>
          <p:nvPr userDrawn="1"/>
        </p:nvSpPr>
        <p:spPr>
          <a:xfrm>
            <a:off x="0" y="0"/>
            <a:ext cx="12192000" cy="6858000"/>
          </a:xfrm>
          <a:prstGeom prst="rect">
            <a:avLst/>
          </a:prstGeom>
          <a:gradFill flip="none" rotWithShape="1">
            <a:gsLst>
              <a:gs pos="0">
                <a:srgbClr val="78C6E2">
                  <a:alpha val="88000"/>
                </a:srgbClr>
              </a:gs>
              <a:gs pos="100000">
                <a:srgbClr val="00ABE3"/>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7" name="矩形 6"/>
          <p:cNvSpPr/>
          <p:nvPr userDrawn="1"/>
        </p:nvSpPr>
        <p:spPr>
          <a:xfrm>
            <a:off x="0" y="0"/>
            <a:ext cx="12192000" cy="6858000"/>
          </a:xfrm>
          <a:prstGeom prst="rect">
            <a:avLst/>
          </a:prstGeom>
          <a:gradFill flip="none" rotWithShape="1">
            <a:gsLst>
              <a:gs pos="0">
                <a:srgbClr val="2CA398"/>
              </a:gs>
              <a:gs pos="100000">
                <a:srgbClr val="99DC9A"/>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
        <p:nvSpPr>
          <p:cNvPr id="9" name="矩形 8"/>
          <p:cNvSpPr/>
          <p:nvPr userDrawn="1"/>
        </p:nvSpPr>
        <p:spPr>
          <a:xfrm>
            <a:off x="0" y="0"/>
            <a:ext cx="12192000" cy="6858000"/>
          </a:xfrm>
          <a:prstGeom prst="rect">
            <a:avLst/>
          </a:prstGeom>
          <a:gradFill flip="none" rotWithShape="1">
            <a:gsLst>
              <a:gs pos="0">
                <a:srgbClr val="E63F0A"/>
              </a:gs>
              <a:gs pos="100000">
                <a:srgbClr val="D70010"/>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0">
          <a:gsLst>
            <a:gs pos="0">
              <a:schemeClr val="accent1">
                <a:lumMod val="60000"/>
                <a:lumOff val="40000"/>
              </a:schemeClr>
            </a:gs>
            <a:gs pos="3000">
              <a:srgbClr val="00B0F0"/>
            </a:gs>
          </a:gsLst>
          <a:lin ang="16200000" scaled="0"/>
          <a:tileRect/>
        </a:gra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94A5677-1990-4DEF-94A6-269AB3DAB6C5}" type="datetimeFigureOut">
              <a:rPr lang="zh-CN" altLang="en-US" smtClean="0"/>
              <a:t>2017/6/13</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76C3AE-BC06-43B9-998E-CC8415D264DE}"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txStyles>
    <p:titleStyle>
      <a:lvl1pPr algn="l" defTabSz="914400" rtl="0" eaLnBrk="1" latinLnBrk="0" hangingPunct="1">
        <a:lnSpc>
          <a:spcPct val="90000"/>
        </a:lnSpc>
        <a:spcBef>
          <a:spcPct val="0"/>
        </a:spcBef>
        <a:buNone/>
        <a:defRPr sz="4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六边形 56"/>
          <p:cNvSpPr/>
          <p:nvPr/>
        </p:nvSpPr>
        <p:spPr>
          <a:xfrm rot="5400000">
            <a:off x="3977317" y="5593935"/>
            <a:ext cx="4237367" cy="3616159"/>
          </a:xfrm>
          <a:prstGeom prst="hexagon">
            <a:avLst>
              <a:gd name="adj" fmla="val 27952"/>
              <a:gd name="vf" fmla="val 115470"/>
            </a:avLst>
          </a:prstGeom>
          <a:gradFill flip="none" rotWithShape="1">
            <a:gsLst>
              <a:gs pos="0">
                <a:srgbClr val="FBFBFB"/>
              </a:gs>
              <a:gs pos="100000">
                <a:srgbClr val="E1E1E1"/>
              </a:gs>
            </a:gsLst>
            <a:lin ang="18900000" scaled="1"/>
            <a:tileRect/>
          </a:gradFill>
          <a:ln w="38100">
            <a:gradFill>
              <a:gsLst>
                <a:gs pos="0">
                  <a:srgbClr val="FCFCFC"/>
                </a:gs>
                <a:gs pos="100000">
                  <a:srgbClr val="E1E1E1"/>
                </a:gs>
              </a:gsLst>
              <a:lin ang="5400000" scaled="1"/>
            </a:gradFill>
          </a:ln>
          <a:effectLst>
            <a:outerShdw blurRad="901700" dist="927100" dir="11040000" sx="91000" sy="91000" algn="tr"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六边形 61"/>
          <p:cNvSpPr/>
          <p:nvPr/>
        </p:nvSpPr>
        <p:spPr>
          <a:xfrm rot="5400000" flipH="1">
            <a:off x="2583546" y="7014855"/>
            <a:ext cx="3207864" cy="2737582"/>
          </a:xfrm>
          <a:prstGeom prst="hexagon">
            <a:avLst>
              <a:gd name="adj" fmla="val 27952"/>
              <a:gd name="vf" fmla="val 115470"/>
            </a:avLst>
          </a:prstGeom>
          <a:gradFill flip="none" rotWithShape="1">
            <a:gsLst>
              <a:gs pos="0">
                <a:srgbClr val="FBFBFB"/>
              </a:gs>
              <a:gs pos="100000">
                <a:srgbClr val="E1E1E1"/>
              </a:gs>
            </a:gsLst>
            <a:lin ang="18900000" scaled="1"/>
            <a:tileRect/>
          </a:gradFill>
          <a:ln w="38100">
            <a:gradFill>
              <a:gsLst>
                <a:gs pos="0">
                  <a:srgbClr val="FCFCFC"/>
                </a:gs>
                <a:gs pos="100000">
                  <a:srgbClr val="E1E1E1"/>
                </a:gs>
              </a:gsLst>
              <a:lin ang="5400000" scaled="1"/>
            </a:gradFill>
          </a:ln>
          <a:effectLst>
            <a:outerShdw blurRad="901700" dist="927100" dir="11040000" sx="91000" sy="91000" algn="tr"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六边形 62"/>
          <p:cNvSpPr/>
          <p:nvPr/>
        </p:nvSpPr>
        <p:spPr>
          <a:xfrm rot="5400000" flipH="1">
            <a:off x="3405372" y="5833227"/>
            <a:ext cx="1188193" cy="1014000"/>
          </a:xfrm>
          <a:prstGeom prst="hexagon">
            <a:avLst>
              <a:gd name="adj" fmla="val 27952"/>
              <a:gd name="vf" fmla="val 115470"/>
            </a:avLst>
          </a:prstGeom>
          <a:gradFill flip="none" rotWithShape="1">
            <a:gsLst>
              <a:gs pos="0">
                <a:srgbClr val="FBFBFB"/>
              </a:gs>
              <a:gs pos="100000">
                <a:srgbClr val="E1E1E1"/>
              </a:gs>
            </a:gsLst>
            <a:lin ang="18900000" scaled="1"/>
            <a:tileRect/>
          </a:gradFill>
          <a:ln w="38100">
            <a:gradFill>
              <a:gsLst>
                <a:gs pos="0">
                  <a:srgbClr val="FCFCFC"/>
                </a:gs>
                <a:gs pos="100000">
                  <a:srgbClr val="E1E1E1"/>
                </a:gs>
              </a:gsLst>
              <a:lin ang="5400000" scaled="1"/>
            </a:gradFill>
          </a:ln>
          <a:effectLst>
            <a:outerShdw blurRad="901700" dist="927100" dir="11040000" sx="91000" sy="91000" algn="tr"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六边形 63"/>
          <p:cNvSpPr/>
          <p:nvPr/>
        </p:nvSpPr>
        <p:spPr>
          <a:xfrm rot="5400000" flipH="1">
            <a:off x="8280493" y="5239130"/>
            <a:ext cx="1188193" cy="1014000"/>
          </a:xfrm>
          <a:prstGeom prst="hexagon">
            <a:avLst>
              <a:gd name="adj" fmla="val 27952"/>
              <a:gd name="vf" fmla="val 115470"/>
            </a:avLst>
          </a:prstGeom>
          <a:gradFill flip="none" rotWithShape="1">
            <a:gsLst>
              <a:gs pos="0">
                <a:srgbClr val="FBFBFB"/>
              </a:gs>
              <a:gs pos="100000">
                <a:srgbClr val="E1E1E1"/>
              </a:gs>
            </a:gsLst>
            <a:lin ang="18900000" scaled="1"/>
            <a:tileRect/>
          </a:gradFill>
          <a:ln w="38100">
            <a:gradFill>
              <a:gsLst>
                <a:gs pos="0">
                  <a:srgbClr val="FCFCFC"/>
                </a:gs>
                <a:gs pos="100000">
                  <a:srgbClr val="E1E1E1"/>
                </a:gs>
              </a:gsLst>
              <a:lin ang="5400000" scaled="1"/>
            </a:gradFill>
          </a:ln>
          <a:effectLst>
            <a:outerShdw blurRad="901700" dist="927100" dir="11040000" sx="91000" sy="91000" algn="tr"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六边形 64"/>
          <p:cNvSpPr/>
          <p:nvPr/>
        </p:nvSpPr>
        <p:spPr>
          <a:xfrm rot="5400000" flipH="1">
            <a:off x="8812784" y="6406577"/>
            <a:ext cx="1689837" cy="1442102"/>
          </a:xfrm>
          <a:prstGeom prst="hexagon">
            <a:avLst>
              <a:gd name="adj" fmla="val 27952"/>
              <a:gd name="vf" fmla="val 115470"/>
            </a:avLst>
          </a:prstGeom>
          <a:gradFill flip="none" rotWithShape="1">
            <a:gsLst>
              <a:gs pos="0">
                <a:srgbClr val="FBFBFB"/>
              </a:gs>
              <a:gs pos="100000">
                <a:srgbClr val="E1E1E1"/>
              </a:gs>
            </a:gsLst>
            <a:lin ang="18900000" scaled="1"/>
            <a:tileRect/>
          </a:gradFill>
          <a:ln w="38100">
            <a:gradFill>
              <a:gsLst>
                <a:gs pos="0">
                  <a:srgbClr val="FCFCFC"/>
                </a:gs>
                <a:gs pos="100000">
                  <a:srgbClr val="E1E1E1"/>
                </a:gs>
              </a:gsLst>
              <a:lin ang="5400000" scaled="1"/>
            </a:gradFill>
          </a:ln>
          <a:effectLst>
            <a:outerShdw blurRad="901700" dist="927100" dir="11040000" sx="91000" sy="91000" algn="tr"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六边形 65"/>
          <p:cNvSpPr/>
          <p:nvPr/>
        </p:nvSpPr>
        <p:spPr>
          <a:xfrm rot="5400000" flipH="1">
            <a:off x="9827152" y="6349133"/>
            <a:ext cx="2635986" cy="2249543"/>
          </a:xfrm>
          <a:prstGeom prst="hexagon">
            <a:avLst>
              <a:gd name="adj" fmla="val 27952"/>
              <a:gd name="vf" fmla="val 115470"/>
            </a:avLst>
          </a:prstGeom>
          <a:gradFill flip="none" rotWithShape="1">
            <a:gsLst>
              <a:gs pos="0">
                <a:srgbClr val="FBFBFB"/>
              </a:gs>
              <a:gs pos="100000">
                <a:srgbClr val="E1E1E1"/>
              </a:gs>
            </a:gsLst>
            <a:lin ang="18900000" scaled="1"/>
            <a:tileRect/>
          </a:gradFill>
          <a:ln w="38100">
            <a:gradFill>
              <a:gsLst>
                <a:gs pos="0">
                  <a:srgbClr val="FCFCFC"/>
                </a:gs>
                <a:gs pos="100000">
                  <a:srgbClr val="E1E1E1"/>
                </a:gs>
              </a:gsLst>
              <a:lin ang="5400000" scaled="1"/>
            </a:gradFill>
          </a:ln>
          <a:effectLst>
            <a:outerShdw blurRad="901700" dist="927100" dir="11040000" sx="91000" sy="91000" algn="tr"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六边形 66"/>
          <p:cNvSpPr/>
          <p:nvPr/>
        </p:nvSpPr>
        <p:spPr>
          <a:xfrm rot="5400000" flipH="1">
            <a:off x="1957338" y="6647237"/>
            <a:ext cx="1833900" cy="1565045"/>
          </a:xfrm>
          <a:prstGeom prst="hexagon">
            <a:avLst>
              <a:gd name="adj" fmla="val 27952"/>
              <a:gd name="vf" fmla="val 115470"/>
            </a:avLst>
          </a:prstGeom>
          <a:gradFill flip="none" rotWithShape="1">
            <a:gsLst>
              <a:gs pos="0">
                <a:srgbClr val="FBFBFB"/>
              </a:gs>
              <a:gs pos="100000">
                <a:srgbClr val="E1E1E1"/>
              </a:gs>
            </a:gsLst>
            <a:lin ang="18900000" scaled="1"/>
            <a:tileRect/>
          </a:gradFill>
          <a:ln w="38100">
            <a:gradFill>
              <a:gsLst>
                <a:gs pos="0">
                  <a:srgbClr val="FCFCFC"/>
                </a:gs>
                <a:gs pos="100000">
                  <a:srgbClr val="E1E1E1"/>
                </a:gs>
              </a:gsLst>
              <a:lin ang="5400000" scaled="1"/>
            </a:gradFill>
          </a:ln>
          <a:effectLst>
            <a:outerShdw blurRad="901700" dist="927100" dir="11040000" sx="91000" sy="91000" algn="tr"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六边形 67"/>
          <p:cNvSpPr/>
          <p:nvPr/>
        </p:nvSpPr>
        <p:spPr>
          <a:xfrm rot="5400000" flipH="1">
            <a:off x="-300354" y="5341249"/>
            <a:ext cx="2581335" cy="2202903"/>
          </a:xfrm>
          <a:prstGeom prst="hexagon">
            <a:avLst>
              <a:gd name="adj" fmla="val 27952"/>
              <a:gd name="vf" fmla="val 115470"/>
            </a:avLst>
          </a:prstGeom>
          <a:gradFill flip="none" rotWithShape="1">
            <a:gsLst>
              <a:gs pos="0">
                <a:srgbClr val="FBFBFB"/>
              </a:gs>
              <a:gs pos="100000">
                <a:srgbClr val="E1E1E1"/>
              </a:gs>
            </a:gsLst>
            <a:lin ang="18900000" scaled="1"/>
            <a:tileRect/>
          </a:gradFill>
          <a:ln w="38100">
            <a:gradFill>
              <a:gsLst>
                <a:gs pos="0">
                  <a:srgbClr val="FCFCFC"/>
                </a:gs>
                <a:gs pos="100000">
                  <a:srgbClr val="E1E1E1"/>
                </a:gs>
              </a:gsLst>
              <a:lin ang="5400000" scaled="1"/>
            </a:gradFill>
          </a:ln>
          <a:effectLst>
            <a:outerShdw blurRad="901700" dist="927100" dir="11040000" sx="91000" sy="91000" algn="tr"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六边形 71"/>
          <p:cNvSpPr/>
          <p:nvPr/>
        </p:nvSpPr>
        <p:spPr>
          <a:xfrm rot="5400000" flipH="1">
            <a:off x="8480954" y="6906027"/>
            <a:ext cx="519340" cy="443204"/>
          </a:xfrm>
          <a:prstGeom prst="hexagon">
            <a:avLst>
              <a:gd name="adj" fmla="val 27952"/>
              <a:gd name="vf" fmla="val 115470"/>
            </a:avLst>
          </a:prstGeom>
          <a:gradFill flip="none" rotWithShape="1">
            <a:gsLst>
              <a:gs pos="0">
                <a:srgbClr val="FBFBFB"/>
              </a:gs>
              <a:gs pos="100000">
                <a:srgbClr val="E1E1E1"/>
              </a:gs>
            </a:gsLst>
            <a:lin ang="18900000" scaled="1"/>
            <a:tileRect/>
          </a:gradFill>
          <a:ln w="38100">
            <a:gradFill>
              <a:gsLst>
                <a:gs pos="0">
                  <a:srgbClr val="FCFCFC"/>
                </a:gs>
                <a:gs pos="100000">
                  <a:srgbClr val="E1E1E1"/>
                </a:gs>
              </a:gsLst>
              <a:lin ang="5400000" scaled="1"/>
            </a:gradFill>
          </a:ln>
          <a:effectLst>
            <a:outerShdw blurRad="901700" dist="927100" dir="11040000" sx="91000" sy="91000" algn="tr"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2605745" y="1952711"/>
            <a:ext cx="7040880" cy="922020"/>
          </a:xfrm>
          <a:prstGeom prst="rect">
            <a:avLst/>
          </a:prstGeom>
          <a:noFill/>
          <a:effectLst>
            <a:outerShdw blurRad="114300" dist="38100" dir="5460000" algn="tr" rotWithShape="0">
              <a:prstClr val="black">
                <a:alpha val="16000"/>
              </a:prstClr>
            </a:outerShdw>
          </a:effectLst>
        </p:spPr>
        <p:txBody>
          <a:bodyPr wrap="none" rtlCol="0">
            <a:spAutoFit/>
          </a:bodyPr>
          <a:lstStyle/>
          <a:p>
            <a:pPr algn="ctr"/>
            <a:r>
              <a:rPr lang="en-US" altLang="zh-CN" sz="5400" dirty="0">
                <a:solidFill>
                  <a:schemeClr val="bg1"/>
                </a:solidFill>
                <a:latin typeface="锐字云字库超粗黑体1.0" panose="02010604000000000000" pitchFamily="2" charset="-122"/>
                <a:ea typeface="锐字云字库超粗黑体1.0" panose="02010604000000000000" pitchFamily="2" charset="-122"/>
              </a:rPr>
              <a:t>JavaScript</a:t>
            </a:r>
            <a:r>
              <a:rPr lang="zh-CN" altLang="en-US" sz="5400" dirty="0">
                <a:solidFill>
                  <a:schemeClr val="bg1"/>
                </a:solidFill>
                <a:latin typeface="锐字云字库超粗黑体1.0" panose="02010604000000000000" pitchFamily="2" charset="-122"/>
                <a:ea typeface="锐字云字库超粗黑体1.0" panose="02010604000000000000" pitchFamily="2" charset="-122"/>
              </a:rPr>
              <a:t>的部分特性</a:t>
            </a:r>
          </a:p>
        </p:txBody>
      </p:sp>
      <p:cxnSp>
        <p:nvCxnSpPr>
          <p:cNvPr id="7" name="直接连接符 6"/>
          <p:cNvCxnSpPr/>
          <p:nvPr/>
        </p:nvCxnSpPr>
        <p:spPr>
          <a:xfrm flipV="1">
            <a:off x="2225675" y="2963545"/>
            <a:ext cx="7906385" cy="22225"/>
          </a:xfrm>
          <a:prstGeom prst="line">
            <a:avLst/>
          </a:prstGeom>
          <a:ln>
            <a:solidFill>
              <a:schemeClr val="bg1"/>
            </a:solidFill>
          </a:ln>
          <a:effectLst>
            <a:outerShdw blurRad="114300" dist="38100" dir="5460000" algn="tr" rotWithShape="0">
              <a:prstClr val="black">
                <a:alpha val="16000"/>
              </a:prstClr>
            </a:outerShdw>
          </a:effectLst>
        </p:spPr>
        <p:style>
          <a:lnRef idx="1">
            <a:schemeClr val="accent1"/>
          </a:lnRef>
          <a:fillRef idx="0">
            <a:schemeClr val="accent1"/>
          </a:fillRef>
          <a:effectRef idx="0">
            <a:schemeClr val="accent1"/>
          </a:effectRef>
          <a:fontRef idx="minor">
            <a:schemeClr val="tx1"/>
          </a:fontRef>
        </p:style>
      </p:cxnSp>
      <p:sp>
        <p:nvSpPr>
          <p:cNvPr id="25" name="六边形 24"/>
          <p:cNvSpPr/>
          <p:nvPr/>
        </p:nvSpPr>
        <p:spPr>
          <a:xfrm rot="5400000" flipH="1">
            <a:off x="7644409" y="5524526"/>
            <a:ext cx="519344" cy="443208"/>
          </a:xfrm>
          <a:prstGeom prst="hexagon">
            <a:avLst>
              <a:gd name="adj" fmla="val 27952"/>
              <a:gd name="vf" fmla="val 115470"/>
            </a:avLst>
          </a:prstGeom>
          <a:gradFill flip="none" rotWithShape="1">
            <a:gsLst>
              <a:gs pos="0">
                <a:srgbClr val="FBFBFB"/>
              </a:gs>
              <a:gs pos="100000">
                <a:srgbClr val="E1E1E1"/>
              </a:gs>
            </a:gsLst>
            <a:lin ang="18900000" scaled="1"/>
            <a:tileRect/>
          </a:gradFill>
          <a:ln w="38100">
            <a:gradFill>
              <a:gsLst>
                <a:gs pos="0">
                  <a:srgbClr val="FCFCFC"/>
                </a:gs>
                <a:gs pos="100000">
                  <a:srgbClr val="E1E1E1"/>
                </a:gs>
              </a:gsLst>
              <a:lin ang="5400000" scaled="1"/>
            </a:gradFill>
          </a:ln>
          <a:effectLst>
            <a:outerShdw blurRad="901700" dist="927100" dir="11040000" sx="91000" sy="91000" algn="tr"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4785100" y="3348528"/>
            <a:ext cx="2214880" cy="579120"/>
          </a:xfrm>
          <a:prstGeom prst="rect">
            <a:avLst/>
          </a:prstGeom>
          <a:noFill/>
          <a:effectLst>
            <a:outerShdw blurRad="114300" dist="38100" dir="5460000" algn="tr" rotWithShape="0">
              <a:prstClr val="black">
                <a:alpha val="16000"/>
              </a:prstClr>
            </a:outerShdw>
          </a:effectLst>
        </p:spPr>
        <p:txBody>
          <a:bodyPr wrap="none" rtlCol="0">
            <a:spAutoFit/>
          </a:bodyPr>
          <a:lstStyle/>
          <a:p>
            <a:r>
              <a:rPr lang="zh-CN" altLang="en-US" sz="3200" dirty="0" smtClean="0">
                <a:solidFill>
                  <a:schemeClr val="bg1"/>
                </a:solidFill>
                <a:latin typeface="锐字云字库超粗黑体1.0" panose="02010604000000000000" pitchFamily="2" charset="-122"/>
                <a:ea typeface="锐字云字库超粗黑体1.0" panose="02010604000000000000" pitchFamily="2" charset="-122"/>
              </a:rPr>
              <a:t>作者：陈博</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p:tgtEl>
                                          <p:spTgt spid="4"/>
                                        </p:tgtEl>
                                        <p:attrNameLst>
                                          <p:attrName>ppt_y</p:attrName>
                                        </p:attrNameLst>
                                      </p:cBhvr>
                                      <p:tavLst>
                                        <p:tav tm="0">
                                          <p:val>
                                            <p:strVal val="#ppt_y-#ppt_h*1.125000"/>
                                          </p:val>
                                        </p:tav>
                                        <p:tav tm="100000">
                                          <p:val>
                                            <p:strVal val="#ppt_y"/>
                                          </p:val>
                                        </p:tav>
                                      </p:tavLst>
                                    </p:anim>
                                    <p:animEffect transition="in" filter="wipe(down)">
                                      <p:cBhvr>
                                        <p:cTn id="8" dur="500"/>
                                        <p:tgtEl>
                                          <p:spTgt spid="4"/>
                                        </p:tgtEl>
                                      </p:cBhvr>
                                    </p:animEffect>
                                  </p:childTnLst>
                                </p:cTn>
                              </p:par>
                              <p:par>
                                <p:cTn id="9" presetID="16" presetClass="entr" presetSubtype="37" fill="hold" nodeType="with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barn(outVertical)">
                                      <p:cBhvr>
                                        <p:cTn id="11" dur="500"/>
                                        <p:tgtEl>
                                          <p:spTgt spid="7"/>
                                        </p:tgtEl>
                                      </p:cBhvr>
                                    </p:animEffect>
                                  </p:childTnLst>
                                </p:cTn>
                              </p:par>
                              <p:par>
                                <p:cTn id="12" presetID="53" presetClass="entr" presetSubtype="16" fill="hold" grpId="0" nodeType="withEffect">
                                  <p:stCondLst>
                                    <p:cond delay="0"/>
                                  </p:stCondLst>
                                  <p:childTnLst>
                                    <p:set>
                                      <p:cBhvr>
                                        <p:cTn id="13" dur="1" fill="hold">
                                          <p:stCondLst>
                                            <p:cond delay="0"/>
                                          </p:stCondLst>
                                        </p:cTn>
                                        <p:tgtEl>
                                          <p:spTgt spid="9"/>
                                        </p:tgtEl>
                                        <p:attrNameLst>
                                          <p:attrName>style.visibility</p:attrName>
                                        </p:attrNameLst>
                                      </p:cBhvr>
                                      <p:to>
                                        <p:strVal val="visible"/>
                                      </p:to>
                                    </p:set>
                                    <p:anim calcmode="lin" valueType="num">
                                      <p:cBhvr>
                                        <p:cTn id="14" dur="500" fill="hold"/>
                                        <p:tgtEl>
                                          <p:spTgt spid="9"/>
                                        </p:tgtEl>
                                        <p:attrNameLst>
                                          <p:attrName>ppt_w</p:attrName>
                                        </p:attrNameLst>
                                      </p:cBhvr>
                                      <p:tavLst>
                                        <p:tav tm="0">
                                          <p:val>
                                            <p:fltVal val="0"/>
                                          </p:val>
                                        </p:tav>
                                        <p:tav tm="100000">
                                          <p:val>
                                            <p:strVal val="#ppt_w"/>
                                          </p:val>
                                        </p:tav>
                                      </p:tavLst>
                                    </p:anim>
                                    <p:anim calcmode="lin" valueType="num">
                                      <p:cBhvr>
                                        <p:cTn id="15" dur="500" fill="hold"/>
                                        <p:tgtEl>
                                          <p:spTgt spid="9"/>
                                        </p:tgtEl>
                                        <p:attrNameLst>
                                          <p:attrName>ppt_h</p:attrName>
                                        </p:attrNameLst>
                                      </p:cBhvr>
                                      <p:tavLst>
                                        <p:tav tm="0">
                                          <p:val>
                                            <p:fltVal val="0"/>
                                          </p:val>
                                        </p:tav>
                                        <p:tav tm="100000">
                                          <p:val>
                                            <p:strVal val="#ppt_h"/>
                                          </p:val>
                                        </p:tav>
                                      </p:tavLst>
                                    </p:anim>
                                    <p:animEffect transition="in" filter="fade">
                                      <p:cBhvr>
                                        <p:cTn id="16" dur="500"/>
                                        <p:tgtEl>
                                          <p:spTgt spid="9"/>
                                        </p:tgtEl>
                                      </p:cBhvr>
                                    </p:animEffect>
                                  </p:childTnLst>
                                </p:cTn>
                              </p:par>
                            </p:childTnLst>
                          </p:cTn>
                        </p:par>
                        <p:par>
                          <p:cTn id="17" fill="hold">
                            <p:stCondLst>
                              <p:cond delay="500"/>
                            </p:stCondLst>
                            <p:childTnLst>
                              <p:par>
                                <p:cTn id="18" presetID="42" presetClass="entr" presetSubtype="0" fill="hold" grpId="0" nodeType="afterEffect">
                                  <p:stCondLst>
                                    <p:cond delay="0"/>
                                  </p:stCondLst>
                                  <p:childTnLst>
                                    <p:set>
                                      <p:cBhvr>
                                        <p:cTn id="19" dur="1" fill="hold">
                                          <p:stCondLst>
                                            <p:cond delay="0"/>
                                          </p:stCondLst>
                                        </p:cTn>
                                        <p:tgtEl>
                                          <p:spTgt spid="68"/>
                                        </p:tgtEl>
                                        <p:attrNameLst>
                                          <p:attrName>style.visibility</p:attrName>
                                        </p:attrNameLst>
                                      </p:cBhvr>
                                      <p:to>
                                        <p:strVal val="visible"/>
                                      </p:to>
                                    </p:set>
                                    <p:animEffect transition="in" filter="fade">
                                      <p:cBhvr>
                                        <p:cTn id="20" dur="1000"/>
                                        <p:tgtEl>
                                          <p:spTgt spid="68"/>
                                        </p:tgtEl>
                                      </p:cBhvr>
                                    </p:animEffect>
                                    <p:anim calcmode="lin" valueType="num">
                                      <p:cBhvr>
                                        <p:cTn id="21" dur="1000" fill="hold"/>
                                        <p:tgtEl>
                                          <p:spTgt spid="68"/>
                                        </p:tgtEl>
                                        <p:attrNameLst>
                                          <p:attrName>ppt_x</p:attrName>
                                        </p:attrNameLst>
                                      </p:cBhvr>
                                      <p:tavLst>
                                        <p:tav tm="0">
                                          <p:val>
                                            <p:strVal val="#ppt_x"/>
                                          </p:val>
                                        </p:tav>
                                        <p:tav tm="100000">
                                          <p:val>
                                            <p:strVal val="#ppt_x"/>
                                          </p:val>
                                        </p:tav>
                                      </p:tavLst>
                                    </p:anim>
                                    <p:anim calcmode="lin" valueType="num">
                                      <p:cBhvr>
                                        <p:cTn id="22" dur="1000" fill="hold"/>
                                        <p:tgtEl>
                                          <p:spTgt spid="68"/>
                                        </p:tgtEl>
                                        <p:attrNameLst>
                                          <p:attrName>ppt_y</p:attrName>
                                        </p:attrNameLst>
                                      </p:cBhvr>
                                      <p:tavLst>
                                        <p:tav tm="0">
                                          <p:val>
                                            <p:strVal val="#ppt_y+.1"/>
                                          </p:val>
                                        </p:tav>
                                        <p:tav tm="100000">
                                          <p:val>
                                            <p:strVal val="#ppt_y"/>
                                          </p:val>
                                        </p:tav>
                                      </p:tavLst>
                                    </p:anim>
                                  </p:childTnLst>
                                </p:cTn>
                              </p:par>
                              <p:par>
                                <p:cTn id="23" presetID="42" presetClass="entr" presetSubtype="0" fill="hold" grpId="0" nodeType="withEffect">
                                  <p:stCondLst>
                                    <p:cond delay="0"/>
                                  </p:stCondLst>
                                  <p:childTnLst>
                                    <p:set>
                                      <p:cBhvr>
                                        <p:cTn id="24" dur="1" fill="hold">
                                          <p:stCondLst>
                                            <p:cond delay="0"/>
                                          </p:stCondLst>
                                        </p:cTn>
                                        <p:tgtEl>
                                          <p:spTgt spid="63"/>
                                        </p:tgtEl>
                                        <p:attrNameLst>
                                          <p:attrName>style.visibility</p:attrName>
                                        </p:attrNameLst>
                                      </p:cBhvr>
                                      <p:to>
                                        <p:strVal val="visible"/>
                                      </p:to>
                                    </p:set>
                                    <p:animEffect transition="in" filter="fade">
                                      <p:cBhvr>
                                        <p:cTn id="25" dur="1000"/>
                                        <p:tgtEl>
                                          <p:spTgt spid="63"/>
                                        </p:tgtEl>
                                      </p:cBhvr>
                                    </p:animEffect>
                                    <p:anim calcmode="lin" valueType="num">
                                      <p:cBhvr>
                                        <p:cTn id="26" dur="1000" fill="hold"/>
                                        <p:tgtEl>
                                          <p:spTgt spid="63"/>
                                        </p:tgtEl>
                                        <p:attrNameLst>
                                          <p:attrName>ppt_x</p:attrName>
                                        </p:attrNameLst>
                                      </p:cBhvr>
                                      <p:tavLst>
                                        <p:tav tm="0">
                                          <p:val>
                                            <p:strVal val="#ppt_x"/>
                                          </p:val>
                                        </p:tav>
                                        <p:tav tm="100000">
                                          <p:val>
                                            <p:strVal val="#ppt_x"/>
                                          </p:val>
                                        </p:tav>
                                      </p:tavLst>
                                    </p:anim>
                                    <p:anim calcmode="lin" valueType="num">
                                      <p:cBhvr>
                                        <p:cTn id="27" dur="1000" fill="hold"/>
                                        <p:tgtEl>
                                          <p:spTgt spid="63"/>
                                        </p:tgtEl>
                                        <p:attrNameLst>
                                          <p:attrName>ppt_y</p:attrName>
                                        </p:attrNameLst>
                                      </p:cBhvr>
                                      <p:tavLst>
                                        <p:tav tm="0">
                                          <p:val>
                                            <p:strVal val="#ppt_y+.1"/>
                                          </p:val>
                                        </p:tav>
                                        <p:tav tm="100000">
                                          <p:val>
                                            <p:strVal val="#ppt_y"/>
                                          </p:val>
                                        </p:tav>
                                      </p:tavLst>
                                    </p:anim>
                                  </p:childTnLst>
                                </p:cTn>
                              </p:par>
                              <p:par>
                                <p:cTn id="28" presetID="42" presetClass="entr" presetSubtype="0" fill="hold" grpId="0" nodeType="withEffect">
                                  <p:stCondLst>
                                    <p:cond delay="0"/>
                                  </p:stCondLst>
                                  <p:childTnLst>
                                    <p:set>
                                      <p:cBhvr>
                                        <p:cTn id="29" dur="1" fill="hold">
                                          <p:stCondLst>
                                            <p:cond delay="0"/>
                                          </p:stCondLst>
                                        </p:cTn>
                                        <p:tgtEl>
                                          <p:spTgt spid="67"/>
                                        </p:tgtEl>
                                        <p:attrNameLst>
                                          <p:attrName>style.visibility</p:attrName>
                                        </p:attrNameLst>
                                      </p:cBhvr>
                                      <p:to>
                                        <p:strVal val="visible"/>
                                      </p:to>
                                    </p:set>
                                    <p:animEffect transition="in" filter="fade">
                                      <p:cBhvr>
                                        <p:cTn id="30" dur="1000"/>
                                        <p:tgtEl>
                                          <p:spTgt spid="67"/>
                                        </p:tgtEl>
                                      </p:cBhvr>
                                    </p:animEffect>
                                    <p:anim calcmode="lin" valueType="num">
                                      <p:cBhvr>
                                        <p:cTn id="31" dur="1000" fill="hold"/>
                                        <p:tgtEl>
                                          <p:spTgt spid="67"/>
                                        </p:tgtEl>
                                        <p:attrNameLst>
                                          <p:attrName>ppt_x</p:attrName>
                                        </p:attrNameLst>
                                      </p:cBhvr>
                                      <p:tavLst>
                                        <p:tav tm="0">
                                          <p:val>
                                            <p:strVal val="#ppt_x"/>
                                          </p:val>
                                        </p:tav>
                                        <p:tav tm="100000">
                                          <p:val>
                                            <p:strVal val="#ppt_x"/>
                                          </p:val>
                                        </p:tav>
                                      </p:tavLst>
                                    </p:anim>
                                    <p:anim calcmode="lin" valueType="num">
                                      <p:cBhvr>
                                        <p:cTn id="32" dur="1000" fill="hold"/>
                                        <p:tgtEl>
                                          <p:spTgt spid="67"/>
                                        </p:tgtEl>
                                        <p:attrNameLst>
                                          <p:attrName>ppt_y</p:attrName>
                                        </p:attrNameLst>
                                      </p:cBhvr>
                                      <p:tavLst>
                                        <p:tav tm="0">
                                          <p:val>
                                            <p:strVal val="#ppt_y+.1"/>
                                          </p:val>
                                        </p:tav>
                                        <p:tav tm="100000">
                                          <p:val>
                                            <p:strVal val="#ppt_y"/>
                                          </p:val>
                                        </p:tav>
                                      </p:tavLst>
                                    </p:anim>
                                  </p:childTnLst>
                                </p:cTn>
                              </p:par>
                              <p:par>
                                <p:cTn id="33" presetID="42" presetClass="entr" presetSubtype="0" fill="hold" grpId="0" nodeType="withEffect">
                                  <p:stCondLst>
                                    <p:cond delay="0"/>
                                  </p:stCondLst>
                                  <p:childTnLst>
                                    <p:set>
                                      <p:cBhvr>
                                        <p:cTn id="34" dur="1" fill="hold">
                                          <p:stCondLst>
                                            <p:cond delay="0"/>
                                          </p:stCondLst>
                                        </p:cTn>
                                        <p:tgtEl>
                                          <p:spTgt spid="62"/>
                                        </p:tgtEl>
                                        <p:attrNameLst>
                                          <p:attrName>style.visibility</p:attrName>
                                        </p:attrNameLst>
                                      </p:cBhvr>
                                      <p:to>
                                        <p:strVal val="visible"/>
                                      </p:to>
                                    </p:set>
                                    <p:animEffect transition="in" filter="fade">
                                      <p:cBhvr>
                                        <p:cTn id="35" dur="1000"/>
                                        <p:tgtEl>
                                          <p:spTgt spid="62"/>
                                        </p:tgtEl>
                                      </p:cBhvr>
                                    </p:animEffect>
                                    <p:anim calcmode="lin" valueType="num">
                                      <p:cBhvr>
                                        <p:cTn id="36" dur="1000" fill="hold"/>
                                        <p:tgtEl>
                                          <p:spTgt spid="62"/>
                                        </p:tgtEl>
                                        <p:attrNameLst>
                                          <p:attrName>ppt_x</p:attrName>
                                        </p:attrNameLst>
                                      </p:cBhvr>
                                      <p:tavLst>
                                        <p:tav tm="0">
                                          <p:val>
                                            <p:strVal val="#ppt_x"/>
                                          </p:val>
                                        </p:tav>
                                        <p:tav tm="100000">
                                          <p:val>
                                            <p:strVal val="#ppt_x"/>
                                          </p:val>
                                        </p:tav>
                                      </p:tavLst>
                                    </p:anim>
                                    <p:anim calcmode="lin" valueType="num">
                                      <p:cBhvr>
                                        <p:cTn id="37" dur="1000" fill="hold"/>
                                        <p:tgtEl>
                                          <p:spTgt spid="62"/>
                                        </p:tgtEl>
                                        <p:attrNameLst>
                                          <p:attrName>ppt_y</p:attrName>
                                        </p:attrNameLst>
                                      </p:cBhvr>
                                      <p:tavLst>
                                        <p:tav tm="0">
                                          <p:val>
                                            <p:strVal val="#ppt_y+.1"/>
                                          </p:val>
                                        </p:tav>
                                        <p:tav tm="100000">
                                          <p:val>
                                            <p:strVal val="#ppt_y"/>
                                          </p:val>
                                        </p:tav>
                                      </p:tavLst>
                                    </p:anim>
                                  </p:childTnLst>
                                </p:cTn>
                              </p:par>
                              <p:par>
                                <p:cTn id="38" presetID="42" presetClass="entr" presetSubtype="0" fill="hold" grpId="0" nodeType="withEffect">
                                  <p:stCondLst>
                                    <p:cond delay="0"/>
                                  </p:stCondLst>
                                  <p:childTnLst>
                                    <p:set>
                                      <p:cBhvr>
                                        <p:cTn id="39" dur="1" fill="hold">
                                          <p:stCondLst>
                                            <p:cond delay="0"/>
                                          </p:stCondLst>
                                        </p:cTn>
                                        <p:tgtEl>
                                          <p:spTgt spid="57"/>
                                        </p:tgtEl>
                                        <p:attrNameLst>
                                          <p:attrName>style.visibility</p:attrName>
                                        </p:attrNameLst>
                                      </p:cBhvr>
                                      <p:to>
                                        <p:strVal val="visible"/>
                                      </p:to>
                                    </p:set>
                                    <p:animEffect transition="in" filter="fade">
                                      <p:cBhvr>
                                        <p:cTn id="40" dur="1000"/>
                                        <p:tgtEl>
                                          <p:spTgt spid="57"/>
                                        </p:tgtEl>
                                      </p:cBhvr>
                                    </p:animEffect>
                                    <p:anim calcmode="lin" valueType="num">
                                      <p:cBhvr>
                                        <p:cTn id="41" dur="1000" fill="hold"/>
                                        <p:tgtEl>
                                          <p:spTgt spid="57"/>
                                        </p:tgtEl>
                                        <p:attrNameLst>
                                          <p:attrName>ppt_x</p:attrName>
                                        </p:attrNameLst>
                                      </p:cBhvr>
                                      <p:tavLst>
                                        <p:tav tm="0">
                                          <p:val>
                                            <p:strVal val="#ppt_x"/>
                                          </p:val>
                                        </p:tav>
                                        <p:tav tm="100000">
                                          <p:val>
                                            <p:strVal val="#ppt_x"/>
                                          </p:val>
                                        </p:tav>
                                      </p:tavLst>
                                    </p:anim>
                                    <p:anim calcmode="lin" valueType="num">
                                      <p:cBhvr>
                                        <p:cTn id="42" dur="1000" fill="hold"/>
                                        <p:tgtEl>
                                          <p:spTgt spid="57"/>
                                        </p:tgtEl>
                                        <p:attrNameLst>
                                          <p:attrName>ppt_y</p:attrName>
                                        </p:attrNameLst>
                                      </p:cBhvr>
                                      <p:tavLst>
                                        <p:tav tm="0">
                                          <p:val>
                                            <p:strVal val="#ppt_y+.1"/>
                                          </p:val>
                                        </p:tav>
                                        <p:tav tm="100000">
                                          <p:val>
                                            <p:strVal val="#ppt_y"/>
                                          </p:val>
                                        </p:tav>
                                      </p:tavLst>
                                    </p:anim>
                                  </p:childTnLst>
                                </p:cTn>
                              </p:par>
                              <p:par>
                                <p:cTn id="43" presetID="42" presetClass="entr" presetSubtype="0" fill="hold" grpId="0" nodeType="withEffect">
                                  <p:stCondLst>
                                    <p:cond delay="0"/>
                                  </p:stCondLst>
                                  <p:childTnLst>
                                    <p:set>
                                      <p:cBhvr>
                                        <p:cTn id="44" dur="1" fill="hold">
                                          <p:stCondLst>
                                            <p:cond delay="0"/>
                                          </p:stCondLst>
                                        </p:cTn>
                                        <p:tgtEl>
                                          <p:spTgt spid="25"/>
                                        </p:tgtEl>
                                        <p:attrNameLst>
                                          <p:attrName>style.visibility</p:attrName>
                                        </p:attrNameLst>
                                      </p:cBhvr>
                                      <p:to>
                                        <p:strVal val="visible"/>
                                      </p:to>
                                    </p:set>
                                    <p:animEffect transition="in" filter="fade">
                                      <p:cBhvr>
                                        <p:cTn id="45" dur="1000"/>
                                        <p:tgtEl>
                                          <p:spTgt spid="25"/>
                                        </p:tgtEl>
                                      </p:cBhvr>
                                    </p:animEffect>
                                    <p:anim calcmode="lin" valueType="num">
                                      <p:cBhvr>
                                        <p:cTn id="46" dur="1000" fill="hold"/>
                                        <p:tgtEl>
                                          <p:spTgt spid="25"/>
                                        </p:tgtEl>
                                        <p:attrNameLst>
                                          <p:attrName>ppt_x</p:attrName>
                                        </p:attrNameLst>
                                      </p:cBhvr>
                                      <p:tavLst>
                                        <p:tav tm="0">
                                          <p:val>
                                            <p:strVal val="#ppt_x"/>
                                          </p:val>
                                        </p:tav>
                                        <p:tav tm="100000">
                                          <p:val>
                                            <p:strVal val="#ppt_x"/>
                                          </p:val>
                                        </p:tav>
                                      </p:tavLst>
                                    </p:anim>
                                    <p:anim calcmode="lin" valueType="num">
                                      <p:cBhvr>
                                        <p:cTn id="47" dur="1000" fill="hold"/>
                                        <p:tgtEl>
                                          <p:spTgt spid="25"/>
                                        </p:tgtEl>
                                        <p:attrNameLst>
                                          <p:attrName>ppt_y</p:attrName>
                                        </p:attrNameLst>
                                      </p:cBhvr>
                                      <p:tavLst>
                                        <p:tav tm="0">
                                          <p:val>
                                            <p:strVal val="#ppt_y+.1"/>
                                          </p:val>
                                        </p:tav>
                                        <p:tav tm="100000">
                                          <p:val>
                                            <p:strVal val="#ppt_y"/>
                                          </p:val>
                                        </p:tav>
                                      </p:tavLst>
                                    </p:anim>
                                  </p:childTnLst>
                                </p:cTn>
                              </p:par>
                              <p:par>
                                <p:cTn id="48" presetID="42" presetClass="entr" presetSubtype="0" fill="hold" grpId="0" nodeType="withEffect">
                                  <p:stCondLst>
                                    <p:cond delay="0"/>
                                  </p:stCondLst>
                                  <p:childTnLst>
                                    <p:set>
                                      <p:cBhvr>
                                        <p:cTn id="49" dur="1" fill="hold">
                                          <p:stCondLst>
                                            <p:cond delay="0"/>
                                          </p:stCondLst>
                                        </p:cTn>
                                        <p:tgtEl>
                                          <p:spTgt spid="64"/>
                                        </p:tgtEl>
                                        <p:attrNameLst>
                                          <p:attrName>style.visibility</p:attrName>
                                        </p:attrNameLst>
                                      </p:cBhvr>
                                      <p:to>
                                        <p:strVal val="visible"/>
                                      </p:to>
                                    </p:set>
                                    <p:animEffect transition="in" filter="fade">
                                      <p:cBhvr>
                                        <p:cTn id="50" dur="1000"/>
                                        <p:tgtEl>
                                          <p:spTgt spid="64"/>
                                        </p:tgtEl>
                                      </p:cBhvr>
                                    </p:animEffect>
                                    <p:anim calcmode="lin" valueType="num">
                                      <p:cBhvr>
                                        <p:cTn id="51" dur="1000" fill="hold"/>
                                        <p:tgtEl>
                                          <p:spTgt spid="64"/>
                                        </p:tgtEl>
                                        <p:attrNameLst>
                                          <p:attrName>ppt_x</p:attrName>
                                        </p:attrNameLst>
                                      </p:cBhvr>
                                      <p:tavLst>
                                        <p:tav tm="0">
                                          <p:val>
                                            <p:strVal val="#ppt_x"/>
                                          </p:val>
                                        </p:tav>
                                        <p:tav tm="100000">
                                          <p:val>
                                            <p:strVal val="#ppt_x"/>
                                          </p:val>
                                        </p:tav>
                                      </p:tavLst>
                                    </p:anim>
                                    <p:anim calcmode="lin" valueType="num">
                                      <p:cBhvr>
                                        <p:cTn id="52" dur="1000" fill="hold"/>
                                        <p:tgtEl>
                                          <p:spTgt spid="64"/>
                                        </p:tgtEl>
                                        <p:attrNameLst>
                                          <p:attrName>ppt_y</p:attrName>
                                        </p:attrNameLst>
                                      </p:cBhvr>
                                      <p:tavLst>
                                        <p:tav tm="0">
                                          <p:val>
                                            <p:strVal val="#ppt_y+.1"/>
                                          </p:val>
                                        </p:tav>
                                        <p:tav tm="100000">
                                          <p:val>
                                            <p:strVal val="#ppt_y"/>
                                          </p:val>
                                        </p:tav>
                                      </p:tavLst>
                                    </p:anim>
                                  </p:childTnLst>
                                </p:cTn>
                              </p:par>
                              <p:par>
                                <p:cTn id="53" presetID="42" presetClass="entr" presetSubtype="0" fill="hold" grpId="0" nodeType="withEffect">
                                  <p:stCondLst>
                                    <p:cond delay="0"/>
                                  </p:stCondLst>
                                  <p:childTnLst>
                                    <p:set>
                                      <p:cBhvr>
                                        <p:cTn id="54" dur="1" fill="hold">
                                          <p:stCondLst>
                                            <p:cond delay="0"/>
                                          </p:stCondLst>
                                        </p:cTn>
                                        <p:tgtEl>
                                          <p:spTgt spid="66"/>
                                        </p:tgtEl>
                                        <p:attrNameLst>
                                          <p:attrName>style.visibility</p:attrName>
                                        </p:attrNameLst>
                                      </p:cBhvr>
                                      <p:to>
                                        <p:strVal val="visible"/>
                                      </p:to>
                                    </p:set>
                                    <p:animEffect transition="in" filter="fade">
                                      <p:cBhvr>
                                        <p:cTn id="55" dur="1000"/>
                                        <p:tgtEl>
                                          <p:spTgt spid="66"/>
                                        </p:tgtEl>
                                      </p:cBhvr>
                                    </p:animEffect>
                                    <p:anim calcmode="lin" valueType="num">
                                      <p:cBhvr>
                                        <p:cTn id="56" dur="1000" fill="hold"/>
                                        <p:tgtEl>
                                          <p:spTgt spid="66"/>
                                        </p:tgtEl>
                                        <p:attrNameLst>
                                          <p:attrName>ppt_x</p:attrName>
                                        </p:attrNameLst>
                                      </p:cBhvr>
                                      <p:tavLst>
                                        <p:tav tm="0">
                                          <p:val>
                                            <p:strVal val="#ppt_x"/>
                                          </p:val>
                                        </p:tav>
                                        <p:tav tm="100000">
                                          <p:val>
                                            <p:strVal val="#ppt_x"/>
                                          </p:val>
                                        </p:tav>
                                      </p:tavLst>
                                    </p:anim>
                                    <p:anim calcmode="lin" valueType="num">
                                      <p:cBhvr>
                                        <p:cTn id="57" dur="1000" fill="hold"/>
                                        <p:tgtEl>
                                          <p:spTgt spid="66"/>
                                        </p:tgtEl>
                                        <p:attrNameLst>
                                          <p:attrName>ppt_y</p:attrName>
                                        </p:attrNameLst>
                                      </p:cBhvr>
                                      <p:tavLst>
                                        <p:tav tm="0">
                                          <p:val>
                                            <p:strVal val="#ppt_y+.1"/>
                                          </p:val>
                                        </p:tav>
                                        <p:tav tm="100000">
                                          <p:val>
                                            <p:strVal val="#ppt_y"/>
                                          </p:val>
                                        </p:tav>
                                      </p:tavLst>
                                    </p:anim>
                                  </p:childTnLst>
                                </p:cTn>
                              </p:par>
                              <p:par>
                                <p:cTn id="58" presetID="42" presetClass="entr" presetSubtype="0" fill="hold" grpId="0" nodeType="withEffect">
                                  <p:stCondLst>
                                    <p:cond delay="0"/>
                                  </p:stCondLst>
                                  <p:childTnLst>
                                    <p:set>
                                      <p:cBhvr>
                                        <p:cTn id="59" dur="1" fill="hold">
                                          <p:stCondLst>
                                            <p:cond delay="0"/>
                                          </p:stCondLst>
                                        </p:cTn>
                                        <p:tgtEl>
                                          <p:spTgt spid="65"/>
                                        </p:tgtEl>
                                        <p:attrNameLst>
                                          <p:attrName>style.visibility</p:attrName>
                                        </p:attrNameLst>
                                      </p:cBhvr>
                                      <p:to>
                                        <p:strVal val="visible"/>
                                      </p:to>
                                    </p:set>
                                    <p:animEffect transition="in" filter="fade">
                                      <p:cBhvr>
                                        <p:cTn id="60" dur="1000"/>
                                        <p:tgtEl>
                                          <p:spTgt spid="65"/>
                                        </p:tgtEl>
                                      </p:cBhvr>
                                    </p:animEffect>
                                    <p:anim calcmode="lin" valueType="num">
                                      <p:cBhvr>
                                        <p:cTn id="61" dur="1000" fill="hold"/>
                                        <p:tgtEl>
                                          <p:spTgt spid="65"/>
                                        </p:tgtEl>
                                        <p:attrNameLst>
                                          <p:attrName>ppt_x</p:attrName>
                                        </p:attrNameLst>
                                      </p:cBhvr>
                                      <p:tavLst>
                                        <p:tav tm="0">
                                          <p:val>
                                            <p:strVal val="#ppt_x"/>
                                          </p:val>
                                        </p:tav>
                                        <p:tav tm="100000">
                                          <p:val>
                                            <p:strVal val="#ppt_x"/>
                                          </p:val>
                                        </p:tav>
                                      </p:tavLst>
                                    </p:anim>
                                    <p:anim calcmode="lin" valueType="num">
                                      <p:cBhvr>
                                        <p:cTn id="62" dur="1000" fill="hold"/>
                                        <p:tgtEl>
                                          <p:spTgt spid="65"/>
                                        </p:tgtEl>
                                        <p:attrNameLst>
                                          <p:attrName>ppt_y</p:attrName>
                                        </p:attrNameLst>
                                      </p:cBhvr>
                                      <p:tavLst>
                                        <p:tav tm="0">
                                          <p:val>
                                            <p:strVal val="#ppt_y+.1"/>
                                          </p:val>
                                        </p:tav>
                                        <p:tav tm="100000">
                                          <p:val>
                                            <p:strVal val="#ppt_y"/>
                                          </p:val>
                                        </p:tav>
                                      </p:tavLst>
                                    </p:anim>
                                  </p:childTnLst>
                                </p:cTn>
                              </p:par>
                              <p:par>
                                <p:cTn id="63" presetID="42" presetClass="entr" presetSubtype="0" fill="hold" grpId="0" nodeType="withEffect">
                                  <p:stCondLst>
                                    <p:cond delay="0"/>
                                  </p:stCondLst>
                                  <p:childTnLst>
                                    <p:set>
                                      <p:cBhvr>
                                        <p:cTn id="64" dur="1" fill="hold">
                                          <p:stCondLst>
                                            <p:cond delay="0"/>
                                          </p:stCondLst>
                                        </p:cTn>
                                        <p:tgtEl>
                                          <p:spTgt spid="72"/>
                                        </p:tgtEl>
                                        <p:attrNameLst>
                                          <p:attrName>style.visibility</p:attrName>
                                        </p:attrNameLst>
                                      </p:cBhvr>
                                      <p:to>
                                        <p:strVal val="visible"/>
                                      </p:to>
                                    </p:set>
                                    <p:animEffect transition="in" filter="fade">
                                      <p:cBhvr>
                                        <p:cTn id="65" dur="1000"/>
                                        <p:tgtEl>
                                          <p:spTgt spid="72"/>
                                        </p:tgtEl>
                                      </p:cBhvr>
                                    </p:animEffect>
                                    <p:anim calcmode="lin" valueType="num">
                                      <p:cBhvr>
                                        <p:cTn id="66" dur="1000" fill="hold"/>
                                        <p:tgtEl>
                                          <p:spTgt spid="72"/>
                                        </p:tgtEl>
                                        <p:attrNameLst>
                                          <p:attrName>ppt_x</p:attrName>
                                        </p:attrNameLst>
                                      </p:cBhvr>
                                      <p:tavLst>
                                        <p:tav tm="0">
                                          <p:val>
                                            <p:strVal val="#ppt_x"/>
                                          </p:val>
                                        </p:tav>
                                        <p:tav tm="100000">
                                          <p:val>
                                            <p:strVal val="#ppt_x"/>
                                          </p:val>
                                        </p:tav>
                                      </p:tavLst>
                                    </p:anim>
                                    <p:anim calcmode="lin" valueType="num">
                                      <p:cBhvr>
                                        <p:cTn id="67" dur="1000" fill="hold"/>
                                        <p:tgtEl>
                                          <p:spTgt spid="7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animBg="1"/>
      <p:bldP spid="62" grpId="0" animBg="1"/>
      <p:bldP spid="63" grpId="0" animBg="1"/>
      <p:bldP spid="64" grpId="0" animBg="1"/>
      <p:bldP spid="65" grpId="0" animBg="1"/>
      <p:bldP spid="66" grpId="0" animBg="1"/>
      <p:bldP spid="67" grpId="0" animBg="1"/>
      <p:bldP spid="68" grpId="0" animBg="1"/>
      <p:bldP spid="72" grpId="0" animBg="1"/>
      <p:bldP spid="4" grpId="0" bldLvl="0" animBg="1"/>
      <p:bldP spid="25" grpId="0" animBg="1"/>
      <p:bldP spid="9" grpId="0" bldLvl="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normAutofit/>
          </a:bodyPr>
          <a:lstStyle/>
          <a:p>
            <a:r>
              <a:rPr lang="zh-CN" altLang="en-US" dirty="0" smtClean="0">
                <a:sym typeface="+mn-ea"/>
              </a:rPr>
              <a:t>原型链</a:t>
            </a:r>
            <a:endParaRPr dirty="0">
              <a:sym typeface="+mn-ea"/>
            </a:endParaRPr>
          </a:p>
        </p:txBody>
      </p:sp>
      <p:sp>
        <p:nvSpPr>
          <p:cNvPr id="5" name="副标题 4"/>
          <p:cNvSpPr>
            <a:spLocks noGrp="1"/>
          </p:cNvSpPr>
          <p:nvPr>
            <p:ph type="subTitle" idx="1"/>
          </p:nvPr>
        </p:nvSpPr>
        <p:spPr/>
        <p:txBody>
          <a:bodyPr>
            <a:normAutofit fontScale="92500" lnSpcReduction="20000"/>
          </a:bodyPr>
          <a:lstStyle/>
          <a:p>
            <a:pPr>
              <a:lnSpc>
                <a:spcPct val="130000"/>
              </a:lnSpc>
            </a:pPr>
            <a:r>
              <a:rPr lang="zh-CN" altLang="en-US" sz="3600" dirty="0"/>
              <a:t> </a:t>
            </a:r>
            <a:r>
              <a:rPr lang="en-US" altLang="zh-CN" sz="3600" dirty="0"/>
              <a:t>JS</a:t>
            </a:r>
            <a:r>
              <a:rPr lang="zh-CN" altLang="en-US" sz="3600" dirty="0"/>
              <a:t>在创建对象（不论是普通对象还是函数对象）的时候，都有一个叫做</a:t>
            </a:r>
            <a:r>
              <a:rPr lang="en-US" altLang="zh-CN" sz="3600" dirty="0"/>
              <a:t>__proto__</a:t>
            </a:r>
            <a:r>
              <a:rPr lang="zh-CN" altLang="en-US" sz="3600" dirty="0"/>
              <a:t>的内置属性，用于指向创建它的函数对象的原型对象</a:t>
            </a:r>
            <a:r>
              <a:rPr lang="en-US" altLang="zh-CN" sz="3600" dirty="0"/>
              <a:t>prototype</a:t>
            </a:r>
            <a:r>
              <a:rPr lang="zh-CN" altLang="en-US" sz="3600" dirty="0" smtClean="0"/>
              <a:t>。</a:t>
            </a:r>
            <a:endParaRPr lang="en-US" altLang="zh-CN" sz="3600" dirty="0" smtClean="0"/>
          </a:p>
          <a:p>
            <a:pPr>
              <a:lnSpc>
                <a:spcPct val="130000"/>
              </a:lnSpc>
            </a:pPr>
            <a:r>
              <a:rPr lang="zh-CN" altLang="en-US" sz="3600" dirty="0"/>
              <a:t>原型和原型链是</a:t>
            </a:r>
            <a:r>
              <a:rPr lang="en-US" altLang="zh-CN" sz="3600" dirty="0"/>
              <a:t>JS</a:t>
            </a:r>
            <a:r>
              <a:rPr lang="zh-CN" altLang="en-US" sz="3600" dirty="0"/>
              <a:t>实现继承的一种</a:t>
            </a:r>
            <a:r>
              <a:rPr lang="zh-CN" altLang="en-US" sz="3600" dirty="0" smtClean="0"/>
              <a:t>模型</a:t>
            </a:r>
            <a:endParaRPr lang="en-US" altLang="zh-CN" sz="3600" dirty="0" smtClean="0"/>
          </a:p>
          <a:p>
            <a:pPr>
              <a:lnSpc>
                <a:spcPct val="130000"/>
              </a:lnSpc>
            </a:pPr>
            <a:r>
              <a:rPr lang="zh-CN" altLang="en-US" sz="3600" dirty="0"/>
              <a:t>原型链的形成是靠</a:t>
            </a:r>
            <a:r>
              <a:rPr lang="en-US" altLang="zh-CN" sz="3600" dirty="0"/>
              <a:t>_proto_</a:t>
            </a:r>
            <a:r>
              <a:rPr lang="zh-CN" altLang="en-US" sz="3600" dirty="0"/>
              <a:t>，而不是</a:t>
            </a:r>
            <a:r>
              <a:rPr lang="en-US" altLang="zh-CN" sz="3600" dirty="0" smtClean="0"/>
              <a:t>prototype</a:t>
            </a:r>
          </a:p>
          <a:p>
            <a:pPr>
              <a:lnSpc>
                <a:spcPct val="130000"/>
              </a:lnSpc>
            </a:pPr>
            <a:r>
              <a:rPr lang="zh-CN" altLang="en-US" sz="3600" dirty="0"/>
              <a:t>原型链的运行机制：从对象本身出发，沿着</a:t>
            </a:r>
            <a:r>
              <a:rPr lang="en-US" altLang="zh-CN" sz="3600" dirty="0"/>
              <a:t>__proto__</a:t>
            </a:r>
            <a:r>
              <a:rPr lang="zh-CN" altLang="en-US" sz="3600" dirty="0"/>
              <a:t>查找，直到找到属性名称相同的值</a:t>
            </a:r>
            <a:r>
              <a:rPr lang="en-US" altLang="zh-CN" sz="3600" dirty="0"/>
              <a:t>(</a:t>
            </a:r>
            <a:r>
              <a:rPr lang="zh-CN" altLang="en-US" sz="3600" dirty="0"/>
              <a:t>没有找到，则返回</a:t>
            </a:r>
            <a:r>
              <a:rPr lang="en-US" altLang="zh-CN" sz="3600" dirty="0"/>
              <a:t>undefined)</a:t>
            </a:r>
            <a:r>
              <a:rPr lang="zh-CN" altLang="en-US" sz="3600" dirty="0"/>
              <a:t>。</a:t>
            </a:r>
            <a:endParaRPr lang="zh-CN" altLang="en-US" sz="3600" dirty="0">
              <a:sym typeface="+mn-ea"/>
            </a:endParaRPr>
          </a:p>
        </p:txBody>
      </p:sp>
    </p:spTree>
    <p:extLst>
      <p:ext uri="{BB962C8B-B14F-4D97-AF65-F5344CB8AC3E}">
        <p14:creationId xmlns:p14="http://schemas.microsoft.com/office/powerpoint/2010/main" val="3371566490"/>
      </p:ext>
    </p:extLst>
  </p:cSld>
  <p:clrMapOvr>
    <a:masterClrMapping/>
  </p:clrMapOvr>
  <p:transition>
    <p:wipe dir="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normAutofit/>
          </a:bodyPr>
          <a:lstStyle/>
          <a:p>
            <a:r>
              <a:rPr lang="zh-CN" altLang="en-US" dirty="0" smtClean="0">
                <a:sym typeface="+mn-ea"/>
              </a:rPr>
              <a:t>原型使用</a:t>
            </a:r>
            <a:endParaRPr dirty="0">
              <a:sym typeface="+mn-ea"/>
            </a:endParaRPr>
          </a:p>
        </p:txBody>
      </p:sp>
      <p:sp>
        <p:nvSpPr>
          <p:cNvPr id="5" name="副标题 4"/>
          <p:cNvSpPr>
            <a:spLocks noGrp="1"/>
          </p:cNvSpPr>
          <p:nvPr>
            <p:ph type="subTitle" idx="1"/>
          </p:nvPr>
        </p:nvSpPr>
        <p:spPr/>
        <p:txBody>
          <a:bodyPr>
            <a:normAutofit fontScale="92500" lnSpcReduction="20000"/>
          </a:bodyPr>
          <a:lstStyle/>
          <a:p>
            <a:pPr marL="0" indent="0">
              <a:lnSpc>
                <a:spcPct val="130000"/>
              </a:lnSpc>
              <a:buNone/>
            </a:pPr>
            <a:r>
              <a:rPr lang="en-US" altLang="zh-CN" sz="3600" dirty="0" smtClean="0">
                <a:sym typeface="+mn-ea"/>
              </a:rPr>
              <a:t>// </a:t>
            </a:r>
            <a:r>
              <a:rPr lang="zh-CN" altLang="en-US" sz="3600" dirty="0" smtClean="0">
                <a:sym typeface="+mn-ea"/>
              </a:rPr>
              <a:t>多个全局方法，污染全局空间</a:t>
            </a:r>
            <a:r>
              <a:rPr lang="en-US" altLang="zh-CN" sz="3600" dirty="0" smtClean="0">
                <a:sym typeface="+mn-ea"/>
              </a:rPr>
              <a:t> </a:t>
            </a:r>
          </a:p>
          <a:p>
            <a:pPr marL="0" indent="0">
              <a:lnSpc>
                <a:spcPct val="130000"/>
              </a:lnSpc>
              <a:buNone/>
            </a:pPr>
            <a:r>
              <a:rPr lang="en-US" altLang="zh-CN" sz="3600" dirty="0" smtClean="0">
                <a:sym typeface="+mn-ea"/>
              </a:rPr>
              <a:t>function </a:t>
            </a:r>
            <a:r>
              <a:rPr lang="en-US" altLang="zh-CN" sz="3600" dirty="0">
                <a:sym typeface="+mn-ea"/>
              </a:rPr>
              <a:t>add(x, y) {</a:t>
            </a:r>
          </a:p>
          <a:p>
            <a:pPr marL="0" indent="0">
              <a:lnSpc>
                <a:spcPct val="130000"/>
              </a:lnSpc>
              <a:buNone/>
            </a:pPr>
            <a:r>
              <a:rPr lang="en-US" altLang="zh-CN" sz="3600" dirty="0">
                <a:sym typeface="+mn-ea"/>
              </a:rPr>
              <a:t>            return x + y;</a:t>
            </a:r>
          </a:p>
          <a:p>
            <a:pPr marL="0" indent="0">
              <a:lnSpc>
                <a:spcPct val="130000"/>
              </a:lnSpc>
              <a:buNone/>
            </a:pPr>
            <a:r>
              <a:rPr lang="en-US" altLang="zh-CN" sz="3600" dirty="0" smtClean="0">
                <a:sym typeface="+mn-ea"/>
              </a:rPr>
              <a:t>}</a:t>
            </a:r>
            <a:endParaRPr lang="en-US" altLang="zh-CN" sz="3600" dirty="0">
              <a:sym typeface="+mn-ea"/>
            </a:endParaRPr>
          </a:p>
          <a:p>
            <a:pPr marL="0" indent="0">
              <a:lnSpc>
                <a:spcPct val="130000"/>
              </a:lnSpc>
              <a:buNone/>
            </a:pPr>
            <a:r>
              <a:rPr lang="en-US" altLang="zh-CN" sz="3600" dirty="0" smtClean="0">
                <a:sym typeface="+mn-ea"/>
              </a:rPr>
              <a:t>function </a:t>
            </a:r>
            <a:r>
              <a:rPr lang="en-US" altLang="zh-CN" sz="3600" dirty="0">
                <a:sym typeface="+mn-ea"/>
              </a:rPr>
              <a:t>subtract(x, y) {</a:t>
            </a:r>
          </a:p>
          <a:p>
            <a:pPr marL="0" indent="0">
              <a:lnSpc>
                <a:spcPct val="130000"/>
              </a:lnSpc>
              <a:buNone/>
            </a:pPr>
            <a:r>
              <a:rPr lang="en-US" altLang="zh-CN" sz="3600" dirty="0" smtClean="0">
                <a:sym typeface="+mn-ea"/>
              </a:rPr>
              <a:t>   return </a:t>
            </a:r>
            <a:r>
              <a:rPr lang="en-US" altLang="zh-CN" sz="3600" dirty="0">
                <a:sym typeface="+mn-ea"/>
              </a:rPr>
              <a:t>x - y;</a:t>
            </a:r>
          </a:p>
          <a:p>
            <a:pPr marL="0" indent="0">
              <a:lnSpc>
                <a:spcPct val="130000"/>
              </a:lnSpc>
              <a:buNone/>
            </a:pPr>
            <a:r>
              <a:rPr lang="en-US" altLang="zh-CN" sz="3600" dirty="0" smtClean="0">
                <a:sym typeface="+mn-ea"/>
              </a:rPr>
              <a:t>}</a:t>
            </a:r>
          </a:p>
          <a:p>
            <a:pPr marL="0" indent="0">
              <a:lnSpc>
                <a:spcPct val="130000"/>
              </a:lnSpc>
              <a:buNone/>
            </a:pPr>
            <a:endParaRPr lang="en-US" altLang="zh-CN" sz="3600" dirty="0" smtClean="0">
              <a:sym typeface="+mn-ea"/>
            </a:endParaRPr>
          </a:p>
          <a:p>
            <a:pPr marL="0" indent="0">
              <a:lnSpc>
                <a:spcPct val="130000"/>
              </a:lnSpc>
              <a:buNone/>
            </a:pPr>
            <a:endParaRPr lang="zh-CN" altLang="en-US" sz="3600" dirty="0">
              <a:sym typeface="+mn-ea"/>
            </a:endParaRPr>
          </a:p>
        </p:txBody>
      </p:sp>
    </p:spTree>
    <p:extLst>
      <p:ext uri="{BB962C8B-B14F-4D97-AF65-F5344CB8AC3E}">
        <p14:creationId xmlns:p14="http://schemas.microsoft.com/office/powerpoint/2010/main" val="70147366"/>
      </p:ext>
    </p:extLst>
  </p:cSld>
  <p:clrMapOvr>
    <a:masterClrMapping/>
  </p:clrMapOvr>
  <p:transition>
    <p:wipe dir="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副标题 4"/>
          <p:cNvSpPr>
            <a:spLocks noGrp="1"/>
          </p:cNvSpPr>
          <p:nvPr>
            <p:ph type="subTitle" idx="1"/>
          </p:nvPr>
        </p:nvSpPr>
        <p:spPr>
          <a:xfrm>
            <a:off x="709930" y="307818"/>
            <a:ext cx="10817860" cy="6180612"/>
          </a:xfrm>
        </p:spPr>
        <p:txBody>
          <a:bodyPr>
            <a:normAutofit fontScale="92500" lnSpcReduction="20000"/>
          </a:bodyPr>
          <a:lstStyle/>
          <a:p>
            <a:pPr marL="0" indent="0">
              <a:lnSpc>
                <a:spcPct val="130000"/>
              </a:lnSpc>
              <a:buNone/>
            </a:pPr>
            <a:r>
              <a:rPr lang="en-US" altLang="zh-CN" sz="3600" dirty="0" err="1">
                <a:sym typeface="+mn-ea"/>
              </a:rPr>
              <a:t>var</a:t>
            </a:r>
            <a:r>
              <a:rPr lang="en-US" altLang="zh-CN" sz="3600" dirty="0">
                <a:sym typeface="+mn-ea"/>
              </a:rPr>
              <a:t> </a:t>
            </a:r>
            <a:r>
              <a:rPr lang="en-US" altLang="zh-CN" sz="3600" dirty="0" smtClean="0">
                <a:sym typeface="+mn-ea"/>
              </a:rPr>
              <a:t>Calculator </a:t>
            </a:r>
            <a:r>
              <a:rPr lang="en-US" altLang="zh-CN" sz="3600" dirty="0">
                <a:sym typeface="+mn-ea"/>
              </a:rPr>
              <a:t>= function () </a:t>
            </a:r>
            <a:r>
              <a:rPr lang="en-US" altLang="zh-CN" sz="3600" dirty="0" smtClean="0">
                <a:sym typeface="+mn-ea"/>
              </a:rPr>
              <a:t>{};</a:t>
            </a:r>
          </a:p>
          <a:p>
            <a:pPr marL="0" indent="0">
              <a:lnSpc>
                <a:spcPct val="130000"/>
              </a:lnSpc>
              <a:buNone/>
            </a:pPr>
            <a:r>
              <a:rPr lang="en-US" altLang="zh-CN" sz="3600" dirty="0" smtClean="0">
                <a:sym typeface="+mn-ea"/>
              </a:rPr>
              <a:t>// </a:t>
            </a:r>
            <a:r>
              <a:rPr lang="zh-CN" altLang="en-US" sz="3600" dirty="0" smtClean="0">
                <a:sym typeface="+mn-ea"/>
              </a:rPr>
              <a:t>使用</a:t>
            </a:r>
            <a:r>
              <a:rPr lang="zh-CN" altLang="en-US" sz="3600" dirty="0">
                <a:sym typeface="+mn-ea"/>
              </a:rPr>
              <a:t>原型给</a:t>
            </a:r>
            <a:r>
              <a:rPr lang="en-US" altLang="zh-CN" sz="3600" dirty="0" err="1">
                <a:sym typeface="+mn-ea"/>
              </a:rPr>
              <a:t>BaseCalculator</a:t>
            </a:r>
            <a:r>
              <a:rPr lang="zh-CN" altLang="en-US" sz="3600" dirty="0">
                <a:sym typeface="+mn-ea"/>
              </a:rPr>
              <a:t>扩展</a:t>
            </a:r>
            <a:r>
              <a:rPr lang="en-US" altLang="zh-CN" sz="3600" dirty="0">
                <a:sym typeface="+mn-ea"/>
              </a:rPr>
              <a:t>2</a:t>
            </a:r>
            <a:r>
              <a:rPr lang="zh-CN" altLang="en-US" sz="3600" dirty="0">
                <a:sym typeface="+mn-ea"/>
              </a:rPr>
              <a:t>个对象方法</a:t>
            </a:r>
          </a:p>
          <a:p>
            <a:pPr marL="0" indent="0">
              <a:lnSpc>
                <a:spcPct val="130000"/>
              </a:lnSpc>
              <a:buNone/>
            </a:pPr>
            <a:r>
              <a:rPr lang="en-US" altLang="zh-CN" sz="3600" dirty="0" err="1" smtClean="0">
                <a:sym typeface="+mn-ea"/>
              </a:rPr>
              <a:t>Calculator.prototype.add</a:t>
            </a:r>
            <a:r>
              <a:rPr lang="en-US" altLang="zh-CN" sz="3600" dirty="0" smtClean="0">
                <a:sym typeface="+mn-ea"/>
              </a:rPr>
              <a:t> </a:t>
            </a:r>
            <a:r>
              <a:rPr lang="en-US" altLang="zh-CN" sz="3600" dirty="0">
                <a:sym typeface="+mn-ea"/>
              </a:rPr>
              <a:t>= function (x, y) {</a:t>
            </a:r>
          </a:p>
          <a:p>
            <a:pPr marL="0" indent="0">
              <a:lnSpc>
                <a:spcPct val="130000"/>
              </a:lnSpc>
              <a:buNone/>
            </a:pPr>
            <a:r>
              <a:rPr lang="en-US" altLang="zh-CN" sz="3600" dirty="0">
                <a:sym typeface="+mn-ea"/>
              </a:rPr>
              <a:t>    return x + y;</a:t>
            </a:r>
          </a:p>
          <a:p>
            <a:pPr marL="0" indent="0">
              <a:lnSpc>
                <a:spcPct val="130000"/>
              </a:lnSpc>
              <a:buNone/>
            </a:pPr>
            <a:r>
              <a:rPr lang="en-US" altLang="zh-CN" sz="3600" dirty="0" smtClean="0">
                <a:sym typeface="+mn-ea"/>
              </a:rPr>
              <a:t>};</a:t>
            </a:r>
            <a:endParaRPr lang="en-US" altLang="zh-CN" sz="3600" dirty="0">
              <a:sym typeface="+mn-ea"/>
            </a:endParaRPr>
          </a:p>
          <a:p>
            <a:pPr marL="0" indent="0">
              <a:lnSpc>
                <a:spcPct val="130000"/>
              </a:lnSpc>
              <a:buNone/>
            </a:pPr>
            <a:r>
              <a:rPr lang="en-US" altLang="zh-CN" sz="3600" dirty="0" err="1" smtClean="0">
                <a:sym typeface="+mn-ea"/>
              </a:rPr>
              <a:t>Calculator.prototype.subtract</a:t>
            </a:r>
            <a:r>
              <a:rPr lang="en-US" altLang="zh-CN" sz="3600" dirty="0" smtClean="0">
                <a:sym typeface="+mn-ea"/>
              </a:rPr>
              <a:t> </a:t>
            </a:r>
            <a:r>
              <a:rPr lang="en-US" altLang="zh-CN" sz="3600" dirty="0">
                <a:sym typeface="+mn-ea"/>
              </a:rPr>
              <a:t>= function (x, y) {</a:t>
            </a:r>
          </a:p>
          <a:p>
            <a:pPr marL="0" indent="0">
              <a:lnSpc>
                <a:spcPct val="130000"/>
              </a:lnSpc>
              <a:buNone/>
            </a:pPr>
            <a:r>
              <a:rPr lang="en-US" altLang="zh-CN" sz="3600" dirty="0">
                <a:sym typeface="+mn-ea"/>
              </a:rPr>
              <a:t>    return x - y;</a:t>
            </a:r>
          </a:p>
          <a:p>
            <a:pPr marL="0" indent="0">
              <a:lnSpc>
                <a:spcPct val="130000"/>
              </a:lnSpc>
              <a:buNone/>
            </a:pPr>
            <a:r>
              <a:rPr lang="en-US" altLang="zh-CN" sz="3600" dirty="0" smtClean="0">
                <a:sym typeface="+mn-ea"/>
              </a:rPr>
              <a:t>};</a:t>
            </a:r>
          </a:p>
          <a:p>
            <a:pPr marL="0" indent="0">
              <a:lnSpc>
                <a:spcPct val="130000"/>
              </a:lnSpc>
              <a:buNone/>
            </a:pPr>
            <a:r>
              <a:rPr lang="en-US" altLang="zh-CN" sz="3600" dirty="0">
                <a:sym typeface="+mn-ea"/>
              </a:rPr>
              <a:t>new Calculator().add(11, 3) </a:t>
            </a:r>
            <a:endParaRPr lang="en-US" altLang="zh-CN" sz="3600" dirty="0" smtClean="0">
              <a:sym typeface="+mn-ea"/>
            </a:endParaRPr>
          </a:p>
          <a:p>
            <a:pPr marL="0" indent="0">
              <a:lnSpc>
                <a:spcPct val="130000"/>
              </a:lnSpc>
              <a:buNone/>
            </a:pPr>
            <a:endParaRPr lang="zh-CN" altLang="en-US" sz="3600" dirty="0">
              <a:sym typeface="+mn-ea"/>
            </a:endParaRPr>
          </a:p>
        </p:txBody>
      </p:sp>
    </p:spTree>
    <p:extLst>
      <p:ext uri="{BB962C8B-B14F-4D97-AF65-F5344CB8AC3E}">
        <p14:creationId xmlns:p14="http://schemas.microsoft.com/office/powerpoint/2010/main" val="564167582"/>
      </p:ext>
    </p:extLst>
  </p:cSld>
  <p:clrMapOvr>
    <a:masterClrMapping/>
  </p:clrMapOvr>
  <p:transition>
    <p:wipe dir="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副标题 4"/>
          <p:cNvSpPr>
            <a:spLocks noGrp="1"/>
          </p:cNvSpPr>
          <p:nvPr>
            <p:ph type="subTitle" idx="1"/>
          </p:nvPr>
        </p:nvSpPr>
        <p:spPr>
          <a:xfrm>
            <a:off x="709930" y="307818"/>
            <a:ext cx="10817860" cy="6180612"/>
          </a:xfrm>
        </p:spPr>
        <p:txBody>
          <a:bodyPr>
            <a:normAutofit/>
          </a:bodyPr>
          <a:lstStyle/>
          <a:p>
            <a:pPr marL="0" indent="0">
              <a:buNone/>
            </a:pPr>
            <a:r>
              <a:rPr lang="en-US" altLang="zh-CN" sz="3600" dirty="0" smtClean="0"/>
              <a:t>// </a:t>
            </a:r>
            <a:r>
              <a:rPr lang="zh-CN" altLang="en-US" sz="3600" dirty="0" smtClean="0"/>
              <a:t>扩展</a:t>
            </a:r>
            <a:r>
              <a:rPr lang="en-US" altLang="zh-CN" sz="3600" dirty="0" smtClean="0"/>
              <a:t>JS</a:t>
            </a:r>
            <a:r>
              <a:rPr lang="zh-CN" altLang="en-US" sz="3600" dirty="0" smtClean="0"/>
              <a:t>对象的方法</a:t>
            </a:r>
            <a:endParaRPr lang="en-US" altLang="zh-CN" sz="3600" dirty="0" smtClean="0"/>
          </a:p>
          <a:p>
            <a:pPr marL="0" indent="0">
              <a:buNone/>
            </a:pPr>
            <a:r>
              <a:rPr lang="en-US" altLang="zh-CN" sz="3600" dirty="0" err="1" smtClean="0"/>
              <a:t>Array.prototype.getFirst</a:t>
            </a:r>
            <a:r>
              <a:rPr lang="en-US" altLang="zh-CN" sz="3600" dirty="0" smtClean="0"/>
              <a:t> </a:t>
            </a:r>
            <a:r>
              <a:rPr lang="en-US" altLang="zh-CN" sz="3600" dirty="0"/>
              <a:t>= function </a:t>
            </a:r>
            <a:r>
              <a:rPr lang="en-US" altLang="zh-CN" sz="3600" dirty="0" smtClean="0"/>
              <a:t>() {</a:t>
            </a:r>
          </a:p>
          <a:p>
            <a:pPr marL="0" indent="0">
              <a:buNone/>
            </a:pPr>
            <a:r>
              <a:rPr lang="en-US" altLang="zh-CN" sz="3600" dirty="0" smtClean="0"/>
              <a:t>if (</a:t>
            </a:r>
            <a:r>
              <a:rPr lang="en-US" altLang="zh-CN" sz="3600" dirty="0" err="1" smtClean="0"/>
              <a:t>this.length</a:t>
            </a:r>
            <a:r>
              <a:rPr lang="en-US" altLang="zh-CN" sz="3600" dirty="0" smtClean="0"/>
              <a:t>&gt; 0) {</a:t>
            </a:r>
          </a:p>
          <a:p>
            <a:pPr marL="0" indent="0">
              <a:buNone/>
            </a:pPr>
            <a:r>
              <a:rPr lang="en-US" altLang="zh-CN" sz="3600" dirty="0" smtClean="0"/>
              <a:t>	return this[0];</a:t>
            </a:r>
            <a:endParaRPr lang="en-US" altLang="zh-CN" sz="3600" dirty="0"/>
          </a:p>
          <a:p>
            <a:pPr marL="0" indent="0">
              <a:buNone/>
            </a:pPr>
            <a:r>
              <a:rPr lang="en-US" altLang="zh-CN" sz="3600" dirty="0" smtClean="0"/>
              <a:t>}</a:t>
            </a:r>
          </a:p>
          <a:p>
            <a:pPr marL="0" indent="0">
              <a:buNone/>
            </a:pPr>
            <a:r>
              <a:rPr lang="en-US" altLang="zh-CN" sz="3600" dirty="0" smtClean="0"/>
              <a:t>};</a:t>
            </a:r>
            <a:endParaRPr lang="en-US" altLang="zh-CN" sz="3600" dirty="0"/>
          </a:p>
          <a:p>
            <a:pPr marL="0" indent="0">
              <a:lnSpc>
                <a:spcPct val="130000"/>
              </a:lnSpc>
              <a:buNone/>
            </a:pPr>
            <a:r>
              <a:rPr lang="en-US" altLang="zh-CN" sz="3600" dirty="0">
                <a:sym typeface="+mn-ea"/>
              </a:rPr>
              <a:t>[2,3,4].</a:t>
            </a:r>
            <a:r>
              <a:rPr lang="en-US" altLang="zh-CN" sz="3600" dirty="0" err="1">
                <a:sym typeface="+mn-ea"/>
              </a:rPr>
              <a:t>getFirst</a:t>
            </a:r>
            <a:r>
              <a:rPr lang="en-US" altLang="zh-CN" sz="3600" dirty="0" smtClean="0">
                <a:sym typeface="+mn-ea"/>
              </a:rPr>
              <a:t>();</a:t>
            </a:r>
            <a:endParaRPr lang="zh-CN" altLang="en-US" sz="3600" dirty="0">
              <a:sym typeface="+mn-ea"/>
            </a:endParaRPr>
          </a:p>
        </p:txBody>
      </p:sp>
    </p:spTree>
    <p:extLst>
      <p:ext uri="{BB962C8B-B14F-4D97-AF65-F5344CB8AC3E}">
        <p14:creationId xmlns:p14="http://schemas.microsoft.com/office/powerpoint/2010/main" val="1768257648"/>
      </p:ext>
    </p:extLst>
  </p:cSld>
  <p:clrMapOvr>
    <a:masterClrMapping/>
  </p:clrMapOvr>
  <p:transition>
    <p:wipe dir="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normAutofit/>
          </a:bodyPr>
          <a:lstStyle/>
          <a:p>
            <a:r>
              <a:rPr dirty="0">
                <a:sym typeface="+mn-ea"/>
              </a:rPr>
              <a:t>ECMAScript</a:t>
            </a:r>
            <a:r>
              <a:rPr lang="zh-CN" dirty="0">
                <a:sym typeface="+mn-ea"/>
              </a:rPr>
              <a:t>标准</a:t>
            </a:r>
          </a:p>
        </p:txBody>
      </p:sp>
      <p:sp>
        <p:nvSpPr>
          <p:cNvPr id="5" name="副标题 4"/>
          <p:cNvSpPr>
            <a:spLocks noGrp="1"/>
          </p:cNvSpPr>
          <p:nvPr>
            <p:ph type="subTitle" idx="1"/>
          </p:nvPr>
        </p:nvSpPr>
        <p:spPr/>
        <p:txBody>
          <a:bodyPr>
            <a:normAutofit lnSpcReduction="10000"/>
          </a:bodyPr>
          <a:lstStyle/>
          <a:p>
            <a:pPr>
              <a:lnSpc>
                <a:spcPct val="130000"/>
              </a:lnSpc>
            </a:pPr>
            <a:r>
              <a:rPr lang="en-US" altLang="zh-CN" sz="3600" dirty="0">
                <a:sym typeface="+mn-ea"/>
              </a:rPr>
              <a:t>1997 年，JavaScript 1.1 作为一个草案提交给欧洲计算机制造商协会（ECMA）</a:t>
            </a:r>
            <a:r>
              <a:rPr lang="zh-CN" altLang="en-US" sz="3600" dirty="0">
                <a:sym typeface="+mn-ea"/>
              </a:rPr>
              <a:t>，由来自 Netscape、Sun、微软、Borland 和其他一些对脚本编程感兴趣的公司的程序员组成的 TC39 锤炼出了 ECMA-262，该标准定义了名为 ECMAScript 的全新脚本语言。从此，Web 浏览器就开始努力将 ECMAScript 作为 JavaScript 实现的基础。</a:t>
            </a:r>
          </a:p>
          <a:p>
            <a:pPr marL="285750" lvl="0" indent="-285750" eaLnBrk="1" hangingPunct="1">
              <a:lnSpc>
                <a:spcPct val="100000"/>
              </a:lnSpc>
              <a:spcBef>
                <a:spcPct val="0"/>
              </a:spcBef>
              <a:buFont typeface="Wingdings" panose="05000000000000000000" pitchFamily="2" charset="2"/>
              <a:buChar char="Ø"/>
            </a:pPr>
            <a:endParaRPr lang="zh-CN" altLang="en-US" sz="3600" dirty="0">
              <a:sym typeface="+mn-ea"/>
            </a:endParaRPr>
          </a:p>
        </p:txBody>
      </p:sp>
    </p:spTree>
  </p:cSld>
  <p:clrMapOvr>
    <a:masterClrMapping/>
  </p:clrMapOvr>
  <p:transition>
    <p:wipe dir="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副标题 4"/>
          <p:cNvSpPr>
            <a:spLocks noGrp="1"/>
          </p:cNvSpPr>
          <p:nvPr>
            <p:ph type="subTitle" idx="1"/>
          </p:nvPr>
        </p:nvSpPr>
        <p:spPr>
          <a:xfrm>
            <a:off x="709930" y="363855"/>
            <a:ext cx="10817860" cy="6124575"/>
          </a:xfrm>
        </p:spPr>
        <p:txBody>
          <a:bodyPr>
            <a:normAutofit/>
          </a:bodyPr>
          <a:lstStyle/>
          <a:p>
            <a:pPr>
              <a:lnSpc>
                <a:spcPct val="130000"/>
              </a:lnSpc>
            </a:pPr>
            <a:r>
              <a:rPr sz="3600" dirty="0">
                <a:sym typeface="+mn-ea"/>
              </a:rPr>
              <a:t>ECMAScript 仅仅是一个描述，定义了脚本语言的所有属性、方法和对象。其他语言可以实现 ECMAScript 来作为功能的基准，JavaScript 就是这样</a:t>
            </a:r>
          </a:p>
          <a:p>
            <a:pPr marL="285750" lvl="0" indent="-285750" eaLnBrk="1" hangingPunct="1">
              <a:lnSpc>
                <a:spcPct val="100000"/>
              </a:lnSpc>
              <a:spcBef>
                <a:spcPct val="0"/>
              </a:spcBef>
              <a:buFont typeface="Wingdings" panose="05000000000000000000" pitchFamily="2" charset="2"/>
              <a:buChar char="Ø"/>
            </a:pPr>
            <a:endParaRPr lang="zh-CN" altLang="en-US" sz="3600" dirty="0">
              <a:sym typeface="+mn-ea"/>
            </a:endParaRPr>
          </a:p>
        </p:txBody>
      </p:sp>
      <p:pic>
        <p:nvPicPr>
          <p:cNvPr id="3" name="图片 2" descr="ct_js_ECMAScript_JavaScript_ActionScript_ScriptEase"/>
          <p:cNvPicPr>
            <a:picLocks noChangeAspect="1"/>
          </p:cNvPicPr>
          <p:nvPr/>
        </p:nvPicPr>
        <p:blipFill>
          <a:blip r:embed="rId2"/>
          <a:stretch>
            <a:fillRect/>
          </a:stretch>
        </p:blipFill>
        <p:spPr>
          <a:xfrm>
            <a:off x="2286635" y="2924175"/>
            <a:ext cx="8150225" cy="3564255"/>
          </a:xfrm>
          <a:prstGeom prst="rect">
            <a:avLst/>
          </a:prstGeom>
        </p:spPr>
      </p:pic>
    </p:spTree>
  </p:cSld>
  <p:clrMapOvr>
    <a:masterClrMapping/>
  </p:clrMapOvr>
  <p:transition>
    <p:wipe dir="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副标题 4"/>
          <p:cNvSpPr>
            <a:spLocks noGrp="1"/>
          </p:cNvSpPr>
          <p:nvPr>
            <p:ph type="subTitle" idx="1"/>
          </p:nvPr>
        </p:nvSpPr>
        <p:spPr>
          <a:xfrm>
            <a:off x="709930" y="363855"/>
            <a:ext cx="10817860" cy="6124575"/>
          </a:xfrm>
        </p:spPr>
        <p:txBody>
          <a:bodyPr>
            <a:normAutofit fontScale="85000" lnSpcReduction="20000"/>
          </a:bodyPr>
          <a:lstStyle/>
          <a:p>
            <a:pPr>
              <a:lnSpc>
                <a:spcPct val="130000"/>
              </a:lnSpc>
            </a:pPr>
            <a:r>
              <a:rPr sz="3600" dirty="0">
                <a:sym typeface="+mn-ea"/>
              </a:rPr>
              <a:t>2009年12月，ECMAScript 5.0版正式发布。</a:t>
            </a:r>
            <a:r>
              <a:rPr lang="zh-CN" sz="3600" dirty="0">
                <a:sym typeface="+mn-ea"/>
              </a:rPr>
              <a:t>目前浏览器兼容绝大多数的语法，主流的</a:t>
            </a:r>
            <a:r>
              <a:rPr lang="en-US" altLang="zh-CN" sz="3600" dirty="0">
                <a:sym typeface="+mn-ea"/>
              </a:rPr>
              <a:t>JS</a:t>
            </a:r>
            <a:r>
              <a:rPr lang="zh-CN" altLang="en-US" sz="3600" dirty="0">
                <a:sym typeface="+mn-ea"/>
              </a:rPr>
              <a:t>开发使用的该版本的标准。</a:t>
            </a:r>
          </a:p>
          <a:p>
            <a:pPr>
              <a:lnSpc>
                <a:spcPct val="130000"/>
              </a:lnSpc>
            </a:pPr>
            <a:r>
              <a:rPr sz="3600" dirty="0">
                <a:sym typeface="+mn-ea"/>
              </a:rPr>
              <a:t>2015年6月17日，ECMAScript 6发布正式版本，即ECMAScript 2015。</a:t>
            </a:r>
            <a:r>
              <a:rPr lang="zh-CN" sz="3600" dirty="0">
                <a:sym typeface="+mn-ea"/>
              </a:rPr>
              <a:t>现代浏览器仍不兼容大部分内容，但是可以使用</a:t>
            </a:r>
            <a:r>
              <a:rPr lang="en-US" altLang="zh-CN" sz="3600" dirty="0">
                <a:sym typeface="+mn-ea"/>
              </a:rPr>
              <a:t>Babel</a:t>
            </a:r>
            <a:r>
              <a:rPr lang="zh-CN" altLang="en-US" sz="3600" dirty="0">
                <a:sym typeface="+mn-ea"/>
              </a:rPr>
              <a:t>配合一些工具将</a:t>
            </a:r>
            <a:r>
              <a:rPr lang="en-US" altLang="zh-CN" sz="3600" dirty="0">
                <a:sym typeface="+mn-ea"/>
              </a:rPr>
              <a:t>ES6</a:t>
            </a:r>
            <a:r>
              <a:rPr lang="zh-CN" altLang="en-US" sz="3600" dirty="0">
                <a:sym typeface="+mn-ea"/>
              </a:rPr>
              <a:t>代码转换成</a:t>
            </a:r>
            <a:r>
              <a:rPr lang="en-US" altLang="zh-CN" sz="3600" dirty="0">
                <a:sym typeface="+mn-ea"/>
              </a:rPr>
              <a:t>ES5</a:t>
            </a:r>
            <a:r>
              <a:rPr lang="zh-CN" altLang="en-US" sz="3600" dirty="0">
                <a:sym typeface="+mn-ea"/>
              </a:rPr>
              <a:t>代码</a:t>
            </a:r>
            <a:r>
              <a:rPr lang="zh-CN" sz="3600" dirty="0">
                <a:sym typeface="+mn-ea"/>
              </a:rPr>
              <a:t>，所以在许多社区开始使用</a:t>
            </a:r>
            <a:r>
              <a:rPr lang="en-US" altLang="zh-CN" sz="3600" dirty="0">
                <a:sym typeface="+mn-ea"/>
              </a:rPr>
              <a:t>ES6</a:t>
            </a:r>
            <a:r>
              <a:rPr lang="zh-CN" altLang="en-US" sz="3600" dirty="0">
                <a:sym typeface="+mn-ea"/>
              </a:rPr>
              <a:t>来编写项目，</a:t>
            </a:r>
            <a:r>
              <a:rPr lang="en-US" altLang="zh-CN" sz="3600" dirty="0">
                <a:sym typeface="+mn-ea"/>
              </a:rPr>
              <a:t>ES6</a:t>
            </a:r>
            <a:r>
              <a:rPr lang="zh-CN" altLang="en-US" sz="3600" dirty="0">
                <a:sym typeface="+mn-ea"/>
              </a:rPr>
              <a:t>逐渐成为未来的</a:t>
            </a:r>
            <a:r>
              <a:rPr lang="zh-CN" altLang="en-US" sz="3600" dirty="0" smtClean="0">
                <a:sym typeface="+mn-ea"/>
              </a:rPr>
              <a:t>标准</a:t>
            </a:r>
            <a:endParaRPr lang="en-US" altLang="zh-CN" sz="3600" dirty="0" smtClean="0">
              <a:sym typeface="+mn-ea"/>
            </a:endParaRPr>
          </a:p>
          <a:p>
            <a:pPr>
              <a:lnSpc>
                <a:spcPct val="130000"/>
              </a:lnSpc>
            </a:pPr>
            <a:r>
              <a:rPr lang="zh-CN" altLang="en-US" sz="3600" dirty="0"/>
              <a:t>因为</a:t>
            </a:r>
            <a:r>
              <a:rPr lang="en-US" altLang="zh-CN" sz="3600" dirty="0"/>
              <a:t>ECMAScript </a:t>
            </a:r>
            <a:r>
              <a:rPr lang="en-US" altLang="zh-CN" sz="3600" dirty="0"/>
              <a:t>2015 (ES6) </a:t>
            </a:r>
            <a:r>
              <a:rPr lang="zh-CN" altLang="en-US" sz="3600" dirty="0"/>
              <a:t>这个</a:t>
            </a:r>
            <a:r>
              <a:rPr lang="zh-CN" altLang="en-US" sz="3600" dirty="0"/>
              <a:t>版本更新太</a:t>
            </a:r>
            <a:r>
              <a:rPr lang="zh-CN" altLang="en-US" sz="3600" dirty="0"/>
              <a:t>大</a:t>
            </a:r>
            <a:r>
              <a:rPr lang="zh-CN" altLang="en-US" sz="3600" dirty="0"/>
              <a:t>了</a:t>
            </a:r>
            <a:r>
              <a:rPr lang="zh-CN" altLang="en-US" sz="3600" b="1" dirty="0" smtClean="0"/>
              <a:t>，</a:t>
            </a:r>
            <a:r>
              <a:rPr lang="zh-CN" altLang="en-US" sz="3600" dirty="0"/>
              <a:t>因此，从 </a:t>
            </a:r>
            <a:r>
              <a:rPr lang="en-US" altLang="zh-CN" sz="3600" dirty="0"/>
              <a:t>ECMAScript 2016</a:t>
            </a:r>
            <a:r>
              <a:rPr lang="zh-CN" altLang="en-US" sz="3600" dirty="0"/>
              <a:t>（</a:t>
            </a:r>
            <a:r>
              <a:rPr lang="en-US" altLang="zh-CN" sz="3600" dirty="0"/>
              <a:t>ES7</a:t>
            </a:r>
            <a:r>
              <a:rPr lang="zh-CN" altLang="en-US" sz="3600" dirty="0"/>
              <a:t>）开始，版本发布将会变得更加频繁，每年发布一个新版本，这么一来新增内容也会更小。新</a:t>
            </a:r>
            <a:endParaRPr lang="zh-CN" altLang="en-US" sz="3600" b="1" dirty="0"/>
          </a:p>
          <a:p>
            <a:pPr>
              <a:lnSpc>
                <a:spcPct val="130000"/>
              </a:lnSpc>
            </a:pPr>
            <a:endParaRPr lang="zh-CN" altLang="en-US" sz="3600" dirty="0">
              <a:sym typeface="+mn-ea"/>
            </a:endParaRPr>
          </a:p>
          <a:p>
            <a:pPr marL="285750" lvl="0" indent="-285750" eaLnBrk="1" hangingPunct="1">
              <a:lnSpc>
                <a:spcPct val="100000"/>
              </a:lnSpc>
              <a:spcBef>
                <a:spcPct val="0"/>
              </a:spcBef>
              <a:buFont typeface="Wingdings" panose="05000000000000000000" pitchFamily="2" charset="2"/>
              <a:buChar char="Ø"/>
            </a:pPr>
            <a:endParaRPr lang="zh-CN" altLang="en-US" sz="3600" dirty="0">
              <a:sym typeface="+mn-ea"/>
            </a:endParaRPr>
          </a:p>
        </p:txBody>
      </p:sp>
    </p:spTree>
  </p:cSld>
  <p:clrMapOvr>
    <a:masterClrMapping/>
  </p:clrMapOvr>
  <p:transition>
    <p:wipe dir="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任意多边形 14"/>
          <p:cNvSpPr/>
          <p:nvPr/>
        </p:nvSpPr>
        <p:spPr>
          <a:xfrm>
            <a:off x="4249692" y="1037774"/>
            <a:ext cx="3741644" cy="3360060"/>
          </a:xfrm>
          <a:custGeom>
            <a:avLst/>
            <a:gdLst>
              <a:gd name="connsiteX0" fmla="*/ 949445 w 3191647"/>
              <a:gd name="connsiteY0" fmla="*/ 0 h 2866152"/>
              <a:gd name="connsiteX1" fmla="*/ 2234352 w 3191647"/>
              <a:gd name="connsiteY1" fmla="*/ 0 h 2866152"/>
              <a:gd name="connsiteX2" fmla="*/ 2402131 w 3191647"/>
              <a:gd name="connsiteY2" fmla="*/ 51249 h 2866152"/>
              <a:gd name="connsiteX3" fmla="*/ 2409685 w 3191647"/>
              <a:gd name="connsiteY3" fmla="*/ 57482 h 2866152"/>
              <a:gd name="connsiteX4" fmla="*/ 2430115 w 3191647"/>
              <a:gd name="connsiteY4" fmla="*/ 70005 h 2866152"/>
              <a:gd name="connsiteX5" fmla="*/ 2508940 w 3191647"/>
              <a:gd name="connsiteY5" fmla="*/ 159371 h 2866152"/>
              <a:gd name="connsiteX6" fmla="*/ 3151394 w 3191647"/>
              <a:gd name="connsiteY6" fmla="*/ 1272133 h 2866152"/>
              <a:gd name="connsiteX7" fmla="*/ 3181372 w 3191647"/>
              <a:gd name="connsiteY7" fmla="*/ 1499841 h 2866152"/>
              <a:gd name="connsiteX8" fmla="*/ 3172981 w 3191647"/>
              <a:gd name="connsiteY8" fmla="*/ 1522315 h 2866152"/>
              <a:gd name="connsiteX9" fmla="*/ 3170003 w 3191647"/>
              <a:gd name="connsiteY9" fmla="*/ 1535472 h 2866152"/>
              <a:gd name="connsiteX10" fmla="*/ 3145044 w 3191647"/>
              <a:gd name="connsiteY10" fmla="*/ 1590895 h 2866152"/>
              <a:gd name="connsiteX11" fmla="*/ 2502590 w 3191647"/>
              <a:gd name="connsiteY11" fmla="*/ 2703657 h 2866152"/>
              <a:gd name="connsiteX12" fmla="*/ 2488794 w 3191647"/>
              <a:gd name="connsiteY12" fmla="*/ 2722817 h 2866152"/>
              <a:gd name="connsiteX13" fmla="*/ 2482806 w 3191647"/>
              <a:gd name="connsiteY13" fmla="*/ 2733849 h 2866152"/>
              <a:gd name="connsiteX14" fmla="*/ 2467439 w 3191647"/>
              <a:gd name="connsiteY14" fmla="*/ 2752474 h 2866152"/>
              <a:gd name="connsiteX15" fmla="*/ 2467072 w 3191647"/>
              <a:gd name="connsiteY15" fmla="*/ 2752984 h 2866152"/>
              <a:gd name="connsiteX16" fmla="*/ 2466846 w 3191647"/>
              <a:gd name="connsiteY16" fmla="*/ 2753192 h 2866152"/>
              <a:gd name="connsiteX17" fmla="*/ 2446163 w 3191647"/>
              <a:gd name="connsiteY17" fmla="*/ 2778260 h 2866152"/>
              <a:gd name="connsiteX18" fmla="*/ 2233973 w 3191647"/>
              <a:gd name="connsiteY18" fmla="*/ 2866152 h 2866152"/>
              <a:gd name="connsiteX19" fmla="*/ 949066 w 3191647"/>
              <a:gd name="connsiteY19" fmla="*/ 2866152 h 2866152"/>
              <a:gd name="connsiteX20" fmla="*/ 700233 w 3191647"/>
              <a:gd name="connsiteY20" fmla="*/ 2733849 h 2866152"/>
              <a:gd name="connsiteX21" fmla="*/ 689623 w 3191647"/>
              <a:gd name="connsiteY21" fmla="*/ 2714300 h 2866152"/>
              <a:gd name="connsiteX22" fmla="*/ 681960 w 3191647"/>
              <a:gd name="connsiteY22" fmla="*/ 2703658 h 2866152"/>
              <a:gd name="connsiteX23" fmla="*/ 39506 w 3191647"/>
              <a:gd name="connsiteY23" fmla="*/ 1590896 h 2866152"/>
              <a:gd name="connsiteX24" fmla="*/ 1526 w 3191647"/>
              <a:gd name="connsiteY24" fmla="*/ 1477948 h 2866152"/>
              <a:gd name="connsiteX25" fmla="*/ 720 w 3191647"/>
              <a:gd name="connsiteY25" fmla="*/ 1447354 h 2866152"/>
              <a:gd name="connsiteX26" fmla="*/ 0 w 3191647"/>
              <a:gd name="connsiteY26" fmla="*/ 1443059 h 2866152"/>
              <a:gd name="connsiteX27" fmla="*/ 303 w 3191647"/>
              <a:gd name="connsiteY27" fmla="*/ 1431516 h 2866152"/>
              <a:gd name="connsiteX28" fmla="*/ 0 w 3191647"/>
              <a:gd name="connsiteY28" fmla="*/ 1419970 h 2866152"/>
              <a:gd name="connsiteX29" fmla="*/ 720 w 3191647"/>
              <a:gd name="connsiteY29" fmla="*/ 1415675 h 2866152"/>
              <a:gd name="connsiteX30" fmla="*/ 1526 w 3191647"/>
              <a:gd name="connsiteY30" fmla="*/ 1385081 h 2866152"/>
              <a:gd name="connsiteX31" fmla="*/ 39506 w 3191647"/>
              <a:gd name="connsiteY31" fmla="*/ 1272134 h 2866152"/>
              <a:gd name="connsiteX32" fmla="*/ 681960 w 3191647"/>
              <a:gd name="connsiteY32" fmla="*/ 159372 h 2866152"/>
              <a:gd name="connsiteX33" fmla="*/ 698045 w 3191647"/>
              <a:gd name="connsiteY33" fmla="*/ 137034 h 2866152"/>
              <a:gd name="connsiteX34" fmla="*/ 700612 w 3191647"/>
              <a:gd name="connsiteY34" fmla="*/ 132303 h 2866152"/>
              <a:gd name="connsiteX35" fmla="*/ 707202 w 3191647"/>
              <a:gd name="connsiteY35" fmla="*/ 124316 h 2866152"/>
              <a:gd name="connsiteX36" fmla="*/ 717478 w 3191647"/>
              <a:gd name="connsiteY36" fmla="*/ 110046 h 2866152"/>
              <a:gd name="connsiteX37" fmla="*/ 723796 w 3191647"/>
              <a:gd name="connsiteY37" fmla="*/ 104204 h 2866152"/>
              <a:gd name="connsiteX38" fmla="*/ 737255 w 3191647"/>
              <a:gd name="connsiteY38" fmla="*/ 87892 h 2866152"/>
              <a:gd name="connsiteX39" fmla="*/ 949445 w 3191647"/>
              <a:gd name="connsiteY39" fmla="*/ 0 h 2866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191647" h="2866152">
                <a:moveTo>
                  <a:pt x="949445" y="0"/>
                </a:moveTo>
                <a:lnTo>
                  <a:pt x="2234352" y="0"/>
                </a:lnTo>
                <a:cubicBezTo>
                  <a:pt x="2296501" y="0"/>
                  <a:pt x="2354237" y="18893"/>
                  <a:pt x="2402131" y="51249"/>
                </a:cubicBezTo>
                <a:lnTo>
                  <a:pt x="2409685" y="57482"/>
                </a:lnTo>
                <a:lnTo>
                  <a:pt x="2430115" y="70005"/>
                </a:lnTo>
                <a:cubicBezTo>
                  <a:pt x="2461216" y="93504"/>
                  <a:pt x="2488224" y="123489"/>
                  <a:pt x="2508940" y="159371"/>
                </a:cubicBezTo>
                <a:lnTo>
                  <a:pt x="3151394" y="1272133"/>
                </a:lnTo>
                <a:cubicBezTo>
                  <a:pt x="3192826" y="1343897"/>
                  <a:pt x="3201249" y="1425660"/>
                  <a:pt x="3181372" y="1499841"/>
                </a:cubicBezTo>
                <a:lnTo>
                  <a:pt x="3172981" y="1522315"/>
                </a:lnTo>
                <a:lnTo>
                  <a:pt x="3170003" y="1535472"/>
                </a:lnTo>
                <a:cubicBezTo>
                  <a:pt x="3163697" y="1554388"/>
                  <a:pt x="3155402" y="1572954"/>
                  <a:pt x="3145044" y="1590895"/>
                </a:cubicBezTo>
                <a:lnTo>
                  <a:pt x="2502590" y="2703657"/>
                </a:lnTo>
                <a:lnTo>
                  <a:pt x="2488794" y="2722817"/>
                </a:lnTo>
                <a:lnTo>
                  <a:pt x="2482806" y="2733849"/>
                </a:lnTo>
                <a:lnTo>
                  <a:pt x="2467439" y="2752474"/>
                </a:lnTo>
                <a:lnTo>
                  <a:pt x="2467072" y="2752984"/>
                </a:lnTo>
                <a:lnTo>
                  <a:pt x="2466846" y="2753192"/>
                </a:lnTo>
                <a:lnTo>
                  <a:pt x="2446163" y="2778260"/>
                </a:lnTo>
                <a:cubicBezTo>
                  <a:pt x="2391859" y="2832565"/>
                  <a:pt x="2316839" y="2866152"/>
                  <a:pt x="2233973" y="2866152"/>
                </a:cubicBezTo>
                <a:lnTo>
                  <a:pt x="949066" y="2866152"/>
                </a:lnTo>
                <a:cubicBezTo>
                  <a:pt x="845484" y="2866152"/>
                  <a:pt x="754160" y="2813671"/>
                  <a:pt x="700233" y="2733849"/>
                </a:cubicBezTo>
                <a:lnTo>
                  <a:pt x="689623" y="2714300"/>
                </a:lnTo>
                <a:lnTo>
                  <a:pt x="681960" y="2703658"/>
                </a:lnTo>
                <a:lnTo>
                  <a:pt x="39506" y="1590896"/>
                </a:lnTo>
                <a:cubicBezTo>
                  <a:pt x="18789" y="1555014"/>
                  <a:pt x="6326" y="1516632"/>
                  <a:pt x="1526" y="1477948"/>
                </a:cubicBezTo>
                <a:lnTo>
                  <a:pt x="720" y="1447354"/>
                </a:lnTo>
                <a:lnTo>
                  <a:pt x="0" y="1443059"/>
                </a:lnTo>
                <a:lnTo>
                  <a:pt x="303" y="1431516"/>
                </a:lnTo>
                <a:lnTo>
                  <a:pt x="0" y="1419970"/>
                </a:lnTo>
                <a:lnTo>
                  <a:pt x="720" y="1415675"/>
                </a:lnTo>
                <a:lnTo>
                  <a:pt x="1526" y="1385081"/>
                </a:lnTo>
                <a:cubicBezTo>
                  <a:pt x="6326" y="1346398"/>
                  <a:pt x="18789" y="1308016"/>
                  <a:pt x="39506" y="1272134"/>
                </a:cubicBezTo>
                <a:lnTo>
                  <a:pt x="681960" y="159372"/>
                </a:lnTo>
                <a:lnTo>
                  <a:pt x="698045" y="137034"/>
                </a:lnTo>
                <a:lnTo>
                  <a:pt x="700612" y="132303"/>
                </a:lnTo>
                <a:lnTo>
                  <a:pt x="707202" y="124316"/>
                </a:lnTo>
                <a:lnTo>
                  <a:pt x="717478" y="110046"/>
                </a:lnTo>
                <a:lnTo>
                  <a:pt x="723796" y="104204"/>
                </a:lnTo>
                <a:lnTo>
                  <a:pt x="737255" y="87892"/>
                </a:lnTo>
                <a:cubicBezTo>
                  <a:pt x="791559" y="33588"/>
                  <a:pt x="866580" y="0"/>
                  <a:pt x="949445" y="0"/>
                </a:cubicBezTo>
                <a:close/>
              </a:path>
            </a:pathLst>
          </a:custGeom>
          <a:noFill/>
          <a:ln w="25400">
            <a:solidFill>
              <a:schemeClr val="bg1">
                <a:alpha val="22000"/>
              </a:schemeClr>
            </a:solidFill>
          </a:ln>
          <a:effectLst>
            <a:outerShdw blurRad="571500" dist="342900" dir="228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 name="组合 4"/>
          <p:cNvGrpSpPr/>
          <p:nvPr/>
        </p:nvGrpSpPr>
        <p:grpSpPr>
          <a:xfrm>
            <a:off x="4706286" y="1267811"/>
            <a:ext cx="2831079" cy="2719993"/>
            <a:chOff x="4706287" y="1267811"/>
            <a:chExt cx="2831079" cy="2719993"/>
          </a:xfrm>
        </p:grpSpPr>
        <p:sp>
          <p:nvSpPr>
            <p:cNvPr id="3" name="任意多边形 2"/>
            <p:cNvSpPr/>
            <p:nvPr/>
          </p:nvSpPr>
          <p:spPr>
            <a:xfrm>
              <a:off x="4706287" y="1447803"/>
              <a:ext cx="2828456" cy="2540001"/>
            </a:xfrm>
            <a:custGeom>
              <a:avLst/>
              <a:gdLst>
                <a:gd name="connsiteX0" fmla="*/ 949445 w 3191647"/>
                <a:gd name="connsiteY0" fmla="*/ 0 h 2866152"/>
                <a:gd name="connsiteX1" fmla="*/ 2234352 w 3191647"/>
                <a:gd name="connsiteY1" fmla="*/ 0 h 2866152"/>
                <a:gd name="connsiteX2" fmla="*/ 2402131 w 3191647"/>
                <a:gd name="connsiteY2" fmla="*/ 51249 h 2866152"/>
                <a:gd name="connsiteX3" fmla="*/ 2409685 w 3191647"/>
                <a:gd name="connsiteY3" fmla="*/ 57482 h 2866152"/>
                <a:gd name="connsiteX4" fmla="*/ 2430115 w 3191647"/>
                <a:gd name="connsiteY4" fmla="*/ 70005 h 2866152"/>
                <a:gd name="connsiteX5" fmla="*/ 2508940 w 3191647"/>
                <a:gd name="connsiteY5" fmla="*/ 159371 h 2866152"/>
                <a:gd name="connsiteX6" fmla="*/ 3151394 w 3191647"/>
                <a:gd name="connsiteY6" fmla="*/ 1272133 h 2866152"/>
                <a:gd name="connsiteX7" fmla="*/ 3181372 w 3191647"/>
                <a:gd name="connsiteY7" fmla="*/ 1499841 h 2866152"/>
                <a:gd name="connsiteX8" fmla="*/ 3172981 w 3191647"/>
                <a:gd name="connsiteY8" fmla="*/ 1522315 h 2866152"/>
                <a:gd name="connsiteX9" fmla="*/ 3170003 w 3191647"/>
                <a:gd name="connsiteY9" fmla="*/ 1535472 h 2866152"/>
                <a:gd name="connsiteX10" fmla="*/ 3145044 w 3191647"/>
                <a:gd name="connsiteY10" fmla="*/ 1590895 h 2866152"/>
                <a:gd name="connsiteX11" fmla="*/ 2502590 w 3191647"/>
                <a:gd name="connsiteY11" fmla="*/ 2703657 h 2866152"/>
                <a:gd name="connsiteX12" fmla="*/ 2488794 w 3191647"/>
                <a:gd name="connsiteY12" fmla="*/ 2722817 h 2866152"/>
                <a:gd name="connsiteX13" fmla="*/ 2482806 w 3191647"/>
                <a:gd name="connsiteY13" fmla="*/ 2733849 h 2866152"/>
                <a:gd name="connsiteX14" fmla="*/ 2467439 w 3191647"/>
                <a:gd name="connsiteY14" fmla="*/ 2752474 h 2866152"/>
                <a:gd name="connsiteX15" fmla="*/ 2467072 w 3191647"/>
                <a:gd name="connsiteY15" fmla="*/ 2752984 h 2866152"/>
                <a:gd name="connsiteX16" fmla="*/ 2466846 w 3191647"/>
                <a:gd name="connsiteY16" fmla="*/ 2753192 h 2866152"/>
                <a:gd name="connsiteX17" fmla="*/ 2446163 w 3191647"/>
                <a:gd name="connsiteY17" fmla="*/ 2778260 h 2866152"/>
                <a:gd name="connsiteX18" fmla="*/ 2233973 w 3191647"/>
                <a:gd name="connsiteY18" fmla="*/ 2866152 h 2866152"/>
                <a:gd name="connsiteX19" fmla="*/ 949066 w 3191647"/>
                <a:gd name="connsiteY19" fmla="*/ 2866152 h 2866152"/>
                <a:gd name="connsiteX20" fmla="*/ 700233 w 3191647"/>
                <a:gd name="connsiteY20" fmla="*/ 2733849 h 2866152"/>
                <a:gd name="connsiteX21" fmla="*/ 689623 w 3191647"/>
                <a:gd name="connsiteY21" fmla="*/ 2714300 h 2866152"/>
                <a:gd name="connsiteX22" fmla="*/ 681960 w 3191647"/>
                <a:gd name="connsiteY22" fmla="*/ 2703658 h 2866152"/>
                <a:gd name="connsiteX23" fmla="*/ 39506 w 3191647"/>
                <a:gd name="connsiteY23" fmla="*/ 1590896 h 2866152"/>
                <a:gd name="connsiteX24" fmla="*/ 1526 w 3191647"/>
                <a:gd name="connsiteY24" fmla="*/ 1477948 h 2866152"/>
                <a:gd name="connsiteX25" fmla="*/ 720 w 3191647"/>
                <a:gd name="connsiteY25" fmla="*/ 1447354 h 2866152"/>
                <a:gd name="connsiteX26" fmla="*/ 0 w 3191647"/>
                <a:gd name="connsiteY26" fmla="*/ 1443059 h 2866152"/>
                <a:gd name="connsiteX27" fmla="*/ 303 w 3191647"/>
                <a:gd name="connsiteY27" fmla="*/ 1431516 h 2866152"/>
                <a:gd name="connsiteX28" fmla="*/ 0 w 3191647"/>
                <a:gd name="connsiteY28" fmla="*/ 1419970 h 2866152"/>
                <a:gd name="connsiteX29" fmla="*/ 720 w 3191647"/>
                <a:gd name="connsiteY29" fmla="*/ 1415675 h 2866152"/>
                <a:gd name="connsiteX30" fmla="*/ 1526 w 3191647"/>
                <a:gd name="connsiteY30" fmla="*/ 1385081 h 2866152"/>
                <a:gd name="connsiteX31" fmla="*/ 39506 w 3191647"/>
                <a:gd name="connsiteY31" fmla="*/ 1272134 h 2866152"/>
                <a:gd name="connsiteX32" fmla="*/ 681960 w 3191647"/>
                <a:gd name="connsiteY32" fmla="*/ 159372 h 2866152"/>
                <a:gd name="connsiteX33" fmla="*/ 698045 w 3191647"/>
                <a:gd name="connsiteY33" fmla="*/ 137034 h 2866152"/>
                <a:gd name="connsiteX34" fmla="*/ 700612 w 3191647"/>
                <a:gd name="connsiteY34" fmla="*/ 132303 h 2866152"/>
                <a:gd name="connsiteX35" fmla="*/ 707202 w 3191647"/>
                <a:gd name="connsiteY35" fmla="*/ 124316 h 2866152"/>
                <a:gd name="connsiteX36" fmla="*/ 717478 w 3191647"/>
                <a:gd name="connsiteY36" fmla="*/ 110046 h 2866152"/>
                <a:gd name="connsiteX37" fmla="*/ 723796 w 3191647"/>
                <a:gd name="connsiteY37" fmla="*/ 104204 h 2866152"/>
                <a:gd name="connsiteX38" fmla="*/ 737255 w 3191647"/>
                <a:gd name="connsiteY38" fmla="*/ 87892 h 2866152"/>
                <a:gd name="connsiteX39" fmla="*/ 949445 w 3191647"/>
                <a:gd name="connsiteY39" fmla="*/ 0 h 2866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191647" h="2866152">
                  <a:moveTo>
                    <a:pt x="949445" y="0"/>
                  </a:moveTo>
                  <a:lnTo>
                    <a:pt x="2234352" y="0"/>
                  </a:lnTo>
                  <a:cubicBezTo>
                    <a:pt x="2296501" y="0"/>
                    <a:pt x="2354237" y="18893"/>
                    <a:pt x="2402131" y="51249"/>
                  </a:cubicBezTo>
                  <a:lnTo>
                    <a:pt x="2409685" y="57482"/>
                  </a:lnTo>
                  <a:lnTo>
                    <a:pt x="2430115" y="70005"/>
                  </a:lnTo>
                  <a:cubicBezTo>
                    <a:pt x="2461216" y="93504"/>
                    <a:pt x="2488224" y="123489"/>
                    <a:pt x="2508940" y="159371"/>
                  </a:cubicBezTo>
                  <a:lnTo>
                    <a:pt x="3151394" y="1272133"/>
                  </a:lnTo>
                  <a:cubicBezTo>
                    <a:pt x="3192826" y="1343897"/>
                    <a:pt x="3201249" y="1425660"/>
                    <a:pt x="3181372" y="1499841"/>
                  </a:cubicBezTo>
                  <a:lnTo>
                    <a:pt x="3172981" y="1522315"/>
                  </a:lnTo>
                  <a:lnTo>
                    <a:pt x="3170003" y="1535472"/>
                  </a:lnTo>
                  <a:cubicBezTo>
                    <a:pt x="3163697" y="1554388"/>
                    <a:pt x="3155402" y="1572954"/>
                    <a:pt x="3145044" y="1590895"/>
                  </a:cubicBezTo>
                  <a:lnTo>
                    <a:pt x="2502590" y="2703657"/>
                  </a:lnTo>
                  <a:lnTo>
                    <a:pt x="2488794" y="2722817"/>
                  </a:lnTo>
                  <a:lnTo>
                    <a:pt x="2482806" y="2733849"/>
                  </a:lnTo>
                  <a:lnTo>
                    <a:pt x="2467439" y="2752474"/>
                  </a:lnTo>
                  <a:lnTo>
                    <a:pt x="2467072" y="2752984"/>
                  </a:lnTo>
                  <a:lnTo>
                    <a:pt x="2466846" y="2753192"/>
                  </a:lnTo>
                  <a:lnTo>
                    <a:pt x="2446163" y="2778260"/>
                  </a:lnTo>
                  <a:cubicBezTo>
                    <a:pt x="2391859" y="2832565"/>
                    <a:pt x="2316839" y="2866152"/>
                    <a:pt x="2233973" y="2866152"/>
                  </a:cubicBezTo>
                  <a:lnTo>
                    <a:pt x="949066" y="2866152"/>
                  </a:lnTo>
                  <a:cubicBezTo>
                    <a:pt x="845484" y="2866152"/>
                    <a:pt x="754160" y="2813671"/>
                    <a:pt x="700233" y="2733849"/>
                  </a:cubicBezTo>
                  <a:lnTo>
                    <a:pt x="689623" y="2714300"/>
                  </a:lnTo>
                  <a:lnTo>
                    <a:pt x="681960" y="2703658"/>
                  </a:lnTo>
                  <a:lnTo>
                    <a:pt x="39506" y="1590896"/>
                  </a:lnTo>
                  <a:cubicBezTo>
                    <a:pt x="18789" y="1555014"/>
                    <a:pt x="6326" y="1516632"/>
                    <a:pt x="1526" y="1477948"/>
                  </a:cubicBezTo>
                  <a:lnTo>
                    <a:pt x="720" y="1447354"/>
                  </a:lnTo>
                  <a:lnTo>
                    <a:pt x="0" y="1443059"/>
                  </a:lnTo>
                  <a:lnTo>
                    <a:pt x="303" y="1431516"/>
                  </a:lnTo>
                  <a:lnTo>
                    <a:pt x="0" y="1419970"/>
                  </a:lnTo>
                  <a:lnTo>
                    <a:pt x="720" y="1415675"/>
                  </a:lnTo>
                  <a:lnTo>
                    <a:pt x="1526" y="1385081"/>
                  </a:lnTo>
                  <a:cubicBezTo>
                    <a:pt x="6326" y="1346398"/>
                    <a:pt x="18789" y="1308016"/>
                    <a:pt x="39506" y="1272134"/>
                  </a:cubicBezTo>
                  <a:lnTo>
                    <a:pt x="681960" y="159372"/>
                  </a:lnTo>
                  <a:lnTo>
                    <a:pt x="698045" y="137034"/>
                  </a:lnTo>
                  <a:lnTo>
                    <a:pt x="700612" y="132303"/>
                  </a:lnTo>
                  <a:lnTo>
                    <a:pt x="707202" y="124316"/>
                  </a:lnTo>
                  <a:lnTo>
                    <a:pt x="717478" y="110046"/>
                  </a:lnTo>
                  <a:lnTo>
                    <a:pt x="723796" y="104204"/>
                  </a:lnTo>
                  <a:lnTo>
                    <a:pt x="737255" y="87892"/>
                  </a:lnTo>
                  <a:cubicBezTo>
                    <a:pt x="791559" y="33588"/>
                    <a:pt x="866580" y="0"/>
                    <a:pt x="949445" y="0"/>
                  </a:cubicBezTo>
                  <a:close/>
                </a:path>
              </a:pathLst>
            </a:custGeom>
            <a:gradFill>
              <a:gsLst>
                <a:gs pos="0">
                  <a:srgbClr val="E5E5E5"/>
                </a:gs>
                <a:gs pos="100000">
                  <a:srgbClr val="FEFEFE"/>
                </a:gs>
              </a:gsLst>
              <a:lin ang="5400000" scaled="1"/>
            </a:gradFill>
            <a:ln w="25400">
              <a:gradFill>
                <a:gsLst>
                  <a:gs pos="0">
                    <a:schemeClr val="accent1">
                      <a:lumMod val="5000"/>
                      <a:lumOff val="95000"/>
                    </a:schemeClr>
                  </a:gs>
                  <a:gs pos="100000">
                    <a:srgbClr val="E0E0E0"/>
                  </a:gs>
                </a:gsLst>
                <a:lin ang="5400000" scaled="1"/>
              </a:gradFill>
            </a:ln>
            <a:effectLst>
              <a:outerShdw blurRad="571500" dist="342900" dir="228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p:nvSpPr>
          <p:spPr>
            <a:xfrm>
              <a:off x="5464726" y="1267811"/>
              <a:ext cx="2072640" cy="2352040"/>
            </a:xfrm>
            <a:prstGeom prst="rect">
              <a:avLst/>
            </a:prstGeom>
            <a:noFill/>
          </p:spPr>
          <p:txBody>
            <a:bodyPr wrap="none" rtlCol="0">
              <a:spAutoFit/>
            </a:bodyPr>
            <a:lstStyle/>
            <a:p>
              <a:r>
                <a:rPr lang="en-US" altLang="zh-CN" sz="13800" dirty="0" smtClean="0">
                  <a:solidFill>
                    <a:srgbClr val="18B0E3"/>
                  </a:solidFill>
                  <a:latin typeface="Agency FB" panose="020B0503020202020204" pitchFamily="34" charset="0"/>
                </a:rPr>
                <a:t>02</a:t>
              </a:r>
            </a:p>
          </p:txBody>
        </p:sp>
        <p:sp>
          <p:nvSpPr>
            <p:cNvPr id="19" name="文本框 18"/>
            <p:cNvSpPr txBox="1"/>
            <p:nvPr/>
          </p:nvSpPr>
          <p:spPr>
            <a:xfrm>
              <a:off x="5379480" y="3195033"/>
              <a:ext cx="1507490" cy="541655"/>
            </a:xfrm>
            <a:prstGeom prst="rect">
              <a:avLst/>
            </a:prstGeom>
            <a:noFill/>
          </p:spPr>
          <p:txBody>
            <a:bodyPr wrap="none" rtlCol="0">
              <a:spAutoFit/>
            </a:bodyPr>
            <a:lstStyle/>
            <a:p>
              <a:r>
                <a:rPr lang="en-US" altLang="zh-CN" sz="2800" b="1" dirty="0" smtClean="0">
                  <a:solidFill>
                    <a:srgbClr val="18B0E3"/>
                  </a:solidFill>
                  <a:latin typeface="Segoe UI Semilight" panose="020B0402040204020203" pitchFamily="34" charset="0"/>
                  <a:ea typeface="Kozuka Gothic Pro L" panose="020B0200000000000000" pitchFamily="34" charset="-128"/>
                  <a:cs typeface="Segoe UI Semilight" panose="020B0402040204020203" pitchFamily="34" charset="0"/>
                </a:rPr>
                <a:t>Part Two</a:t>
              </a:r>
            </a:p>
          </p:txBody>
        </p:sp>
      </p:grpSp>
      <p:sp>
        <p:nvSpPr>
          <p:cNvPr id="21" name="文本框 20"/>
          <p:cNvSpPr txBox="1"/>
          <p:nvPr/>
        </p:nvSpPr>
        <p:spPr>
          <a:xfrm>
            <a:off x="4249420" y="4807585"/>
            <a:ext cx="3903345" cy="706755"/>
          </a:xfrm>
          <a:prstGeom prst="rect">
            <a:avLst/>
          </a:prstGeom>
          <a:noFill/>
          <a:effectLst>
            <a:outerShdw blurRad="63500" dist="38100" dir="5400000" algn="t" rotWithShape="0">
              <a:prstClr val="black">
                <a:alpha val="27000"/>
              </a:prstClr>
            </a:outerShdw>
          </a:effectLst>
        </p:spPr>
        <p:txBody>
          <a:bodyPr wrap="square" rtlCol="0">
            <a:spAutoFit/>
          </a:bodyPr>
          <a:lstStyle/>
          <a:p>
            <a:pPr algn="ctr"/>
            <a:r>
              <a:rPr lang="en-US" altLang="zh-CN" sz="4000" dirty="0">
                <a:solidFill>
                  <a:schemeClr val="bg1"/>
                </a:solidFill>
                <a:sym typeface="+mn-ea"/>
              </a:rPr>
              <a:t>JS</a:t>
            </a:r>
            <a:r>
              <a:rPr lang="zh-CN" altLang="en-US" sz="4000" dirty="0">
                <a:solidFill>
                  <a:schemeClr val="bg1"/>
                </a:solidFill>
                <a:sym typeface="+mn-ea"/>
              </a:rPr>
              <a:t>运行环境</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par>
                                <p:cTn id="10" presetID="47" presetClass="entr" presetSubtype="0" fill="hold" grpId="0" nodeType="with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fade">
                                      <p:cBhvr>
                                        <p:cTn id="12" dur="600"/>
                                        <p:tgtEl>
                                          <p:spTgt spid="21"/>
                                        </p:tgtEl>
                                      </p:cBhvr>
                                    </p:animEffect>
                                    <p:anim calcmode="lin" valueType="num">
                                      <p:cBhvr>
                                        <p:cTn id="13" dur="600" fill="hold"/>
                                        <p:tgtEl>
                                          <p:spTgt spid="21"/>
                                        </p:tgtEl>
                                        <p:attrNameLst>
                                          <p:attrName>ppt_x</p:attrName>
                                        </p:attrNameLst>
                                      </p:cBhvr>
                                      <p:tavLst>
                                        <p:tav tm="0">
                                          <p:val>
                                            <p:strVal val="#ppt_x"/>
                                          </p:val>
                                        </p:tav>
                                        <p:tav tm="100000">
                                          <p:val>
                                            <p:strVal val="#ppt_x"/>
                                          </p:val>
                                        </p:tav>
                                      </p:tavLst>
                                    </p:anim>
                                    <p:anim calcmode="lin" valueType="num">
                                      <p:cBhvr>
                                        <p:cTn id="14" dur="600" fill="hold"/>
                                        <p:tgtEl>
                                          <p:spTgt spid="21"/>
                                        </p:tgtEl>
                                        <p:attrNameLst>
                                          <p:attrName>ppt_y</p:attrName>
                                        </p:attrNameLst>
                                      </p:cBhvr>
                                      <p:tavLst>
                                        <p:tav tm="0">
                                          <p:val>
                                            <p:strVal val="#ppt_y-.1"/>
                                          </p:val>
                                        </p:tav>
                                        <p:tav tm="100000">
                                          <p:val>
                                            <p:strVal val="#ppt_y"/>
                                          </p:val>
                                        </p:tav>
                                      </p:tavLst>
                                    </p:anim>
                                  </p:childTnLst>
                                </p:cTn>
                              </p:par>
                              <p:par>
                                <p:cTn id="15" presetID="49" presetClass="entr" presetSubtype="0" decel="10000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anim calcmode="lin" valueType="num">
                                      <p:cBhvr>
                                        <p:cTn id="17" dur="500" fill="hold"/>
                                        <p:tgtEl>
                                          <p:spTgt spid="15"/>
                                        </p:tgtEl>
                                        <p:attrNameLst>
                                          <p:attrName>ppt_w</p:attrName>
                                        </p:attrNameLst>
                                      </p:cBhvr>
                                      <p:tavLst>
                                        <p:tav tm="0">
                                          <p:val>
                                            <p:fltVal val="0"/>
                                          </p:val>
                                        </p:tav>
                                        <p:tav tm="100000">
                                          <p:val>
                                            <p:strVal val="#ppt_w"/>
                                          </p:val>
                                        </p:tav>
                                      </p:tavLst>
                                    </p:anim>
                                    <p:anim calcmode="lin" valueType="num">
                                      <p:cBhvr>
                                        <p:cTn id="18" dur="500" fill="hold"/>
                                        <p:tgtEl>
                                          <p:spTgt spid="15"/>
                                        </p:tgtEl>
                                        <p:attrNameLst>
                                          <p:attrName>ppt_h</p:attrName>
                                        </p:attrNameLst>
                                      </p:cBhvr>
                                      <p:tavLst>
                                        <p:tav tm="0">
                                          <p:val>
                                            <p:fltVal val="0"/>
                                          </p:val>
                                        </p:tav>
                                        <p:tav tm="100000">
                                          <p:val>
                                            <p:strVal val="#ppt_h"/>
                                          </p:val>
                                        </p:tav>
                                      </p:tavLst>
                                    </p:anim>
                                    <p:anim calcmode="lin" valueType="num">
                                      <p:cBhvr>
                                        <p:cTn id="19" dur="500" fill="hold"/>
                                        <p:tgtEl>
                                          <p:spTgt spid="15"/>
                                        </p:tgtEl>
                                        <p:attrNameLst>
                                          <p:attrName>style.rotation</p:attrName>
                                        </p:attrNameLst>
                                      </p:cBhvr>
                                      <p:tavLst>
                                        <p:tav tm="0">
                                          <p:val>
                                            <p:fltVal val="360"/>
                                          </p:val>
                                        </p:tav>
                                        <p:tav tm="100000">
                                          <p:val>
                                            <p:fltVal val="0"/>
                                          </p:val>
                                        </p:tav>
                                      </p:tavLst>
                                    </p:anim>
                                    <p:animEffect transition="in" filter="fade">
                                      <p:cBhvr>
                                        <p:cTn id="20"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ldLvl="0" animBg="1"/>
      <p:bldP spid="21" grpId="0" bldLvl="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a:t>浏览器内核</a:t>
            </a:r>
          </a:p>
        </p:txBody>
      </p:sp>
      <p:sp>
        <p:nvSpPr>
          <p:cNvPr id="3" name="副标题 2"/>
          <p:cNvSpPr>
            <a:spLocks noGrp="1"/>
          </p:cNvSpPr>
          <p:nvPr>
            <p:ph type="subTitle" idx="1"/>
          </p:nvPr>
        </p:nvSpPr>
        <p:spPr/>
        <p:txBody>
          <a:bodyPr/>
          <a:lstStyle/>
          <a:p>
            <a:r>
              <a:rPr lang="zh-CN" altLang="en-US"/>
              <a:t>浏览器最重要或者说核心的部分是“Rendering Engine”，可大概译为“渲染引擎”，不过我们一般习惯将之称为“浏览器内核”。负责对网页语法的解释（如标准通用标记语言下的一个应用HTML、CSS、JavaScript）并渲染网页。</a:t>
            </a:r>
          </a:p>
        </p:txBody>
      </p:sp>
    </p:spTree>
  </p:cSld>
  <p:clrMapOvr>
    <a:masterClrMapping/>
  </p:clrMapOvr>
  <mc:AlternateContent xmlns:mc="http://schemas.openxmlformats.org/markup-compatibility/2006" xmlns:p14="http://schemas.microsoft.com/office/powerpoint/2010/main">
    <mc:Choice Requires="p14">
      <p:transition>
        <p:wipe dir="r"/>
      </p:transition>
    </mc:Choice>
    <mc:Fallback xmlns="">
      <p:transition>
        <p:wipe dir="r"/>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709930" y="360680"/>
            <a:ext cx="10817860" cy="6127750"/>
          </a:xfrm>
        </p:spPr>
        <p:txBody>
          <a:bodyPr/>
          <a:lstStyle/>
          <a:p>
            <a:r>
              <a:rPr lang="zh-CN" altLang="en-US"/>
              <a:t>不同的浏览器内核对网页编写语法的解释也有不同，因此同一网页在不同的内核的浏览器里的渲染（显示）效果也可能不同，这也是网页编写者需要在不同内核的浏览器中测试网页显示效果的原因。（例：不同浏览器body的默认margin可能不同，可通过设置margin:0;来取消差异）</a:t>
            </a:r>
          </a:p>
        </p:txBody>
      </p:sp>
    </p:spTree>
  </p:cSld>
  <p:clrMapOvr>
    <a:masterClrMapping/>
  </p:clrMapOvr>
  <mc:AlternateContent xmlns:mc="http://schemas.openxmlformats.org/markup-compatibility/2006" xmlns:p14="http://schemas.microsoft.com/office/powerpoint/2010/main">
    <mc:Choice Requires="p14">
      <p:transition>
        <p:wipe dir="r"/>
      </p:transition>
    </mc:Choice>
    <mc:Fallback xmlns="">
      <p:transition>
        <p:wipe dir="r"/>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任意多边形 14"/>
          <p:cNvSpPr/>
          <p:nvPr/>
        </p:nvSpPr>
        <p:spPr>
          <a:xfrm>
            <a:off x="4249692" y="1037774"/>
            <a:ext cx="3741644" cy="3360060"/>
          </a:xfrm>
          <a:custGeom>
            <a:avLst/>
            <a:gdLst>
              <a:gd name="connsiteX0" fmla="*/ 949445 w 3191647"/>
              <a:gd name="connsiteY0" fmla="*/ 0 h 2866152"/>
              <a:gd name="connsiteX1" fmla="*/ 2234352 w 3191647"/>
              <a:gd name="connsiteY1" fmla="*/ 0 h 2866152"/>
              <a:gd name="connsiteX2" fmla="*/ 2402131 w 3191647"/>
              <a:gd name="connsiteY2" fmla="*/ 51249 h 2866152"/>
              <a:gd name="connsiteX3" fmla="*/ 2409685 w 3191647"/>
              <a:gd name="connsiteY3" fmla="*/ 57482 h 2866152"/>
              <a:gd name="connsiteX4" fmla="*/ 2430115 w 3191647"/>
              <a:gd name="connsiteY4" fmla="*/ 70005 h 2866152"/>
              <a:gd name="connsiteX5" fmla="*/ 2508940 w 3191647"/>
              <a:gd name="connsiteY5" fmla="*/ 159371 h 2866152"/>
              <a:gd name="connsiteX6" fmla="*/ 3151394 w 3191647"/>
              <a:gd name="connsiteY6" fmla="*/ 1272133 h 2866152"/>
              <a:gd name="connsiteX7" fmla="*/ 3181372 w 3191647"/>
              <a:gd name="connsiteY7" fmla="*/ 1499841 h 2866152"/>
              <a:gd name="connsiteX8" fmla="*/ 3172981 w 3191647"/>
              <a:gd name="connsiteY8" fmla="*/ 1522315 h 2866152"/>
              <a:gd name="connsiteX9" fmla="*/ 3170003 w 3191647"/>
              <a:gd name="connsiteY9" fmla="*/ 1535472 h 2866152"/>
              <a:gd name="connsiteX10" fmla="*/ 3145044 w 3191647"/>
              <a:gd name="connsiteY10" fmla="*/ 1590895 h 2866152"/>
              <a:gd name="connsiteX11" fmla="*/ 2502590 w 3191647"/>
              <a:gd name="connsiteY11" fmla="*/ 2703657 h 2866152"/>
              <a:gd name="connsiteX12" fmla="*/ 2488794 w 3191647"/>
              <a:gd name="connsiteY12" fmla="*/ 2722817 h 2866152"/>
              <a:gd name="connsiteX13" fmla="*/ 2482806 w 3191647"/>
              <a:gd name="connsiteY13" fmla="*/ 2733849 h 2866152"/>
              <a:gd name="connsiteX14" fmla="*/ 2467439 w 3191647"/>
              <a:gd name="connsiteY14" fmla="*/ 2752474 h 2866152"/>
              <a:gd name="connsiteX15" fmla="*/ 2467072 w 3191647"/>
              <a:gd name="connsiteY15" fmla="*/ 2752984 h 2866152"/>
              <a:gd name="connsiteX16" fmla="*/ 2466846 w 3191647"/>
              <a:gd name="connsiteY16" fmla="*/ 2753192 h 2866152"/>
              <a:gd name="connsiteX17" fmla="*/ 2446163 w 3191647"/>
              <a:gd name="connsiteY17" fmla="*/ 2778260 h 2866152"/>
              <a:gd name="connsiteX18" fmla="*/ 2233973 w 3191647"/>
              <a:gd name="connsiteY18" fmla="*/ 2866152 h 2866152"/>
              <a:gd name="connsiteX19" fmla="*/ 949066 w 3191647"/>
              <a:gd name="connsiteY19" fmla="*/ 2866152 h 2866152"/>
              <a:gd name="connsiteX20" fmla="*/ 700233 w 3191647"/>
              <a:gd name="connsiteY20" fmla="*/ 2733849 h 2866152"/>
              <a:gd name="connsiteX21" fmla="*/ 689623 w 3191647"/>
              <a:gd name="connsiteY21" fmla="*/ 2714300 h 2866152"/>
              <a:gd name="connsiteX22" fmla="*/ 681960 w 3191647"/>
              <a:gd name="connsiteY22" fmla="*/ 2703658 h 2866152"/>
              <a:gd name="connsiteX23" fmla="*/ 39506 w 3191647"/>
              <a:gd name="connsiteY23" fmla="*/ 1590896 h 2866152"/>
              <a:gd name="connsiteX24" fmla="*/ 1526 w 3191647"/>
              <a:gd name="connsiteY24" fmla="*/ 1477948 h 2866152"/>
              <a:gd name="connsiteX25" fmla="*/ 720 w 3191647"/>
              <a:gd name="connsiteY25" fmla="*/ 1447354 h 2866152"/>
              <a:gd name="connsiteX26" fmla="*/ 0 w 3191647"/>
              <a:gd name="connsiteY26" fmla="*/ 1443059 h 2866152"/>
              <a:gd name="connsiteX27" fmla="*/ 303 w 3191647"/>
              <a:gd name="connsiteY27" fmla="*/ 1431516 h 2866152"/>
              <a:gd name="connsiteX28" fmla="*/ 0 w 3191647"/>
              <a:gd name="connsiteY28" fmla="*/ 1419970 h 2866152"/>
              <a:gd name="connsiteX29" fmla="*/ 720 w 3191647"/>
              <a:gd name="connsiteY29" fmla="*/ 1415675 h 2866152"/>
              <a:gd name="connsiteX30" fmla="*/ 1526 w 3191647"/>
              <a:gd name="connsiteY30" fmla="*/ 1385081 h 2866152"/>
              <a:gd name="connsiteX31" fmla="*/ 39506 w 3191647"/>
              <a:gd name="connsiteY31" fmla="*/ 1272134 h 2866152"/>
              <a:gd name="connsiteX32" fmla="*/ 681960 w 3191647"/>
              <a:gd name="connsiteY32" fmla="*/ 159372 h 2866152"/>
              <a:gd name="connsiteX33" fmla="*/ 698045 w 3191647"/>
              <a:gd name="connsiteY33" fmla="*/ 137034 h 2866152"/>
              <a:gd name="connsiteX34" fmla="*/ 700612 w 3191647"/>
              <a:gd name="connsiteY34" fmla="*/ 132303 h 2866152"/>
              <a:gd name="connsiteX35" fmla="*/ 707202 w 3191647"/>
              <a:gd name="connsiteY35" fmla="*/ 124316 h 2866152"/>
              <a:gd name="connsiteX36" fmla="*/ 717478 w 3191647"/>
              <a:gd name="connsiteY36" fmla="*/ 110046 h 2866152"/>
              <a:gd name="connsiteX37" fmla="*/ 723796 w 3191647"/>
              <a:gd name="connsiteY37" fmla="*/ 104204 h 2866152"/>
              <a:gd name="connsiteX38" fmla="*/ 737255 w 3191647"/>
              <a:gd name="connsiteY38" fmla="*/ 87892 h 2866152"/>
              <a:gd name="connsiteX39" fmla="*/ 949445 w 3191647"/>
              <a:gd name="connsiteY39" fmla="*/ 0 h 2866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191647" h="2866152">
                <a:moveTo>
                  <a:pt x="949445" y="0"/>
                </a:moveTo>
                <a:lnTo>
                  <a:pt x="2234352" y="0"/>
                </a:lnTo>
                <a:cubicBezTo>
                  <a:pt x="2296501" y="0"/>
                  <a:pt x="2354237" y="18893"/>
                  <a:pt x="2402131" y="51249"/>
                </a:cubicBezTo>
                <a:lnTo>
                  <a:pt x="2409685" y="57482"/>
                </a:lnTo>
                <a:lnTo>
                  <a:pt x="2430115" y="70005"/>
                </a:lnTo>
                <a:cubicBezTo>
                  <a:pt x="2461216" y="93504"/>
                  <a:pt x="2488224" y="123489"/>
                  <a:pt x="2508940" y="159371"/>
                </a:cubicBezTo>
                <a:lnTo>
                  <a:pt x="3151394" y="1272133"/>
                </a:lnTo>
                <a:cubicBezTo>
                  <a:pt x="3192826" y="1343897"/>
                  <a:pt x="3201249" y="1425660"/>
                  <a:pt x="3181372" y="1499841"/>
                </a:cubicBezTo>
                <a:lnTo>
                  <a:pt x="3172981" y="1522315"/>
                </a:lnTo>
                <a:lnTo>
                  <a:pt x="3170003" y="1535472"/>
                </a:lnTo>
                <a:cubicBezTo>
                  <a:pt x="3163697" y="1554388"/>
                  <a:pt x="3155402" y="1572954"/>
                  <a:pt x="3145044" y="1590895"/>
                </a:cubicBezTo>
                <a:lnTo>
                  <a:pt x="2502590" y="2703657"/>
                </a:lnTo>
                <a:lnTo>
                  <a:pt x="2488794" y="2722817"/>
                </a:lnTo>
                <a:lnTo>
                  <a:pt x="2482806" y="2733849"/>
                </a:lnTo>
                <a:lnTo>
                  <a:pt x="2467439" y="2752474"/>
                </a:lnTo>
                <a:lnTo>
                  <a:pt x="2467072" y="2752984"/>
                </a:lnTo>
                <a:lnTo>
                  <a:pt x="2466846" y="2753192"/>
                </a:lnTo>
                <a:lnTo>
                  <a:pt x="2446163" y="2778260"/>
                </a:lnTo>
                <a:cubicBezTo>
                  <a:pt x="2391859" y="2832565"/>
                  <a:pt x="2316839" y="2866152"/>
                  <a:pt x="2233973" y="2866152"/>
                </a:cubicBezTo>
                <a:lnTo>
                  <a:pt x="949066" y="2866152"/>
                </a:lnTo>
                <a:cubicBezTo>
                  <a:pt x="845484" y="2866152"/>
                  <a:pt x="754160" y="2813671"/>
                  <a:pt x="700233" y="2733849"/>
                </a:cubicBezTo>
                <a:lnTo>
                  <a:pt x="689623" y="2714300"/>
                </a:lnTo>
                <a:lnTo>
                  <a:pt x="681960" y="2703658"/>
                </a:lnTo>
                <a:lnTo>
                  <a:pt x="39506" y="1590896"/>
                </a:lnTo>
                <a:cubicBezTo>
                  <a:pt x="18789" y="1555014"/>
                  <a:pt x="6326" y="1516632"/>
                  <a:pt x="1526" y="1477948"/>
                </a:cubicBezTo>
                <a:lnTo>
                  <a:pt x="720" y="1447354"/>
                </a:lnTo>
                <a:lnTo>
                  <a:pt x="0" y="1443059"/>
                </a:lnTo>
                <a:lnTo>
                  <a:pt x="303" y="1431516"/>
                </a:lnTo>
                <a:lnTo>
                  <a:pt x="0" y="1419970"/>
                </a:lnTo>
                <a:lnTo>
                  <a:pt x="720" y="1415675"/>
                </a:lnTo>
                <a:lnTo>
                  <a:pt x="1526" y="1385081"/>
                </a:lnTo>
                <a:cubicBezTo>
                  <a:pt x="6326" y="1346398"/>
                  <a:pt x="18789" y="1308016"/>
                  <a:pt x="39506" y="1272134"/>
                </a:cubicBezTo>
                <a:lnTo>
                  <a:pt x="681960" y="159372"/>
                </a:lnTo>
                <a:lnTo>
                  <a:pt x="698045" y="137034"/>
                </a:lnTo>
                <a:lnTo>
                  <a:pt x="700612" y="132303"/>
                </a:lnTo>
                <a:lnTo>
                  <a:pt x="707202" y="124316"/>
                </a:lnTo>
                <a:lnTo>
                  <a:pt x="717478" y="110046"/>
                </a:lnTo>
                <a:lnTo>
                  <a:pt x="723796" y="104204"/>
                </a:lnTo>
                <a:lnTo>
                  <a:pt x="737255" y="87892"/>
                </a:lnTo>
                <a:cubicBezTo>
                  <a:pt x="791559" y="33588"/>
                  <a:pt x="866580" y="0"/>
                  <a:pt x="949445" y="0"/>
                </a:cubicBezTo>
                <a:close/>
              </a:path>
            </a:pathLst>
          </a:custGeom>
          <a:noFill/>
          <a:ln w="25400">
            <a:solidFill>
              <a:schemeClr val="bg1">
                <a:alpha val="22000"/>
              </a:schemeClr>
            </a:solidFill>
          </a:ln>
          <a:effectLst>
            <a:outerShdw blurRad="571500" dist="342900" dir="228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 name="组合 4"/>
          <p:cNvGrpSpPr/>
          <p:nvPr/>
        </p:nvGrpSpPr>
        <p:grpSpPr>
          <a:xfrm>
            <a:off x="4706286" y="1447803"/>
            <a:ext cx="2828456" cy="2540001"/>
            <a:chOff x="4706287" y="1447803"/>
            <a:chExt cx="2828456" cy="2540001"/>
          </a:xfrm>
        </p:grpSpPr>
        <p:sp>
          <p:nvSpPr>
            <p:cNvPr id="3" name="任意多边形 2"/>
            <p:cNvSpPr/>
            <p:nvPr/>
          </p:nvSpPr>
          <p:spPr>
            <a:xfrm>
              <a:off x="4706287" y="1447803"/>
              <a:ext cx="2828456" cy="2540001"/>
            </a:xfrm>
            <a:custGeom>
              <a:avLst/>
              <a:gdLst>
                <a:gd name="connsiteX0" fmla="*/ 949445 w 3191647"/>
                <a:gd name="connsiteY0" fmla="*/ 0 h 2866152"/>
                <a:gd name="connsiteX1" fmla="*/ 2234352 w 3191647"/>
                <a:gd name="connsiteY1" fmla="*/ 0 h 2866152"/>
                <a:gd name="connsiteX2" fmla="*/ 2402131 w 3191647"/>
                <a:gd name="connsiteY2" fmla="*/ 51249 h 2866152"/>
                <a:gd name="connsiteX3" fmla="*/ 2409685 w 3191647"/>
                <a:gd name="connsiteY3" fmla="*/ 57482 h 2866152"/>
                <a:gd name="connsiteX4" fmla="*/ 2430115 w 3191647"/>
                <a:gd name="connsiteY4" fmla="*/ 70005 h 2866152"/>
                <a:gd name="connsiteX5" fmla="*/ 2508940 w 3191647"/>
                <a:gd name="connsiteY5" fmla="*/ 159371 h 2866152"/>
                <a:gd name="connsiteX6" fmla="*/ 3151394 w 3191647"/>
                <a:gd name="connsiteY6" fmla="*/ 1272133 h 2866152"/>
                <a:gd name="connsiteX7" fmla="*/ 3181372 w 3191647"/>
                <a:gd name="connsiteY7" fmla="*/ 1499841 h 2866152"/>
                <a:gd name="connsiteX8" fmla="*/ 3172981 w 3191647"/>
                <a:gd name="connsiteY8" fmla="*/ 1522315 h 2866152"/>
                <a:gd name="connsiteX9" fmla="*/ 3170003 w 3191647"/>
                <a:gd name="connsiteY9" fmla="*/ 1535472 h 2866152"/>
                <a:gd name="connsiteX10" fmla="*/ 3145044 w 3191647"/>
                <a:gd name="connsiteY10" fmla="*/ 1590895 h 2866152"/>
                <a:gd name="connsiteX11" fmla="*/ 2502590 w 3191647"/>
                <a:gd name="connsiteY11" fmla="*/ 2703657 h 2866152"/>
                <a:gd name="connsiteX12" fmla="*/ 2488794 w 3191647"/>
                <a:gd name="connsiteY12" fmla="*/ 2722817 h 2866152"/>
                <a:gd name="connsiteX13" fmla="*/ 2482806 w 3191647"/>
                <a:gd name="connsiteY13" fmla="*/ 2733849 h 2866152"/>
                <a:gd name="connsiteX14" fmla="*/ 2467439 w 3191647"/>
                <a:gd name="connsiteY14" fmla="*/ 2752474 h 2866152"/>
                <a:gd name="connsiteX15" fmla="*/ 2467072 w 3191647"/>
                <a:gd name="connsiteY15" fmla="*/ 2752984 h 2866152"/>
                <a:gd name="connsiteX16" fmla="*/ 2466846 w 3191647"/>
                <a:gd name="connsiteY16" fmla="*/ 2753192 h 2866152"/>
                <a:gd name="connsiteX17" fmla="*/ 2446163 w 3191647"/>
                <a:gd name="connsiteY17" fmla="*/ 2778260 h 2866152"/>
                <a:gd name="connsiteX18" fmla="*/ 2233973 w 3191647"/>
                <a:gd name="connsiteY18" fmla="*/ 2866152 h 2866152"/>
                <a:gd name="connsiteX19" fmla="*/ 949066 w 3191647"/>
                <a:gd name="connsiteY19" fmla="*/ 2866152 h 2866152"/>
                <a:gd name="connsiteX20" fmla="*/ 700233 w 3191647"/>
                <a:gd name="connsiteY20" fmla="*/ 2733849 h 2866152"/>
                <a:gd name="connsiteX21" fmla="*/ 689623 w 3191647"/>
                <a:gd name="connsiteY21" fmla="*/ 2714300 h 2866152"/>
                <a:gd name="connsiteX22" fmla="*/ 681960 w 3191647"/>
                <a:gd name="connsiteY22" fmla="*/ 2703658 h 2866152"/>
                <a:gd name="connsiteX23" fmla="*/ 39506 w 3191647"/>
                <a:gd name="connsiteY23" fmla="*/ 1590896 h 2866152"/>
                <a:gd name="connsiteX24" fmla="*/ 1526 w 3191647"/>
                <a:gd name="connsiteY24" fmla="*/ 1477948 h 2866152"/>
                <a:gd name="connsiteX25" fmla="*/ 720 w 3191647"/>
                <a:gd name="connsiteY25" fmla="*/ 1447354 h 2866152"/>
                <a:gd name="connsiteX26" fmla="*/ 0 w 3191647"/>
                <a:gd name="connsiteY26" fmla="*/ 1443059 h 2866152"/>
                <a:gd name="connsiteX27" fmla="*/ 303 w 3191647"/>
                <a:gd name="connsiteY27" fmla="*/ 1431516 h 2866152"/>
                <a:gd name="connsiteX28" fmla="*/ 0 w 3191647"/>
                <a:gd name="connsiteY28" fmla="*/ 1419970 h 2866152"/>
                <a:gd name="connsiteX29" fmla="*/ 720 w 3191647"/>
                <a:gd name="connsiteY29" fmla="*/ 1415675 h 2866152"/>
                <a:gd name="connsiteX30" fmla="*/ 1526 w 3191647"/>
                <a:gd name="connsiteY30" fmla="*/ 1385081 h 2866152"/>
                <a:gd name="connsiteX31" fmla="*/ 39506 w 3191647"/>
                <a:gd name="connsiteY31" fmla="*/ 1272134 h 2866152"/>
                <a:gd name="connsiteX32" fmla="*/ 681960 w 3191647"/>
                <a:gd name="connsiteY32" fmla="*/ 159372 h 2866152"/>
                <a:gd name="connsiteX33" fmla="*/ 698045 w 3191647"/>
                <a:gd name="connsiteY33" fmla="*/ 137034 h 2866152"/>
                <a:gd name="connsiteX34" fmla="*/ 700612 w 3191647"/>
                <a:gd name="connsiteY34" fmla="*/ 132303 h 2866152"/>
                <a:gd name="connsiteX35" fmla="*/ 707202 w 3191647"/>
                <a:gd name="connsiteY35" fmla="*/ 124316 h 2866152"/>
                <a:gd name="connsiteX36" fmla="*/ 717478 w 3191647"/>
                <a:gd name="connsiteY36" fmla="*/ 110046 h 2866152"/>
                <a:gd name="connsiteX37" fmla="*/ 723796 w 3191647"/>
                <a:gd name="connsiteY37" fmla="*/ 104204 h 2866152"/>
                <a:gd name="connsiteX38" fmla="*/ 737255 w 3191647"/>
                <a:gd name="connsiteY38" fmla="*/ 87892 h 2866152"/>
                <a:gd name="connsiteX39" fmla="*/ 949445 w 3191647"/>
                <a:gd name="connsiteY39" fmla="*/ 0 h 2866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191647" h="2866152">
                  <a:moveTo>
                    <a:pt x="949445" y="0"/>
                  </a:moveTo>
                  <a:lnTo>
                    <a:pt x="2234352" y="0"/>
                  </a:lnTo>
                  <a:cubicBezTo>
                    <a:pt x="2296501" y="0"/>
                    <a:pt x="2354237" y="18893"/>
                    <a:pt x="2402131" y="51249"/>
                  </a:cubicBezTo>
                  <a:lnTo>
                    <a:pt x="2409685" y="57482"/>
                  </a:lnTo>
                  <a:lnTo>
                    <a:pt x="2430115" y="70005"/>
                  </a:lnTo>
                  <a:cubicBezTo>
                    <a:pt x="2461216" y="93504"/>
                    <a:pt x="2488224" y="123489"/>
                    <a:pt x="2508940" y="159371"/>
                  </a:cubicBezTo>
                  <a:lnTo>
                    <a:pt x="3151394" y="1272133"/>
                  </a:lnTo>
                  <a:cubicBezTo>
                    <a:pt x="3192826" y="1343897"/>
                    <a:pt x="3201249" y="1425660"/>
                    <a:pt x="3181372" y="1499841"/>
                  </a:cubicBezTo>
                  <a:lnTo>
                    <a:pt x="3172981" y="1522315"/>
                  </a:lnTo>
                  <a:lnTo>
                    <a:pt x="3170003" y="1535472"/>
                  </a:lnTo>
                  <a:cubicBezTo>
                    <a:pt x="3163697" y="1554388"/>
                    <a:pt x="3155402" y="1572954"/>
                    <a:pt x="3145044" y="1590895"/>
                  </a:cubicBezTo>
                  <a:lnTo>
                    <a:pt x="2502590" y="2703657"/>
                  </a:lnTo>
                  <a:lnTo>
                    <a:pt x="2488794" y="2722817"/>
                  </a:lnTo>
                  <a:lnTo>
                    <a:pt x="2482806" y="2733849"/>
                  </a:lnTo>
                  <a:lnTo>
                    <a:pt x="2467439" y="2752474"/>
                  </a:lnTo>
                  <a:lnTo>
                    <a:pt x="2467072" y="2752984"/>
                  </a:lnTo>
                  <a:lnTo>
                    <a:pt x="2466846" y="2753192"/>
                  </a:lnTo>
                  <a:lnTo>
                    <a:pt x="2446163" y="2778260"/>
                  </a:lnTo>
                  <a:cubicBezTo>
                    <a:pt x="2391859" y="2832565"/>
                    <a:pt x="2316839" y="2866152"/>
                    <a:pt x="2233973" y="2866152"/>
                  </a:cubicBezTo>
                  <a:lnTo>
                    <a:pt x="949066" y="2866152"/>
                  </a:lnTo>
                  <a:cubicBezTo>
                    <a:pt x="845484" y="2866152"/>
                    <a:pt x="754160" y="2813671"/>
                    <a:pt x="700233" y="2733849"/>
                  </a:cubicBezTo>
                  <a:lnTo>
                    <a:pt x="689623" y="2714300"/>
                  </a:lnTo>
                  <a:lnTo>
                    <a:pt x="681960" y="2703658"/>
                  </a:lnTo>
                  <a:lnTo>
                    <a:pt x="39506" y="1590896"/>
                  </a:lnTo>
                  <a:cubicBezTo>
                    <a:pt x="18789" y="1555014"/>
                    <a:pt x="6326" y="1516632"/>
                    <a:pt x="1526" y="1477948"/>
                  </a:cubicBezTo>
                  <a:lnTo>
                    <a:pt x="720" y="1447354"/>
                  </a:lnTo>
                  <a:lnTo>
                    <a:pt x="0" y="1443059"/>
                  </a:lnTo>
                  <a:lnTo>
                    <a:pt x="303" y="1431516"/>
                  </a:lnTo>
                  <a:lnTo>
                    <a:pt x="0" y="1419970"/>
                  </a:lnTo>
                  <a:lnTo>
                    <a:pt x="720" y="1415675"/>
                  </a:lnTo>
                  <a:lnTo>
                    <a:pt x="1526" y="1385081"/>
                  </a:lnTo>
                  <a:cubicBezTo>
                    <a:pt x="6326" y="1346398"/>
                    <a:pt x="18789" y="1308016"/>
                    <a:pt x="39506" y="1272134"/>
                  </a:cubicBezTo>
                  <a:lnTo>
                    <a:pt x="681960" y="159372"/>
                  </a:lnTo>
                  <a:lnTo>
                    <a:pt x="698045" y="137034"/>
                  </a:lnTo>
                  <a:lnTo>
                    <a:pt x="700612" y="132303"/>
                  </a:lnTo>
                  <a:lnTo>
                    <a:pt x="707202" y="124316"/>
                  </a:lnTo>
                  <a:lnTo>
                    <a:pt x="717478" y="110046"/>
                  </a:lnTo>
                  <a:lnTo>
                    <a:pt x="723796" y="104204"/>
                  </a:lnTo>
                  <a:lnTo>
                    <a:pt x="737255" y="87892"/>
                  </a:lnTo>
                  <a:cubicBezTo>
                    <a:pt x="791559" y="33588"/>
                    <a:pt x="866580" y="0"/>
                    <a:pt x="949445" y="0"/>
                  </a:cubicBezTo>
                  <a:close/>
                </a:path>
              </a:pathLst>
            </a:custGeom>
            <a:gradFill>
              <a:gsLst>
                <a:gs pos="0">
                  <a:srgbClr val="E5E5E5"/>
                </a:gs>
                <a:gs pos="100000">
                  <a:srgbClr val="FEFEFE"/>
                </a:gs>
              </a:gsLst>
              <a:lin ang="5400000" scaled="1"/>
            </a:gradFill>
            <a:ln w="25400">
              <a:gradFill>
                <a:gsLst>
                  <a:gs pos="0">
                    <a:schemeClr val="accent1">
                      <a:lumMod val="5000"/>
                      <a:lumOff val="95000"/>
                    </a:schemeClr>
                  </a:gs>
                  <a:gs pos="100000">
                    <a:srgbClr val="E0E0E0"/>
                  </a:gs>
                </a:gsLst>
                <a:lin ang="5400000" scaled="1"/>
              </a:gradFill>
            </a:ln>
            <a:effectLst>
              <a:outerShdw blurRad="571500" dist="342900" dir="228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p:nvSpPr>
          <p:spPr>
            <a:xfrm>
              <a:off x="5532036" y="1541496"/>
              <a:ext cx="1127760" cy="2352040"/>
            </a:xfrm>
            <a:prstGeom prst="rect">
              <a:avLst/>
            </a:prstGeom>
            <a:noFill/>
          </p:spPr>
          <p:txBody>
            <a:bodyPr wrap="none" rtlCol="0">
              <a:spAutoFit/>
            </a:bodyPr>
            <a:lstStyle/>
            <a:p>
              <a:pPr algn="ctr"/>
              <a:r>
                <a:rPr lang="en-US" altLang="zh-CN" sz="13800" dirty="0" smtClean="0">
                  <a:solidFill>
                    <a:srgbClr val="18B0E3"/>
                  </a:solidFill>
                  <a:latin typeface="Agency FB" panose="020B0503020202020204" pitchFamily="34" charset="0"/>
                </a:rPr>
                <a:t>1</a:t>
              </a:r>
              <a:endParaRPr lang="zh-CN" altLang="en-US" sz="13800" dirty="0">
                <a:solidFill>
                  <a:srgbClr val="18B0E3"/>
                </a:solidFill>
                <a:latin typeface="Agency FB" panose="020B0503020202020204" pitchFamily="34" charset="0"/>
              </a:endParaRPr>
            </a:p>
          </p:txBody>
        </p:sp>
      </p:grpSp>
      <p:sp>
        <p:nvSpPr>
          <p:cNvPr id="21" name="文本框 20"/>
          <p:cNvSpPr txBox="1"/>
          <p:nvPr/>
        </p:nvSpPr>
        <p:spPr>
          <a:xfrm>
            <a:off x="4250055" y="4807585"/>
            <a:ext cx="3903345" cy="701040"/>
          </a:xfrm>
          <a:prstGeom prst="rect">
            <a:avLst/>
          </a:prstGeom>
          <a:noFill/>
          <a:effectLst>
            <a:outerShdw blurRad="63500" dist="38100" dir="5400000" algn="t" rotWithShape="0">
              <a:prstClr val="black">
                <a:alpha val="27000"/>
              </a:prstClr>
            </a:outerShdw>
          </a:effectLst>
        </p:spPr>
        <p:txBody>
          <a:bodyPr wrap="square" rtlCol="0">
            <a:spAutoFit/>
          </a:bodyPr>
          <a:lstStyle/>
          <a:p>
            <a:pPr algn="ctr"/>
            <a:r>
              <a:rPr lang="zh-CN" altLang="en-US" sz="4000" b="1" dirty="0">
                <a:solidFill>
                  <a:schemeClr val="bg1"/>
                </a:solidFill>
                <a:latin typeface="Corbel" panose="020B0503020204020204" charset="0"/>
                <a:ea typeface="方正正纤黑简体" panose="02000000000000000000" pitchFamily="2" charset="-122"/>
              </a:rPr>
              <a:t>语言特性</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par>
                                <p:cTn id="10" presetID="47" presetClass="entr" presetSubtype="0" fill="hold" grpId="0" nodeType="with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fade">
                                      <p:cBhvr>
                                        <p:cTn id="12" dur="600"/>
                                        <p:tgtEl>
                                          <p:spTgt spid="21"/>
                                        </p:tgtEl>
                                      </p:cBhvr>
                                    </p:animEffect>
                                    <p:anim calcmode="lin" valueType="num">
                                      <p:cBhvr>
                                        <p:cTn id="13" dur="600" fill="hold"/>
                                        <p:tgtEl>
                                          <p:spTgt spid="21"/>
                                        </p:tgtEl>
                                        <p:attrNameLst>
                                          <p:attrName>ppt_x</p:attrName>
                                        </p:attrNameLst>
                                      </p:cBhvr>
                                      <p:tavLst>
                                        <p:tav tm="0">
                                          <p:val>
                                            <p:strVal val="#ppt_x"/>
                                          </p:val>
                                        </p:tav>
                                        <p:tav tm="100000">
                                          <p:val>
                                            <p:strVal val="#ppt_x"/>
                                          </p:val>
                                        </p:tav>
                                      </p:tavLst>
                                    </p:anim>
                                    <p:anim calcmode="lin" valueType="num">
                                      <p:cBhvr>
                                        <p:cTn id="14" dur="600" fill="hold"/>
                                        <p:tgtEl>
                                          <p:spTgt spid="21"/>
                                        </p:tgtEl>
                                        <p:attrNameLst>
                                          <p:attrName>ppt_y</p:attrName>
                                        </p:attrNameLst>
                                      </p:cBhvr>
                                      <p:tavLst>
                                        <p:tav tm="0">
                                          <p:val>
                                            <p:strVal val="#ppt_y-.1"/>
                                          </p:val>
                                        </p:tav>
                                        <p:tav tm="100000">
                                          <p:val>
                                            <p:strVal val="#ppt_y"/>
                                          </p:val>
                                        </p:tav>
                                      </p:tavLst>
                                    </p:anim>
                                  </p:childTnLst>
                                </p:cTn>
                              </p:par>
                              <p:par>
                                <p:cTn id="15" presetID="49" presetClass="entr" presetSubtype="0" decel="10000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anim calcmode="lin" valueType="num">
                                      <p:cBhvr>
                                        <p:cTn id="17" dur="500" fill="hold"/>
                                        <p:tgtEl>
                                          <p:spTgt spid="15"/>
                                        </p:tgtEl>
                                        <p:attrNameLst>
                                          <p:attrName>ppt_w</p:attrName>
                                        </p:attrNameLst>
                                      </p:cBhvr>
                                      <p:tavLst>
                                        <p:tav tm="0">
                                          <p:val>
                                            <p:fltVal val="0"/>
                                          </p:val>
                                        </p:tav>
                                        <p:tav tm="100000">
                                          <p:val>
                                            <p:strVal val="#ppt_w"/>
                                          </p:val>
                                        </p:tav>
                                      </p:tavLst>
                                    </p:anim>
                                    <p:anim calcmode="lin" valueType="num">
                                      <p:cBhvr>
                                        <p:cTn id="18" dur="500" fill="hold"/>
                                        <p:tgtEl>
                                          <p:spTgt spid="15"/>
                                        </p:tgtEl>
                                        <p:attrNameLst>
                                          <p:attrName>ppt_h</p:attrName>
                                        </p:attrNameLst>
                                      </p:cBhvr>
                                      <p:tavLst>
                                        <p:tav tm="0">
                                          <p:val>
                                            <p:fltVal val="0"/>
                                          </p:val>
                                        </p:tav>
                                        <p:tav tm="100000">
                                          <p:val>
                                            <p:strVal val="#ppt_h"/>
                                          </p:val>
                                        </p:tav>
                                      </p:tavLst>
                                    </p:anim>
                                    <p:anim calcmode="lin" valueType="num">
                                      <p:cBhvr>
                                        <p:cTn id="19" dur="500" fill="hold"/>
                                        <p:tgtEl>
                                          <p:spTgt spid="15"/>
                                        </p:tgtEl>
                                        <p:attrNameLst>
                                          <p:attrName>style.rotation</p:attrName>
                                        </p:attrNameLst>
                                      </p:cBhvr>
                                      <p:tavLst>
                                        <p:tav tm="0">
                                          <p:val>
                                            <p:fltVal val="360"/>
                                          </p:val>
                                        </p:tav>
                                        <p:tav tm="100000">
                                          <p:val>
                                            <p:fltVal val="0"/>
                                          </p:val>
                                        </p:tav>
                                      </p:tavLst>
                                    </p:anim>
                                    <p:animEffect transition="in" filter="fade">
                                      <p:cBhvr>
                                        <p:cTn id="20"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21" grpId="0" bldLvl="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normAutofit/>
          </a:bodyPr>
          <a:lstStyle/>
          <a:p>
            <a:r>
              <a:rPr b="1" dirty="0">
                <a:latin typeface="微软雅黑" panose="020B0503020204020204" pitchFamily="34" charset="-122"/>
                <a:ea typeface="微软雅黑" panose="020B0503020204020204" pitchFamily="34" charset="-122"/>
                <a:sym typeface="+mn-ea"/>
              </a:rPr>
              <a:t>JavaScript解析引擎</a:t>
            </a:r>
            <a:r>
              <a:rPr lang="en-US" b="1" dirty="0">
                <a:latin typeface="微软雅黑" panose="020B0503020204020204" pitchFamily="34" charset="-122"/>
                <a:ea typeface="微软雅黑" panose="020B0503020204020204" pitchFamily="34" charset="-122"/>
                <a:sym typeface="+mn-ea"/>
              </a:rPr>
              <a:t>(qíng)</a:t>
            </a:r>
          </a:p>
        </p:txBody>
      </p:sp>
      <p:sp>
        <p:nvSpPr>
          <p:cNvPr id="5" name="副标题 4"/>
          <p:cNvSpPr>
            <a:spLocks noGrp="1"/>
          </p:cNvSpPr>
          <p:nvPr>
            <p:ph type="subTitle" idx="1"/>
          </p:nvPr>
        </p:nvSpPr>
        <p:spPr/>
        <p:txBody>
          <a:bodyPr>
            <a:normAutofit fontScale="92500"/>
          </a:bodyPr>
          <a:lstStyle/>
          <a:p>
            <a:pPr>
              <a:lnSpc>
                <a:spcPct val="130000"/>
              </a:lnSpc>
            </a:pPr>
            <a:r>
              <a:rPr lang="zh-CN" altLang="en-US" sz="3600">
                <a:latin typeface="微软雅黑" panose="020B0503020204020204" pitchFamily="34" charset="-122"/>
                <a:ea typeface="微软雅黑" panose="020B0503020204020204" pitchFamily="34" charset="-122"/>
              </a:rPr>
              <a:t>JavaScript引擎本身也是程序，是由代码编写而成。</a:t>
            </a:r>
          </a:p>
          <a:p>
            <a:pPr>
              <a:lnSpc>
                <a:spcPct val="130000"/>
              </a:lnSpc>
            </a:pPr>
            <a:r>
              <a:rPr lang="zh-CN" altLang="en-US" sz="3600">
                <a:latin typeface="微软雅黑" panose="020B0503020204020204" pitchFamily="34" charset="-122"/>
                <a:ea typeface="微软雅黑" panose="020B0503020204020204" pitchFamily="34" charset="-122"/>
              </a:rPr>
              <a:t>JavaScript解析引擎就是能够“读懂”JavaScript代码，并准确地给出代码运行结果的一段程序。</a:t>
            </a:r>
          </a:p>
          <a:p>
            <a:pPr>
              <a:lnSpc>
                <a:spcPct val="130000"/>
              </a:lnSpc>
            </a:pPr>
            <a:r>
              <a:rPr lang="zh-CN" altLang="en-US" sz="3600">
                <a:latin typeface="微软雅黑" panose="020B0503020204020204" pitchFamily="34" charset="-122"/>
                <a:ea typeface="微软雅黑" panose="020B0503020204020204" pitchFamily="34" charset="-122"/>
              </a:rPr>
              <a:t>ECMAScript定义了语言的标准，JavaScript引擎根据它来实现</a:t>
            </a:r>
          </a:p>
          <a:p>
            <a:pPr>
              <a:lnSpc>
                <a:spcPct val="130000"/>
              </a:lnSpc>
            </a:pPr>
            <a:r>
              <a:rPr lang="zh-CN" altLang="en-US" sz="3600">
                <a:latin typeface="微软雅黑" panose="020B0503020204020204" pitchFamily="34" charset="-122"/>
                <a:ea typeface="微软雅黑" panose="020B0503020204020204" pitchFamily="34" charset="-122"/>
              </a:rPr>
              <a:t>因为解析引擎、内核不同，造成各浏览器的js差异性</a:t>
            </a:r>
          </a:p>
        </p:txBody>
      </p:sp>
    </p:spTree>
  </p:cSld>
  <p:clrMapOvr>
    <a:masterClrMapping/>
  </p:clrMapOvr>
  <mc:AlternateContent xmlns:mc="http://schemas.openxmlformats.org/markup-compatibility/2006" xmlns:p14="http://schemas.microsoft.com/office/powerpoint/2010/main">
    <mc:Choice Requires="p14">
      <p:transition>
        <p:wipe dir="r"/>
      </p:transition>
    </mc:Choice>
    <mc:Fallback xmlns="">
      <p:transition>
        <p:wipe dir="r"/>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p:cNvGraphicFramePr/>
          <p:nvPr/>
        </p:nvGraphicFramePr>
        <p:xfrm>
          <a:off x="777240" y="930275"/>
          <a:ext cx="10772140" cy="5226050"/>
        </p:xfrm>
        <a:graphic>
          <a:graphicData uri="http://schemas.openxmlformats.org/drawingml/2006/table">
            <a:tbl>
              <a:tblPr firstRow="1" bandRow="1">
                <a:tableStyleId>{5C22544A-7EE6-4342-B048-85BDC9FD1C3A}</a:tableStyleId>
              </a:tblPr>
              <a:tblGrid>
                <a:gridCol w="3602990"/>
                <a:gridCol w="3801110"/>
                <a:gridCol w="3368040"/>
              </a:tblGrid>
              <a:tr h="1306830">
                <a:tc>
                  <a:txBody>
                    <a:bodyPr/>
                    <a:lstStyle/>
                    <a:p>
                      <a:pPr algn="ctr">
                        <a:buNone/>
                      </a:pPr>
                      <a:r>
                        <a:rPr lang="zh-CN" altLang="en-US" sz="2800"/>
                        <a:t>浏览器</a:t>
                      </a:r>
                    </a:p>
                  </a:txBody>
                  <a:tcPr/>
                </a:tc>
                <a:tc>
                  <a:txBody>
                    <a:bodyPr/>
                    <a:lstStyle/>
                    <a:p>
                      <a:pPr algn="ctr">
                        <a:buNone/>
                      </a:pPr>
                      <a:r>
                        <a:rPr lang="en-US" altLang="zh-CN" sz="2800"/>
                        <a:t>JS</a:t>
                      </a:r>
                      <a:r>
                        <a:rPr lang="zh-CN" altLang="en-US" sz="2800"/>
                        <a:t>引擎</a:t>
                      </a:r>
                    </a:p>
                  </a:txBody>
                  <a:tcPr/>
                </a:tc>
                <a:tc>
                  <a:txBody>
                    <a:bodyPr/>
                    <a:lstStyle/>
                    <a:p>
                      <a:pPr algn="ctr">
                        <a:buNone/>
                      </a:pPr>
                      <a:r>
                        <a:rPr lang="zh-CN" altLang="en-US" sz="2800"/>
                        <a:t>内核</a:t>
                      </a:r>
                    </a:p>
                  </a:txBody>
                  <a:tcPr/>
                </a:tc>
              </a:tr>
              <a:tr h="1306830">
                <a:tc>
                  <a:txBody>
                    <a:bodyPr/>
                    <a:lstStyle/>
                    <a:p>
                      <a:pPr algn="ctr">
                        <a:buNone/>
                      </a:pPr>
                      <a:r>
                        <a:rPr lang="zh-CN" altLang="en-US" sz="2800"/>
                        <a:t>IE</a:t>
                      </a:r>
                    </a:p>
                  </a:txBody>
                  <a:tcPr/>
                </a:tc>
                <a:tc>
                  <a:txBody>
                    <a:bodyPr/>
                    <a:lstStyle/>
                    <a:p>
                      <a:pPr algn="ctr">
                        <a:buNone/>
                      </a:pPr>
                      <a:r>
                        <a:rPr lang="zh-CN" altLang="en-US" sz="2800"/>
                        <a:t>JScript、Chakra</a:t>
                      </a:r>
                    </a:p>
                  </a:txBody>
                  <a:tcPr/>
                </a:tc>
                <a:tc>
                  <a:txBody>
                    <a:bodyPr/>
                    <a:lstStyle/>
                    <a:p>
                      <a:pPr algn="ctr">
                        <a:buNone/>
                      </a:pPr>
                      <a:r>
                        <a:rPr lang="zh-CN" altLang="en-US" sz="2800"/>
                        <a:t>Trident</a:t>
                      </a:r>
                    </a:p>
                  </a:txBody>
                  <a:tcPr/>
                </a:tc>
              </a:tr>
              <a:tr h="1305560">
                <a:tc>
                  <a:txBody>
                    <a:bodyPr/>
                    <a:lstStyle/>
                    <a:p>
                      <a:pPr algn="ctr">
                        <a:buNone/>
                      </a:pPr>
                      <a:r>
                        <a:rPr lang="zh-CN" altLang="en-US" sz="2800"/>
                        <a:t>Chrome(google)</a:t>
                      </a:r>
                    </a:p>
                  </a:txBody>
                  <a:tcPr/>
                </a:tc>
                <a:tc>
                  <a:txBody>
                    <a:bodyPr/>
                    <a:lstStyle/>
                    <a:p>
                      <a:pPr algn="ctr">
                        <a:buNone/>
                      </a:pPr>
                      <a:r>
                        <a:rPr lang="zh-CN" altLang="en-US" sz="2800"/>
                        <a:t>V8</a:t>
                      </a:r>
                    </a:p>
                  </a:txBody>
                  <a:tcPr/>
                </a:tc>
                <a:tc>
                  <a:txBody>
                    <a:bodyPr/>
                    <a:lstStyle/>
                    <a:p>
                      <a:pPr algn="ctr">
                        <a:buNone/>
                      </a:pPr>
                      <a:r>
                        <a:rPr lang="zh-CN" altLang="en-US" sz="2800"/>
                        <a:t>Webkit</a:t>
                      </a:r>
                    </a:p>
                  </a:txBody>
                  <a:tcPr/>
                </a:tc>
              </a:tr>
              <a:tr h="1306830">
                <a:tc>
                  <a:txBody>
                    <a:bodyPr/>
                    <a:lstStyle/>
                    <a:p>
                      <a:pPr algn="ctr">
                        <a:buNone/>
                      </a:pPr>
                      <a:r>
                        <a:rPr lang="zh-CN" altLang="en-US" sz="2800"/>
                        <a:t>Firefox</a:t>
                      </a:r>
                    </a:p>
                  </a:txBody>
                  <a:tcPr/>
                </a:tc>
                <a:tc>
                  <a:txBody>
                    <a:bodyPr/>
                    <a:lstStyle/>
                    <a:p>
                      <a:pPr algn="ctr">
                        <a:buNone/>
                      </a:pPr>
                      <a:r>
                        <a:rPr lang="zh-CN" altLang="en-US" sz="2800"/>
                        <a:t>TraceMonkey、SpiderMonkey</a:t>
                      </a:r>
                    </a:p>
                  </a:txBody>
                  <a:tcPr/>
                </a:tc>
                <a:tc>
                  <a:txBody>
                    <a:bodyPr/>
                    <a:lstStyle/>
                    <a:p>
                      <a:pPr algn="ctr">
                        <a:buNone/>
                      </a:pPr>
                      <a:r>
                        <a:rPr lang="zh-CN" altLang="en-US" sz="2800"/>
                        <a:t>Gecko</a:t>
                      </a:r>
                    </a:p>
                  </a:txBody>
                  <a:tcPr/>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任意多边形 14"/>
          <p:cNvSpPr/>
          <p:nvPr/>
        </p:nvSpPr>
        <p:spPr>
          <a:xfrm>
            <a:off x="4249692" y="1037774"/>
            <a:ext cx="3741644" cy="3360060"/>
          </a:xfrm>
          <a:custGeom>
            <a:avLst/>
            <a:gdLst>
              <a:gd name="connsiteX0" fmla="*/ 949445 w 3191647"/>
              <a:gd name="connsiteY0" fmla="*/ 0 h 2866152"/>
              <a:gd name="connsiteX1" fmla="*/ 2234352 w 3191647"/>
              <a:gd name="connsiteY1" fmla="*/ 0 h 2866152"/>
              <a:gd name="connsiteX2" fmla="*/ 2402131 w 3191647"/>
              <a:gd name="connsiteY2" fmla="*/ 51249 h 2866152"/>
              <a:gd name="connsiteX3" fmla="*/ 2409685 w 3191647"/>
              <a:gd name="connsiteY3" fmla="*/ 57482 h 2866152"/>
              <a:gd name="connsiteX4" fmla="*/ 2430115 w 3191647"/>
              <a:gd name="connsiteY4" fmla="*/ 70005 h 2866152"/>
              <a:gd name="connsiteX5" fmla="*/ 2508940 w 3191647"/>
              <a:gd name="connsiteY5" fmla="*/ 159371 h 2866152"/>
              <a:gd name="connsiteX6" fmla="*/ 3151394 w 3191647"/>
              <a:gd name="connsiteY6" fmla="*/ 1272133 h 2866152"/>
              <a:gd name="connsiteX7" fmla="*/ 3181372 w 3191647"/>
              <a:gd name="connsiteY7" fmla="*/ 1499841 h 2866152"/>
              <a:gd name="connsiteX8" fmla="*/ 3172981 w 3191647"/>
              <a:gd name="connsiteY8" fmla="*/ 1522315 h 2866152"/>
              <a:gd name="connsiteX9" fmla="*/ 3170003 w 3191647"/>
              <a:gd name="connsiteY9" fmla="*/ 1535472 h 2866152"/>
              <a:gd name="connsiteX10" fmla="*/ 3145044 w 3191647"/>
              <a:gd name="connsiteY10" fmla="*/ 1590895 h 2866152"/>
              <a:gd name="connsiteX11" fmla="*/ 2502590 w 3191647"/>
              <a:gd name="connsiteY11" fmla="*/ 2703657 h 2866152"/>
              <a:gd name="connsiteX12" fmla="*/ 2488794 w 3191647"/>
              <a:gd name="connsiteY12" fmla="*/ 2722817 h 2866152"/>
              <a:gd name="connsiteX13" fmla="*/ 2482806 w 3191647"/>
              <a:gd name="connsiteY13" fmla="*/ 2733849 h 2866152"/>
              <a:gd name="connsiteX14" fmla="*/ 2467439 w 3191647"/>
              <a:gd name="connsiteY14" fmla="*/ 2752474 h 2866152"/>
              <a:gd name="connsiteX15" fmla="*/ 2467072 w 3191647"/>
              <a:gd name="connsiteY15" fmla="*/ 2752984 h 2866152"/>
              <a:gd name="connsiteX16" fmla="*/ 2466846 w 3191647"/>
              <a:gd name="connsiteY16" fmla="*/ 2753192 h 2866152"/>
              <a:gd name="connsiteX17" fmla="*/ 2446163 w 3191647"/>
              <a:gd name="connsiteY17" fmla="*/ 2778260 h 2866152"/>
              <a:gd name="connsiteX18" fmla="*/ 2233973 w 3191647"/>
              <a:gd name="connsiteY18" fmla="*/ 2866152 h 2866152"/>
              <a:gd name="connsiteX19" fmla="*/ 949066 w 3191647"/>
              <a:gd name="connsiteY19" fmla="*/ 2866152 h 2866152"/>
              <a:gd name="connsiteX20" fmla="*/ 700233 w 3191647"/>
              <a:gd name="connsiteY20" fmla="*/ 2733849 h 2866152"/>
              <a:gd name="connsiteX21" fmla="*/ 689623 w 3191647"/>
              <a:gd name="connsiteY21" fmla="*/ 2714300 h 2866152"/>
              <a:gd name="connsiteX22" fmla="*/ 681960 w 3191647"/>
              <a:gd name="connsiteY22" fmla="*/ 2703658 h 2866152"/>
              <a:gd name="connsiteX23" fmla="*/ 39506 w 3191647"/>
              <a:gd name="connsiteY23" fmla="*/ 1590896 h 2866152"/>
              <a:gd name="connsiteX24" fmla="*/ 1526 w 3191647"/>
              <a:gd name="connsiteY24" fmla="*/ 1477948 h 2866152"/>
              <a:gd name="connsiteX25" fmla="*/ 720 w 3191647"/>
              <a:gd name="connsiteY25" fmla="*/ 1447354 h 2866152"/>
              <a:gd name="connsiteX26" fmla="*/ 0 w 3191647"/>
              <a:gd name="connsiteY26" fmla="*/ 1443059 h 2866152"/>
              <a:gd name="connsiteX27" fmla="*/ 303 w 3191647"/>
              <a:gd name="connsiteY27" fmla="*/ 1431516 h 2866152"/>
              <a:gd name="connsiteX28" fmla="*/ 0 w 3191647"/>
              <a:gd name="connsiteY28" fmla="*/ 1419970 h 2866152"/>
              <a:gd name="connsiteX29" fmla="*/ 720 w 3191647"/>
              <a:gd name="connsiteY29" fmla="*/ 1415675 h 2866152"/>
              <a:gd name="connsiteX30" fmla="*/ 1526 w 3191647"/>
              <a:gd name="connsiteY30" fmla="*/ 1385081 h 2866152"/>
              <a:gd name="connsiteX31" fmla="*/ 39506 w 3191647"/>
              <a:gd name="connsiteY31" fmla="*/ 1272134 h 2866152"/>
              <a:gd name="connsiteX32" fmla="*/ 681960 w 3191647"/>
              <a:gd name="connsiteY32" fmla="*/ 159372 h 2866152"/>
              <a:gd name="connsiteX33" fmla="*/ 698045 w 3191647"/>
              <a:gd name="connsiteY33" fmla="*/ 137034 h 2866152"/>
              <a:gd name="connsiteX34" fmla="*/ 700612 w 3191647"/>
              <a:gd name="connsiteY34" fmla="*/ 132303 h 2866152"/>
              <a:gd name="connsiteX35" fmla="*/ 707202 w 3191647"/>
              <a:gd name="connsiteY35" fmla="*/ 124316 h 2866152"/>
              <a:gd name="connsiteX36" fmla="*/ 717478 w 3191647"/>
              <a:gd name="connsiteY36" fmla="*/ 110046 h 2866152"/>
              <a:gd name="connsiteX37" fmla="*/ 723796 w 3191647"/>
              <a:gd name="connsiteY37" fmla="*/ 104204 h 2866152"/>
              <a:gd name="connsiteX38" fmla="*/ 737255 w 3191647"/>
              <a:gd name="connsiteY38" fmla="*/ 87892 h 2866152"/>
              <a:gd name="connsiteX39" fmla="*/ 949445 w 3191647"/>
              <a:gd name="connsiteY39" fmla="*/ 0 h 2866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191647" h="2866152">
                <a:moveTo>
                  <a:pt x="949445" y="0"/>
                </a:moveTo>
                <a:lnTo>
                  <a:pt x="2234352" y="0"/>
                </a:lnTo>
                <a:cubicBezTo>
                  <a:pt x="2296501" y="0"/>
                  <a:pt x="2354237" y="18893"/>
                  <a:pt x="2402131" y="51249"/>
                </a:cubicBezTo>
                <a:lnTo>
                  <a:pt x="2409685" y="57482"/>
                </a:lnTo>
                <a:lnTo>
                  <a:pt x="2430115" y="70005"/>
                </a:lnTo>
                <a:cubicBezTo>
                  <a:pt x="2461216" y="93504"/>
                  <a:pt x="2488224" y="123489"/>
                  <a:pt x="2508940" y="159371"/>
                </a:cubicBezTo>
                <a:lnTo>
                  <a:pt x="3151394" y="1272133"/>
                </a:lnTo>
                <a:cubicBezTo>
                  <a:pt x="3192826" y="1343897"/>
                  <a:pt x="3201249" y="1425660"/>
                  <a:pt x="3181372" y="1499841"/>
                </a:cubicBezTo>
                <a:lnTo>
                  <a:pt x="3172981" y="1522315"/>
                </a:lnTo>
                <a:lnTo>
                  <a:pt x="3170003" y="1535472"/>
                </a:lnTo>
                <a:cubicBezTo>
                  <a:pt x="3163697" y="1554388"/>
                  <a:pt x="3155402" y="1572954"/>
                  <a:pt x="3145044" y="1590895"/>
                </a:cubicBezTo>
                <a:lnTo>
                  <a:pt x="2502590" y="2703657"/>
                </a:lnTo>
                <a:lnTo>
                  <a:pt x="2488794" y="2722817"/>
                </a:lnTo>
                <a:lnTo>
                  <a:pt x="2482806" y="2733849"/>
                </a:lnTo>
                <a:lnTo>
                  <a:pt x="2467439" y="2752474"/>
                </a:lnTo>
                <a:lnTo>
                  <a:pt x="2467072" y="2752984"/>
                </a:lnTo>
                <a:lnTo>
                  <a:pt x="2466846" y="2753192"/>
                </a:lnTo>
                <a:lnTo>
                  <a:pt x="2446163" y="2778260"/>
                </a:lnTo>
                <a:cubicBezTo>
                  <a:pt x="2391859" y="2832565"/>
                  <a:pt x="2316839" y="2866152"/>
                  <a:pt x="2233973" y="2866152"/>
                </a:cubicBezTo>
                <a:lnTo>
                  <a:pt x="949066" y="2866152"/>
                </a:lnTo>
                <a:cubicBezTo>
                  <a:pt x="845484" y="2866152"/>
                  <a:pt x="754160" y="2813671"/>
                  <a:pt x="700233" y="2733849"/>
                </a:cubicBezTo>
                <a:lnTo>
                  <a:pt x="689623" y="2714300"/>
                </a:lnTo>
                <a:lnTo>
                  <a:pt x="681960" y="2703658"/>
                </a:lnTo>
                <a:lnTo>
                  <a:pt x="39506" y="1590896"/>
                </a:lnTo>
                <a:cubicBezTo>
                  <a:pt x="18789" y="1555014"/>
                  <a:pt x="6326" y="1516632"/>
                  <a:pt x="1526" y="1477948"/>
                </a:cubicBezTo>
                <a:lnTo>
                  <a:pt x="720" y="1447354"/>
                </a:lnTo>
                <a:lnTo>
                  <a:pt x="0" y="1443059"/>
                </a:lnTo>
                <a:lnTo>
                  <a:pt x="303" y="1431516"/>
                </a:lnTo>
                <a:lnTo>
                  <a:pt x="0" y="1419970"/>
                </a:lnTo>
                <a:lnTo>
                  <a:pt x="720" y="1415675"/>
                </a:lnTo>
                <a:lnTo>
                  <a:pt x="1526" y="1385081"/>
                </a:lnTo>
                <a:cubicBezTo>
                  <a:pt x="6326" y="1346398"/>
                  <a:pt x="18789" y="1308016"/>
                  <a:pt x="39506" y="1272134"/>
                </a:cubicBezTo>
                <a:lnTo>
                  <a:pt x="681960" y="159372"/>
                </a:lnTo>
                <a:lnTo>
                  <a:pt x="698045" y="137034"/>
                </a:lnTo>
                <a:lnTo>
                  <a:pt x="700612" y="132303"/>
                </a:lnTo>
                <a:lnTo>
                  <a:pt x="707202" y="124316"/>
                </a:lnTo>
                <a:lnTo>
                  <a:pt x="717478" y="110046"/>
                </a:lnTo>
                <a:lnTo>
                  <a:pt x="723796" y="104204"/>
                </a:lnTo>
                <a:lnTo>
                  <a:pt x="737255" y="87892"/>
                </a:lnTo>
                <a:cubicBezTo>
                  <a:pt x="791559" y="33588"/>
                  <a:pt x="866580" y="0"/>
                  <a:pt x="949445" y="0"/>
                </a:cubicBezTo>
                <a:close/>
              </a:path>
            </a:pathLst>
          </a:custGeom>
          <a:noFill/>
          <a:ln w="25400">
            <a:solidFill>
              <a:schemeClr val="bg1">
                <a:alpha val="22000"/>
              </a:schemeClr>
            </a:solidFill>
          </a:ln>
          <a:effectLst>
            <a:outerShdw blurRad="571500" dist="342900" dir="228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 name="组合 4"/>
          <p:cNvGrpSpPr/>
          <p:nvPr/>
        </p:nvGrpSpPr>
        <p:grpSpPr>
          <a:xfrm>
            <a:off x="4706286" y="1267811"/>
            <a:ext cx="2831079" cy="2719993"/>
            <a:chOff x="4706287" y="1267811"/>
            <a:chExt cx="2831079" cy="2719993"/>
          </a:xfrm>
        </p:grpSpPr>
        <p:sp>
          <p:nvSpPr>
            <p:cNvPr id="3" name="任意多边形 2"/>
            <p:cNvSpPr/>
            <p:nvPr/>
          </p:nvSpPr>
          <p:spPr>
            <a:xfrm>
              <a:off x="4706287" y="1447803"/>
              <a:ext cx="2828456" cy="2540001"/>
            </a:xfrm>
            <a:custGeom>
              <a:avLst/>
              <a:gdLst>
                <a:gd name="connsiteX0" fmla="*/ 949445 w 3191647"/>
                <a:gd name="connsiteY0" fmla="*/ 0 h 2866152"/>
                <a:gd name="connsiteX1" fmla="*/ 2234352 w 3191647"/>
                <a:gd name="connsiteY1" fmla="*/ 0 h 2866152"/>
                <a:gd name="connsiteX2" fmla="*/ 2402131 w 3191647"/>
                <a:gd name="connsiteY2" fmla="*/ 51249 h 2866152"/>
                <a:gd name="connsiteX3" fmla="*/ 2409685 w 3191647"/>
                <a:gd name="connsiteY3" fmla="*/ 57482 h 2866152"/>
                <a:gd name="connsiteX4" fmla="*/ 2430115 w 3191647"/>
                <a:gd name="connsiteY4" fmla="*/ 70005 h 2866152"/>
                <a:gd name="connsiteX5" fmla="*/ 2508940 w 3191647"/>
                <a:gd name="connsiteY5" fmla="*/ 159371 h 2866152"/>
                <a:gd name="connsiteX6" fmla="*/ 3151394 w 3191647"/>
                <a:gd name="connsiteY6" fmla="*/ 1272133 h 2866152"/>
                <a:gd name="connsiteX7" fmla="*/ 3181372 w 3191647"/>
                <a:gd name="connsiteY7" fmla="*/ 1499841 h 2866152"/>
                <a:gd name="connsiteX8" fmla="*/ 3172981 w 3191647"/>
                <a:gd name="connsiteY8" fmla="*/ 1522315 h 2866152"/>
                <a:gd name="connsiteX9" fmla="*/ 3170003 w 3191647"/>
                <a:gd name="connsiteY9" fmla="*/ 1535472 h 2866152"/>
                <a:gd name="connsiteX10" fmla="*/ 3145044 w 3191647"/>
                <a:gd name="connsiteY10" fmla="*/ 1590895 h 2866152"/>
                <a:gd name="connsiteX11" fmla="*/ 2502590 w 3191647"/>
                <a:gd name="connsiteY11" fmla="*/ 2703657 h 2866152"/>
                <a:gd name="connsiteX12" fmla="*/ 2488794 w 3191647"/>
                <a:gd name="connsiteY12" fmla="*/ 2722817 h 2866152"/>
                <a:gd name="connsiteX13" fmla="*/ 2482806 w 3191647"/>
                <a:gd name="connsiteY13" fmla="*/ 2733849 h 2866152"/>
                <a:gd name="connsiteX14" fmla="*/ 2467439 w 3191647"/>
                <a:gd name="connsiteY14" fmla="*/ 2752474 h 2866152"/>
                <a:gd name="connsiteX15" fmla="*/ 2467072 w 3191647"/>
                <a:gd name="connsiteY15" fmla="*/ 2752984 h 2866152"/>
                <a:gd name="connsiteX16" fmla="*/ 2466846 w 3191647"/>
                <a:gd name="connsiteY16" fmla="*/ 2753192 h 2866152"/>
                <a:gd name="connsiteX17" fmla="*/ 2446163 w 3191647"/>
                <a:gd name="connsiteY17" fmla="*/ 2778260 h 2866152"/>
                <a:gd name="connsiteX18" fmla="*/ 2233973 w 3191647"/>
                <a:gd name="connsiteY18" fmla="*/ 2866152 h 2866152"/>
                <a:gd name="connsiteX19" fmla="*/ 949066 w 3191647"/>
                <a:gd name="connsiteY19" fmla="*/ 2866152 h 2866152"/>
                <a:gd name="connsiteX20" fmla="*/ 700233 w 3191647"/>
                <a:gd name="connsiteY20" fmla="*/ 2733849 h 2866152"/>
                <a:gd name="connsiteX21" fmla="*/ 689623 w 3191647"/>
                <a:gd name="connsiteY21" fmla="*/ 2714300 h 2866152"/>
                <a:gd name="connsiteX22" fmla="*/ 681960 w 3191647"/>
                <a:gd name="connsiteY22" fmla="*/ 2703658 h 2866152"/>
                <a:gd name="connsiteX23" fmla="*/ 39506 w 3191647"/>
                <a:gd name="connsiteY23" fmla="*/ 1590896 h 2866152"/>
                <a:gd name="connsiteX24" fmla="*/ 1526 w 3191647"/>
                <a:gd name="connsiteY24" fmla="*/ 1477948 h 2866152"/>
                <a:gd name="connsiteX25" fmla="*/ 720 w 3191647"/>
                <a:gd name="connsiteY25" fmla="*/ 1447354 h 2866152"/>
                <a:gd name="connsiteX26" fmla="*/ 0 w 3191647"/>
                <a:gd name="connsiteY26" fmla="*/ 1443059 h 2866152"/>
                <a:gd name="connsiteX27" fmla="*/ 303 w 3191647"/>
                <a:gd name="connsiteY27" fmla="*/ 1431516 h 2866152"/>
                <a:gd name="connsiteX28" fmla="*/ 0 w 3191647"/>
                <a:gd name="connsiteY28" fmla="*/ 1419970 h 2866152"/>
                <a:gd name="connsiteX29" fmla="*/ 720 w 3191647"/>
                <a:gd name="connsiteY29" fmla="*/ 1415675 h 2866152"/>
                <a:gd name="connsiteX30" fmla="*/ 1526 w 3191647"/>
                <a:gd name="connsiteY30" fmla="*/ 1385081 h 2866152"/>
                <a:gd name="connsiteX31" fmla="*/ 39506 w 3191647"/>
                <a:gd name="connsiteY31" fmla="*/ 1272134 h 2866152"/>
                <a:gd name="connsiteX32" fmla="*/ 681960 w 3191647"/>
                <a:gd name="connsiteY32" fmla="*/ 159372 h 2866152"/>
                <a:gd name="connsiteX33" fmla="*/ 698045 w 3191647"/>
                <a:gd name="connsiteY33" fmla="*/ 137034 h 2866152"/>
                <a:gd name="connsiteX34" fmla="*/ 700612 w 3191647"/>
                <a:gd name="connsiteY34" fmla="*/ 132303 h 2866152"/>
                <a:gd name="connsiteX35" fmla="*/ 707202 w 3191647"/>
                <a:gd name="connsiteY35" fmla="*/ 124316 h 2866152"/>
                <a:gd name="connsiteX36" fmla="*/ 717478 w 3191647"/>
                <a:gd name="connsiteY36" fmla="*/ 110046 h 2866152"/>
                <a:gd name="connsiteX37" fmla="*/ 723796 w 3191647"/>
                <a:gd name="connsiteY37" fmla="*/ 104204 h 2866152"/>
                <a:gd name="connsiteX38" fmla="*/ 737255 w 3191647"/>
                <a:gd name="connsiteY38" fmla="*/ 87892 h 2866152"/>
                <a:gd name="connsiteX39" fmla="*/ 949445 w 3191647"/>
                <a:gd name="connsiteY39" fmla="*/ 0 h 2866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191647" h="2866152">
                  <a:moveTo>
                    <a:pt x="949445" y="0"/>
                  </a:moveTo>
                  <a:lnTo>
                    <a:pt x="2234352" y="0"/>
                  </a:lnTo>
                  <a:cubicBezTo>
                    <a:pt x="2296501" y="0"/>
                    <a:pt x="2354237" y="18893"/>
                    <a:pt x="2402131" y="51249"/>
                  </a:cubicBezTo>
                  <a:lnTo>
                    <a:pt x="2409685" y="57482"/>
                  </a:lnTo>
                  <a:lnTo>
                    <a:pt x="2430115" y="70005"/>
                  </a:lnTo>
                  <a:cubicBezTo>
                    <a:pt x="2461216" y="93504"/>
                    <a:pt x="2488224" y="123489"/>
                    <a:pt x="2508940" y="159371"/>
                  </a:cubicBezTo>
                  <a:lnTo>
                    <a:pt x="3151394" y="1272133"/>
                  </a:lnTo>
                  <a:cubicBezTo>
                    <a:pt x="3192826" y="1343897"/>
                    <a:pt x="3201249" y="1425660"/>
                    <a:pt x="3181372" y="1499841"/>
                  </a:cubicBezTo>
                  <a:lnTo>
                    <a:pt x="3172981" y="1522315"/>
                  </a:lnTo>
                  <a:lnTo>
                    <a:pt x="3170003" y="1535472"/>
                  </a:lnTo>
                  <a:cubicBezTo>
                    <a:pt x="3163697" y="1554388"/>
                    <a:pt x="3155402" y="1572954"/>
                    <a:pt x="3145044" y="1590895"/>
                  </a:cubicBezTo>
                  <a:lnTo>
                    <a:pt x="2502590" y="2703657"/>
                  </a:lnTo>
                  <a:lnTo>
                    <a:pt x="2488794" y="2722817"/>
                  </a:lnTo>
                  <a:lnTo>
                    <a:pt x="2482806" y="2733849"/>
                  </a:lnTo>
                  <a:lnTo>
                    <a:pt x="2467439" y="2752474"/>
                  </a:lnTo>
                  <a:lnTo>
                    <a:pt x="2467072" y="2752984"/>
                  </a:lnTo>
                  <a:lnTo>
                    <a:pt x="2466846" y="2753192"/>
                  </a:lnTo>
                  <a:lnTo>
                    <a:pt x="2446163" y="2778260"/>
                  </a:lnTo>
                  <a:cubicBezTo>
                    <a:pt x="2391859" y="2832565"/>
                    <a:pt x="2316839" y="2866152"/>
                    <a:pt x="2233973" y="2866152"/>
                  </a:cubicBezTo>
                  <a:lnTo>
                    <a:pt x="949066" y="2866152"/>
                  </a:lnTo>
                  <a:cubicBezTo>
                    <a:pt x="845484" y="2866152"/>
                    <a:pt x="754160" y="2813671"/>
                    <a:pt x="700233" y="2733849"/>
                  </a:cubicBezTo>
                  <a:lnTo>
                    <a:pt x="689623" y="2714300"/>
                  </a:lnTo>
                  <a:lnTo>
                    <a:pt x="681960" y="2703658"/>
                  </a:lnTo>
                  <a:lnTo>
                    <a:pt x="39506" y="1590896"/>
                  </a:lnTo>
                  <a:cubicBezTo>
                    <a:pt x="18789" y="1555014"/>
                    <a:pt x="6326" y="1516632"/>
                    <a:pt x="1526" y="1477948"/>
                  </a:cubicBezTo>
                  <a:lnTo>
                    <a:pt x="720" y="1447354"/>
                  </a:lnTo>
                  <a:lnTo>
                    <a:pt x="0" y="1443059"/>
                  </a:lnTo>
                  <a:lnTo>
                    <a:pt x="303" y="1431516"/>
                  </a:lnTo>
                  <a:lnTo>
                    <a:pt x="0" y="1419970"/>
                  </a:lnTo>
                  <a:lnTo>
                    <a:pt x="720" y="1415675"/>
                  </a:lnTo>
                  <a:lnTo>
                    <a:pt x="1526" y="1385081"/>
                  </a:lnTo>
                  <a:cubicBezTo>
                    <a:pt x="6326" y="1346398"/>
                    <a:pt x="18789" y="1308016"/>
                    <a:pt x="39506" y="1272134"/>
                  </a:cubicBezTo>
                  <a:lnTo>
                    <a:pt x="681960" y="159372"/>
                  </a:lnTo>
                  <a:lnTo>
                    <a:pt x="698045" y="137034"/>
                  </a:lnTo>
                  <a:lnTo>
                    <a:pt x="700612" y="132303"/>
                  </a:lnTo>
                  <a:lnTo>
                    <a:pt x="707202" y="124316"/>
                  </a:lnTo>
                  <a:lnTo>
                    <a:pt x="717478" y="110046"/>
                  </a:lnTo>
                  <a:lnTo>
                    <a:pt x="723796" y="104204"/>
                  </a:lnTo>
                  <a:lnTo>
                    <a:pt x="737255" y="87892"/>
                  </a:lnTo>
                  <a:cubicBezTo>
                    <a:pt x="791559" y="33588"/>
                    <a:pt x="866580" y="0"/>
                    <a:pt x="949445" y="0"/>
                  </a:cubicBezTo>
                  <a:close/>
                </a:path>
              </a:pathLst>
            </a:custGeom>
            <a:gradFill>
              <a:gsLst>
                <a:gs pos="0">
                  <a:srgbClr val="E5E5E5"/>
                </a:gs>
                <a:gs pos="100000">
                  <a:srgbClr val="FEFEFE"/>
                </a:gs>
              </a:gsLst>
              <a:lin ang="5400000" scaled="1"/>
            </a:gradFill>
            <a:ln w="25400">
              <a:gradFill>
                <a:gsLst>
                  <a:gs pos="0">
                    <a:schemeClr val="accent1">
                      <a:lumMod val="5000"/>
                      <a:lumOff val="95000"/>
                    </a:schemeClr>
                  </a:gs>
                  <a:gs pos="100000">
                    <a:srgbClr val="E0E0E0"/>
                  </a:gs>
                </a:gsLst>
                <a:lin ang="5400000" scaled="1"/>
              </a:gradFill>
            </a:ln>
            <a:effectLst>
              <a:outerShdw blurRad="571500" dist="342900" dir="228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p:nvSpPr>
          <p:spPr>
            <a:xfrm>
              <a:off x="5464726" y="1267811"/>
              <a:ext cx="2072640" cy="2352040"/>
            </a:xfrm>
            <a:prstGeom prst="rect">
              <a:avLst/>
            </a:prstGeom>
            <a:noFill/>
          </p:spPr>
          <p:txBody>
            <a:bodyPr wrap="none" rtlCol="0">
              <a:spAutoFit/>
            </a:bodyPr>
            <a:lstStyle/>
            <a:p>
              <a:r>
                <a:rPr lang="en-US" altLang="zh-CN" sz="13800" dirty="0" smtClean="0">
                  <a:solidFill>
                    <a:srgbClr val="18B0E3"/>
                  </a:solidFill>
                  <a:latin typeface="Agency FB" panose="020B0503020202020204" pitchFamily="34" charset="0"/>
                </a:rPr>
                <a:t>03</a:t>
              </a:r>
            </a:p>
          </p:txBody>
        </p:sp>
        <p:sp>
          <p:nvSpPr>
            <p:cNvPr id="19" name="文本框 18"/>
            <p:cNvSpPr txBox="1"/>
            <p:nvPr/>
          </p:nvSpPr>
          <p:spPr>
            <a:xfrm>
              <a:off x="5379480" y="3195033"/>
              <a:ext cx="1753870" cy="541655"/>
            </a:xfrm>
            <a:prstGeom prst="rect">
              <a:avLst/>
            </a:prstGeom>
            <a:noFill/>
          </p:spPr>
          <p:txBody>
            <a:bodyPr wrap="none" rtlCol="0">
              <a:spAutoFit/>
            </a:bodyPr>
            <a:lstStyle/>
            <a:p>
              <a:r>
                <a:rPr lang="en-US" altLang="zh-CN" sz="2800" b="1" dirty="0" smtClean="0">
                  <a:solidFill>
                    <a:srgbClr val="18B0E3"/>
                  </a:solidFill>
                  <a:latin typeface="Segoe UI Semilight" panose="020B0402040204020203" pitchFamily="34" charset="0"/>
                  <a:ea typeface="Kozuka Gothic Pro L" panose="020B0200000000000000" pitchFamily="34" charset="-128"/>
                  <a:cs typeface="Segoe UI Semilight" panose="020B0402040204020203" pitchFamily="34" charset="0"/>
                </a:rPr>
                <a:t>Part Three</a:t>
              </a:r>
            </a:p>
          </p:txBody>
        </p:sp>
      </p:grpSp>
      <p:sp>
        <p:nvSpPr>
          <p:cNvPr id="21" name="文本框 20"/>
          <p:cNvSpPr txBox="1"/>
          <p:nvPr/>
        </p:nvSpPr>
        <p:spPr>
          <a:xfrm>
            <a:off x="4250055" y="4807585"/>
            <a:ext cx="3903345" cy="706755"/>
          </a:xfrm>
          <a:prstGeom prst="rect">
            <a:avLst/>
          </a:prstGeom>
          <a:noFill/>
          <a:effectLst>
            <a:outerShdw blurRad="63500" dist="38100" dir="5400000" algn="t" rotWithShape="0">
              <a:prstClr val="black">
                <a:alpha val="27000"/>
              </a:prstClr>
            </a:outerShdw>
          </a:effectLst>
        </p:spPr>
        <p:txBody>
          <a:bodyPr wrap="square" rtlCol="0">
            <a:spAutoFit/>
          </a:bodyPr>
          <a:lstStyle/>
          <a:p>
            <a:pPr algn="ctr"/>
            <a:r>
              <a:rPr lang="zh-CN" altLang="en-US" sz="4000" b="1" dirty="0">
                <a:solidFill>
                  <a:schemeClr val="bg1"/>
                </a:solidFill>
                <a:latin typeface="Corbel" panose="020B0503020204020204" charset="0"/>
                <a:ea typeface="方正正纤黑简体" panose="02000000000000000000" pitchFamily="2" charset="-122"/>
              </a:rPr>
              <a:t>单线程</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par>
                                <p:cTn id="10" presetID="47" presetClass="entr" presetSubtype="0" fill="hold" grpId="0" nodeType="with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fade">
                                      <p:cBhvr>
                                        <p:cTn id="12" dur="600"/>
                                        <p:tgtEl>
                                          <p:spTgt spid="21"/>
                                        </p:tgtEl>
                                      </p:cBhvr>
                                    </p:animEffect>
                                    <p:anim calcmode="lin" valueType="num">
                                      <p:cBhvr>
                                        <p:cTn id="13" dur="600" fill="hold"/>
                                        <p:tgtEl>
                                          <p:spTgt spid="21"/>
                                        </p:tgtEl>
                                        <p:attrNameLst>
                                          <p:attrName>ppt_x</p:attrName>
                                        </p:attrNameLst>
                                      </p:cBhvr>
                                      <p:tavLst>
                                        <p:tav tm="0">
                                          <p:val>
                                            <p:strVal val="#ppt_x"/>
                                          </p:val>
                                        </p:tav>
                                        <p:tav tm="100000">
                                          <p:val>
                                            <p:strVal val="#ppt_x"/>
                                          </p:val>
                                        </p:tav>
                                      </p:tavLst>
                                    </p:anim>
                                    <p:anim calcmode="lin" valueType="num">
                                      <p:cBhvr>
                                        <p:cTn id="14" dur="600" fill="hold"/>
                                        <p:tgtEl>
                                          <p:spTgt spid="21"/>
                                        </p:tgtEl>
                                        <p:attrNameLst>
                                          <p:attrName>ppt_y</p:attrName>
                                        </p:attrNameLst>
                                      </p:cBhvr>
                                      <p:tavLst>
                                        <p:tav tm="0">
                                          <p:val>
                                            <p:strVal val="#ppt_y-.1"/>
                                          </p:val>
                                        </p:tav>
                                        <p:tav tm="100000">
                                          <p:val>
                                            <p:strVal val="#ppt_y"/>
                                          </p:val>
                                        </p:tav>
                                      </p:tavLst>
                                    </p:anim>
                                  </p:childTnLst>
                                </p:cTn>
                              </p:par>
                              <p:par>
                                <p:cTn id="15" presetID="49" presetClass="entr" presetSubtype="0" decel="10000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anim calcmode="lin" valueType="num">
                                      <p:cBhvr>
                                        <p:cTn id="17" dur="500" fill="hold"/>
                                        <p:tgtEl>
                                          <p:spTgt spid="15"/>
                                        </p:tgtEl>
                                        <p:attrNameLst>
                                          <p:attrName>ppt_w</p:attrName>
                                        </p:attrNameLst>
                                      </p:cBhvr>
                                      <p:tavLst>
                                        <p:tav tm="0">
                                          <p:val>
                                            <p:fltVal val="0"/>
                                          </p:val>
                                        </p:tav>
                                        <p:tav tm="100000">
                                          <p:val>
                                            <p:strVal val="#ppt_w"/>
                                          </p:val>
                                        </p:tav>
                                      </p:tavLst>
                                    </p:anim>
                                    <p:anim calcmode="lin" valueType="num">
                                      <p:cBhvr>
                                        <p:cTn id="18" dur="500" fill="hold"/>
                                        <p:tgtEl>
                                          <p:spTgt spid="15"/>
                                        </p:tgtEl>
                                        <p:attrNameLst>
                                          <p:attrName>ppt_h</p:attrName>
                                        </p:attrNameLst>
                                      </p:cBhvr>
                                      <p:tavLst>
                                        <p:tav tm="0">
                                          <p:val>
                                            <p:fltVal val="0"/>
                                          </p:val>
                                        </p:tav>
                                        <p:tav tm="100000">
                                          <p:val>
                                            <p:strVal val="#ppt_h"/>
                                          </p:val>
                                        </p:tav>
                                      </p:tavLst>
                                    </p:anim>
                                    <p:anim calcmode="lin" valueType="num">
                                      <p:cBhvr>
                                        <p:cTn id="19" dur="500" fill="hold"/>
                                        <p:tgtEl>
                                          <p:spTgt spid="15"/>
                                        </p:tgtEl>
                                        <p:attrNameLst>
                                          <p:attrName>style.rotation</p:attrName>
                                        </p:attrNameLst>
                                      </p:cBhvr>
                                      <p:tavLst>
                                        <p:tav tm="0">
                                          <p:val>
                                            <p:fltVal val="360"/>
                                          </p:val>
                                        </p:tav>
                                        <p:tav tm="100000">
                                          <p:val>
                                            <p:fltVal val="0"/>
                                          </p:val>
                                        </p:tav>
                                      </p:tavLst>
                                    </p:anim>
                                    <p:animEffect transition="in" filter="fade">
                                      <p:cBhvr>
                                        <p:cTn id="20"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ldLvl="0" animBg="1"/>
      <p:bldP spid="21" grpId="0" bldLvl="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a:t>Javascript是单线程执行</a:t>
            </a:r>
          </a:p>
        </p:txBody>
      </p:sp>
      <p:sp>
        <p:nvSpPr>
          <p:cNvPr id="3" name="副标题 2"/>
          <p:cNvSpPr>
            <a:spLocks noGrp="1"/>
          </p:cNvSpPr>
          <p:nvPr>
            <p:ph type="subTitle" idx="1"/>
          </p:nvPr>
        </p:nvSpPr>
        <p:spPr/>
        <p:txBody>
          <a:bodyPr>
            <a:normAutofit fontScale="75000" lnSpcReduction="10000"/>
          </a:bodyPr>
          <a:lstStyle/>
          <a:p>
            <a:pPr marL="0" indent="0">
              <a:buNone/>
            </a:pPr>
            <a:r>
              <a:rPr lang="zh-CN" altLang="en-US"/>
              <a:t>function </a:t>
            </a:r>
            <a:r>
              <a:rPr lang="en-US" altLang="zh-CN"/>
              <a:t>test</a:t>
            </a:r>
            <a:r>
              <a:rPr lang="zh-CN" altLang="en-US"/>
              <a:t>() {</a:t>
            </a:r>
          </a:p>
          <a:p>
            <a:pPr marL="0" indent="0">
              <a:buNone/>
            </a:pPr>
            <a:r>
              <a:rPr lang="zh-CN" altLang="en-US"/>
              <a:t>  console.log(</a:t>
            </a:r>
            <a:r>
              <a:rPr lang="en-US" altLang="zh-CN"/>
              <a:t>1</a:t>
            </a:r>
            <a:r>
              <a:rPr lang="zh-CN" altLang="en-US"/>
              <a:t>);</a:t>
            </a:r>
          </a:p>
          <a:p>
            <a:pPr marL="0" indent="0">
              <a:buNone/>
            </a:pPr>
            <a:r>
              <a:rPr lang="zh-CN" altLang="en-US"/>
              <a:t>  setTimeout((function(){ console.log( </a:t>
            </a:r>
            <a:r>
              <a:rPr lang="en-US" altLang="zh-CN"/>
              <a:t>2</a:t>
            </a:r>
            <a:r>
              <a:rPr lang="zh-CN" altLang="en-US"/>
              <a:t> ); } ), 0);</a:t>
            </a:r>
          </a:p>
          <a:p>
            <a:pPr marL="0" indent="0">
              <a:buNone/>
            </a:pPr>
            <a:r>
              <a:rPr lang="zh-CN" altLang="en-US">
                <a:sym typeface="+mn-ea"/>
              </a:rPr>
              <a:t>  console.log(</a:t>
            </a:r>
            <a:r>
              <a:rPr lang="en-US" altLang="zh-CN">
                <a:sym typeface="+mn-ea"/>
              </a:rPr>
              <a:t>3</a:t>
            </a:r>
            <a:r>
              <a:rPr lang="zh-CN" altLang="en-US">
                <a:sym typeface="+mn-ea"/>
              </a:rPr>
              <a:t>);</a:t>
            </a:r>
            <a:endParaRPr lang="zh-CN" altLang="en-US"/>
          </a:p>
          <a:p>
            <a:pPr marL="0" indent="0">
              <a:buNone/>
            </a:pPr>
            <a:r>
              <a:rPr lang="zh-CN" altLang="en-US"/>
              <a:t>}</a:t>
            </a:r>
          </a:p>
          <a:p>
            <a:pPr marL="0" indent="0">
              <a:buNone/>
            </a:pPr>
            <a:r>
              <a:rPr lang="zh-CN" altLang="en-US"/>
              <a:t>for (var i = 0; i &lt; 1000; i++) {</a:t>
            </a:r>
          </a:p>
          <a:p>
            <a:pPr marL="0" indent="0">
              <a:buNone/>
            </a:pPr>
            <a:r>
              <a:rPr lang="zh-CN" altLang="en-US"/>
              <a:t>  </a:t>
            </a:r>
            <a:r>
              <a:rPr lang="en-US" altLang="zh-CN">
                <a:sym typeface="+mn-ea"/>
              </a:rPr>
              <a:t>test</a:t>
            </a:r>
            <a:r>
              <a:rPr lang="zh-CN" altLang="en-US"/>
              <a:t>();</a:t>
            </a:r>
          </a:p>
          <a:p>
            <a:pPr marL="0" indent="0">
              <a:buNone/>
            </a:pPr>
            <a:r>
              <a:rPr lang="zh-CN" altLang="en-US"/>
              <a:t>}</a:t>
            </a:r>
          </a:p>
        </p:txBody>
      </p:sp>
    </p:spTree>
  </p:cSld>
  <p:clrMapOvr>
    <a:masterClrMapping/>
  </p:clrMapOvr>
  <mc:AlternateContent xmlns:mc="http://schemas.openxmlformats.org/markup-compatibility/2006" xmlns:p14="http://schemas.microsoft.com/office/powerpoint/2010/main">
    <mc:Choice Requires="p14">
      <p:transition>
        <p:wipe dir="r"/>
      </p:transition>
    </mc:Choice>
    <mc:Fallback xmlns="">
      <p:transition>
        <p:wipe dir="r"/>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709930" y="351155"/>
            <a:ext cx="10817860" cy="6137275"/>
          </a:xfrm>
        </p:spPr>
        <p:txBody>
          <a:bodyPr/>
          <a:lstStyle/>
          <a:p>
            <a:r>
              <a:rPr lang="zh-CN" altLang="en-US"/>
              <a:t>JS运行在浏览器中，是单线程的，每个window一个JS线程，在某个特定的时刻只有特定的代码能够被执行，并阻塞其它的代码</a:t>
            </a:r>
          </a:p>
          <a:p>
            <a:endParaRPr lang="zh-CN" altLang="en-US"/>
          </a:p>
        </p:txBody>
      </p:sp>
    </p:spTree>
  </p:cSld>
  <p:clrMapOvr>
    <a:masterClrMapping/>
  </p:clrMapOvr>
  <mc:AlternateContent xmlns:mc="http://schemas.openxmlformats.org/markup-compatibility/2006" xmlns:p14="http://schemas.microsoft.com/office/powerpoint/2010/main">
    <mc:Choice Requires="p14">
      <p:transition>
        <p:wipe dir="r"/>
      </p:transition>
    </mc:Choice>
    <mc:Fallback xmlns="">
      <p:transition>
        <p:wipe dir="r"/>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709930" y="351155"/>
            <a:ext cx="10817860" cy="6137275"/>
          </a:xfrm>
        </p:spPr>
        <p:txBody>
          <a:bodyPr>
            <a:normAutofit fontScale="92500"/>
          </a:bodyPr>
          <a:lstStyle/>
          <a:p>
            <a:pPr marL="742950" indent="-742950"/>
            <a:r>
              <a:rPr lang="zh-CN" altLang="en-US"/>
              <a:t>而浏览器是事件驱动的（Event driven），浏览器中很多行为是异步（Asynchronized）的，当异步事件发生时，如鼠标点击事件、定时器触发事件、XMLHttpRequest完成回调触发等，将他们放入执行队列， 只有前面的处理完毕了，空闲了才会执行这个事件</a:t>
            </a:r>
          </a:p>
          <a:p>
            <a:pPr marL="742950" indent="-742950"/>
            <a:r>
              <a:rPr lang="zh-CN" altLang="en-US"/>
              <a:t>浏览器有一个内部大消息循环，Event Loop（事件循环），会轮询大的事件队列并处理事件</a:t>
            </a:r>
          </a:p>
          <a:p>
            <a:pPr marL="742950" indent="-742950"/>
            <a:endParaRPr lang="zh-CN" altLang="en-US"/>
          </a:p>
          <a:p>
            <a:pPr marL="0" indent="0">
              <a:buNone/>
            </a:pPr>
            <a:endParaRPr lang="zh-CN" altLang="en-US"/>
          </a:p>
        </p:txBody>
      </p:sp>
    </p:spTree>
  </p:cSld>
  <p:clrMapOvr>
    <a:masterClrMapping/>
  </p:clrMapOvr>
  <mc:AlternateContent xmlns:mc="http://schemas.openxmlformats.org/markup-compatibility/2006" xmlns:p14="http://schemas.microsoft.com/office/powerpoint/2010/main">
    <mc:Choice Requires="p14">
      <p:transition>
        <p:wipe dir="r"/>
      </p:transition>
    </mc:Choice>
    <mc:Fallback xmlns="">
      <p:transition>
        <p:wipe dir="r"/>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a:t>浏览器不是单线程的</a:t>
            </a:r>
          </a:p>
        </p:txBody>
      </p:sp>
      <p:sp>
        <p:nvSpPr>
          <p:cNvPr id="3" name="副标题 2"/>
          <p:cNvSpPr>
            <a:spLocks noGrp="1"/>
          </p:cNvSpPr>
          <p:nvPr>
            <p:ph type="subTitle" idx="1"/>
          </p:nvPr>
        </p:nvSpPr>
        <p:spPr/>
        <p:txBody>
          <a:bodyPr>
            <a:normAutofit fontScale="87500" lnSpcReduction="20000"/>
          </a:bodyPr>
          <a:lstStyle/>
          <a:p>
            <a:pPr marL="0" indent="0">
              <a:buNone/>
            </a:pPr>
            <a:r>
              <a:rPr lang="zh-CN" altLang="en-US"/>
              <a:t>浏览器不是单线程的，例如Webkit或是Gecko引擎，都可能有如下线程：</a:t>
            </a:r>
          </a:p>
          <a:p>
            <a:pPr marL="0" indent="0">
              <a:buNone/>
            </a:pPr>
            <a:r>
              <a:rPr lang="zh-CN" altLang="en-US"/>
              <a:t>- javascript引擎线程</a:t>
            </a:r>
          </a:p>
          <a:p>
            <a:pPr marL="0" indent="0">
              <a:buNone/>
            </a:pPr>
            <a:r>
              <a:rPr lang="zh-CN" altLang="en-US"/>
              <a:t>- 界面渲染线程</a:t>
            </a:r>
          </a:p>
          <a:p>
            <a:pPr marL="0" indent="0">
              <a:buNone/>
            </a:pPr>
            <a:r>
              <a:rPr lang="zh-CN" altLang="en-US"/>
              <a:t>- 浏览器事件触发线程</a:t>
            </a:r>
          </a:p>
          <a:p>
            <a:pPr marL="0" indent="0">
              <a:buNone/>
            </a:pPr>
            <a:r>
              <a:rPr lang="zh-CN" altLang="en-US"/>
              <a:t>- Http请求线程</a:t>
            </a:r>
          </a:p>
          <a:p>
            <a:pPr marL="0" indent="0">
              <a:buNone/>
            </a:pPr>
            <a:r>
              <a:rPr lang="zh-CN" altLang="en-US"/>
              <a:t>- 浏览器会有单独的线程去 轮询 浏览器内部大消息循环</a:t>
            </a:r>
          </a:p>
        </p:txBody>
      </p:sp>
    </p:spTree>
  </p:cSld>
  <p:clrMapOvr>
    <a:masterClrMapping/>
  </p:clrMapOvr>
  <mc:AlternateContent xmlns:mc="http://schemas.openxmlformats.org/markup-compatibility/2006" xmlns:p14="http://schemas.microsoft.com/office/powerpoint/2010/main">
    <mc:Choice Requires="p14">
      <p:transition>
        <p:wipe dir="r"/>
      </p:transition>
    </mc:Choice>
    <mc:Fallback xmlns="">
      <p:transition>
        <p:wipe dir="r"/>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a:t>setTimeout(func, 0)为什么有时候有用？</a:t>
            </a:r>
          </a:p>
        </p:txBody>
      </p:sp>
      <p:sp>
        <p:nvSpPr>
          <p:cNvPr id="3" name="副标题 2"/>
          <p:cNvSpPr>
            <a:spLocks noGrp="1"/>
          </p:cNvSpPr>
          <p:nvPr>
            <p:ph type="subTitle" idx="1"/>
          </p:nvPr>
        </p:nvSpPr>
        <p:spPr/>
        <p:txBody>
          <a:bodyPr>
            <a:normAutofit/>
          </a:bodyPr>
          <a:lstStyle/>
          <a:p>
            <a:r>
              <a:t>告诉js引擎，在0ms以后把func放到主事件队列中，等待当前的代码执行完毕再执行</a:t>
            </a:r>
          </a:p>
          <a:p>
            <a:endParaRPr lang="zh-CN" altLang="en-US"/>
          </a:p>
        </p:txBody>
      </p:sp>
    </p:spTree>
  </p:cSld>
  <p:clrMapOvr>
    <a:masterClrMapping/>
  </p:clrMapOvr>
  <mc:AlternateContent xmlns:mc="http://schemas.openxmlformats.org/markup-compatibility/2006" xmlns:p14="http://schemas.microsoft.com/office/powerpoint/2010/main">
    <mc:Choice Requires="p14">
      <p:transition>
        <p:wipe dir="r"/>
      </p:transition>
    </mc:Choice>
    <mc:Fallback xmlns="">
      <p:transition>
        <p:wipe dir="r"/>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3951824" y="2521036"/>
            <a:ext cx="4754880" cy="1310640"/>
          </a:xfrm>
          <a:prstGeom prst="rect">
            <a:avLst/>
          </a:prstGeom>
          <a:noFill/>
          <a:effectLst>
            <a:outerShdw blurRad="114300" dist="38100" dir="5460000" algn="tr" rotWithShape="0">
              <a:prstClr val="black">
                <a:alpha val="16000"/>
              </a:prstClr>
            </a:outerShdw>
          </a:effectLst>
        </p:spPr>
        <p:txBody>
          <a:bodyPr wrap="none" rtlCol="0">
            <a:spAutoFit/>
          </a:bodyPr>
          <a:lstStyle/>
          <a:p>
            <a:r>
              <a:rPr lang="zh-CN" altLang="en-US" sz="8000" dirty="0" smtClean="0">
                <a:solidFill>
                  <a:schemeClr val="bg1"/>
                </a:solidFill>
                <a:latin typeface="方正正纤黑简体" panose="02000000000000000000" pitchFamily="2" charset="-122"/>
                <a:ea typeface="方正正纤黑简体" panose="02000000000000000000" pitchFamily="2" charset="-122"/>
              </a:rPr>
              <a:t>谢谢大家</a:t>
            </a:r>
            <a:r>
              <a:rPr lang="en-US" altLang="zh-CN" sz="8000" dirty="0" smtClean="0">
                <a:solidFill>
                  <a:schemeClr val="bg1"/>
                </a:solidFill>
                <a:latin typeface="方正正纤黑简体" panose="02000000000000000000" pitchFamily="2" charset="-122"/>
                <a:ea typeface="方正正纤黑简体" panose="02000000000000000000" pitchFamily="2" charset="-122"/>
              </a:rPr>
              <a:t>!</a:t>
            </a:r>
          </a:p>
        </p:txBody>
      </p:sp>
      <p:sp>
        <p:nvSpPr>
          <p:cNvPr id="27" name="六边形 26"/>
          <p:cNvSpPr/>
          <p:nvPr/>
        </p:nvSpPr>
        <p:spPr>
          <a:xfrm rot="5400000">
            <a:off x="3977317" y="5593935"/>
            <a:ext cx="4237367" cy="3616159"/>
          </a:xfrm>
          <a:prstGeom prst="hexagon">
            <a:avLst>
              <a:gd name="adj" fmla="val 27952"/>
              <a:gd name="vf" fmla="val 115470"/>
            </a:avLst>
          </a:prstGeom>
          <a:gradFill flip="none" rotWithShape="1">
            <a:gsLst>
              <a:gs pos="0">
                <a:srgbClr val="FBFBFB"/>
              </a:gs>
              <a:gs pos="100000">
                <a:srgbClr val="E1E1E1"/>
              </a:gs>
            </a:gsLst>
            <a:lin ang="18900000" scaled="1"/>
            <a:tileRect/>
          </a:gradFill>
          <a:ln w="38100">
            <a:gradFill>
              <a:gsLst>
                <a:gs pos="0">
                  <a:srgbClr val="FCFCFC"/>
                </a:gs>
                <a:gs pos="100000">
                  <a:srgbClr val="E1E1E1"/>
                </a:gs>
              </a:gsLst>
              <a:lin ang="5400000" scaled="1"/>
            </a:gradFill>
          </a:ln>
          <a:effectLst>
            <a:outerShdw blurRad="901700" dist="927100" dir="11040000" sx="91000" sy="91000" algn="tr"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六边形 27"/>
          <p:cNvSpPr/>
          <p:nvPr/>
        </p:nvSpPr>
        <p:spPr>
          <a:xfrm rot="5400000" flipH="1">
            <a:off x="2583546" y="7014855"/>
            <a:ext cx="3207864" cy="2737582"/>
          </a:xfrm>
          <a:prstGeom prst="hexagon">
            <a:avLst>
              <a:gd name="adj" fmla="val 27952"/>
              <a:gd name="vf" fmla="val 115470"/>
            </a:avLst>
          </a:prstGeom>
          <a:gradFill flip="none" rotWithShape="1">
            <a:gsLst>
              <a:gs pos="0">
                <a:srgbClr val="FBFBFB"/>
              </a:gs>
              <a:gs pos="100000">
                <a:srgbClr val="E1E1E1"/>
              </a:gs>
            </a:gsLst>
            <a:lin ang="18900000" scaled="1"/>
            <a:tileRect/>
          </a:gradFill>
          <a:ln w="38100">
            <a:gradFill>
              <a:gsLst>
                <a:gs pos="0">
                  <a:srgbClr val="FCFCFC"/>
                </a:gs>
                <a:gs pos="100000">
                  <a:srgbClr val="E1E1E1"/>
                </a:gs>
              </a:gsLst>
              <a:lin ang="5400000" scaled="1"/>
            </a:gradFill>
          </a:ln>
          <a:effectLst>
            <a:outerShdw blurRad="901700" dist="927100" dir="11040000" sx="91000" sy="91000" algn="tr"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六边形 28"/>
          <p:cNvSpPr/>
          <p:nvPr/>
        </p:nvSpPr>
        <p:spPr>
          <a:xfrm rot="5400000" flipH="1">
            <a:off x="3405372" y="5833227"/>
            <a:ext cx="1188193" cy="1014000"/>
          </a:xfrm>
          <a:prstGeom prst="hexagon">
            <a:avLst>
              <a:gd name="adj" fmla="val 27952"/>
              <a:gd name="vf" fmla="val 115470"/>
            </a:avLst>
          </a:prstGeom>
          <a:gradFill flip="none" rotWithShape="1">
            <a:gsLst>
              <a:gs pos="0">
                <a:srgbClr val="FBFBFB"/>
              </a:gs>
              <a:gs pos="100000">
                <a:srgbClr val="E1E1E1"/>
              </a:gs>
            </a:gsLst>
            <a:lin ang="18900000" scaled="1"/>
            <a:tileRect/>
          </a:gradFill>
          <a:ln w="38100">
            <a:gradFill>
              <a:gsLst>
                <a:gs pos="0">
                  <a:srgbClr val="FCFCFC"/>
                </a:gs>
                <a:gs pos="100000">
                  <a:srgbClr val="E1E1E1"/>
                </a:gs>
              </a:gsLst>
              <a:lin ang="5400000" scaled="1"/>
            </a:gradFill>
          </a:ln>
          <a:effectLst>
            <a:outerShdw blurRad="901700" dist="927100" dir="11040000" sx="91000" sy="91000" algn="tr"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六边形 29"/>
          <p:cNvSpPr/>
          <p:nvPr/>
        </p:nvSpPr>
        <p:spPr>
          <a:xfrm rot="5400000" flipH="1">
            <a:off x="8280493" y="5239130"/>
            <a:ext cx="1188193" cy="1014000"/>
          </a:xfrm>
          <a:prstGeom prst="hexagon">
            <a:avLst>
              <a:gd name="adj" fmla="val 27952"/>
              <a:gd name="vf" fmla="val 115470"/>
            </a:avLst>
          </a:prstGeom>
          <a:gradFill flip="none" rotWithShape="1">
            <a:gsLst>
              <a:gs pos="0">
                <a:srgbClr val="FBFBFB"/>
              </a:gs>
              <a:gs pos="100000">
                <a:srgbClr val="E1E1E1"/>
              </a:gs>
            </a:gsLst>
            <a:lin ang="18900000" scaled="1"/>
            <a:tileRect/>
          </a:gradFill>
          <a:ln w="38100">
            <a:gradFill>
              <a:gsLst>
                <a:gs pos="0">
                  <a:srgbClr val="FCFCFC"/>
                </a:gs>
                <a:gs pos="100000">
                  <a:srgbClr val="E1E1E1"/>
                </a:gs>
              </a:gsLst>
              <a:lin ang="5400000" scaled="1"/>
            </a:gradFill>
          </a:ln>
          <a:effectLst>
            <a:outerShdw blurRad="901700" dist="927100" dir="11040000" sx="91000" sy="91000" algn="tr"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六边形 30"/>
          <p:cNvSpPr/>
          <p:nvPr/>
        </p:nvSpPr>
        <p:spPr>
          <a:xfrm rot="5400000" flipH="1">
            <a:off x="8812784" y="6406577"/>
            <a:ext cx="1689837" cy="1442102"/>
          </a:xfrm>
          <a:prstGeom prst="hexagon">
            <a:avLst>
              <a:gd name="adj" fmla="val 27952"/>
              <a:gd name="vf" fmla="val 115470"/>
            </a:avLst>
          </a:prstGeom>
          <a:gradFill flip="none" rotWithShape="1">
            <a:gsLst>
              <a:gs pos="0">
                <a:srgbClr val="FBFBFB"/>
              </a:gs>
              <a:gs pos="100000">
                <a:srgbClr val="E1E1E1"/>
              </a:gs>
            </a:gsLst>
            <a:lin ang="18900000" scaled="1"/>
            <a:tileRect/>
          </a:gradFill>
          <a:ln w="38100">
            <a:gradFill>
              <a:gsLst>
                <a:gs pos="0">
                  <a:srgbClr val="FCFCFC"/>
                </a:gs>
                <a:gs pos="100000">
                  <a:srgbClr val="E1E1E1"/>
                </a:gs>
              </a:gsLst>
              <a:lin ang="5400000" scaled="1"/>
            </a:gradFill>
          </a:ln>
          <a:effectLst>
            <a:outerShdw blurRad="901700" dist="927100" dir="11040000" sx="91000" sy="91000" algn="tr"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六边形 31"/>
          <p:cNvSpPr/>
          <p:nvPr/>
        </p:nvSpPr>
        <p:spPr>
          <a:xfrm rot="5400000" flipH="1">
            <a:off x="9827152" y="6349133"/>
            <a:ext cx="2635986" cy="2249543"/>
          </a:xfrm>
          <a:prstGeom prst="hexagon">
            <a:avLst>
              <a:gd name="adj" fmla="val 27952"/>
              <a:gd name="vf" fmla="val 115470"/>
            </a:avLst>
          </a:prstGeom>
          <a:gradFill flip="none" rotWithShape="1">
            <a:gsLst>
              <a:gs pos="0">
                <a:srgbClr val="FBFBFB"/>
              </a:gs>
              <a:gs pos="100000">
                <a:srgbClr val="E1E1E1"/>
              </a:gs>
            </a:gsLst>
            <a:lin ang="18900000" scaled="1"/>
            <a:tileRect/>
          </a:gradFill>
          <a:ln w="38100">
            <a:gradFill>
              <a:gsLst>
                <a:gs pos="0">
                  <a:srgbClr val="FCFCFC"/>
                </a:gs>
                <a:gs pos="100000">
                  <a:srgbClr val="E1E1E1"/>
                </a:gs>
              </a:gsLst>
              <a:lin ang="5400000" scaled="1"/>
            </a:gradFill>
          </a:ln>
          <a:effectLst>
            <a:outerShdw blurRad="901700" dist="927100" dir="11040000" sx="91000" sy="91000" algn="tr"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六边形 32"/>
          <p:cNvSpPr/>
          <p:nvPr/>
        </p:nvSpPr>
        <p:spPr>
          <a:xfrm rot="5400000" flipH="1">
            <a:off x="1957338" y="6647237"/>
            <a:ext cx="1833900" cy="1565045"/>
          </a:xfrm>
          <a:prstGeom prst="hexagon">
            <a:avLst>
              <a:gd name="adj" fmla="val 27952"/>
              <a:gd name="vf" fmla="val 115470"/>
            </a:avLst>
          </a:prstGeom>
          <a:gradFill flip="none" rotWithShape="1">
            <a:gsLst>
              <a:gs pos="0">
                <a:srgbClr val="FBFBFB"/>
              </a:gs>
              <a:gs pos="100000">
                <a:srgbClr val="E1E1E1"/>
              </a:gs>
            </a:gsLst>
            <a:lin ang="18900000" scaled="1"/>
            <a:tileRect/>
          </a:gradFill>
          <a:ln w="38100">
            <a:gradFill>
              <a:gsLst>
                <a:gs pos="0">
                  <a:srgbClr val="FCFCFC"/>
                </a:gs>
                <a:gs pos="100000">
                  <a:srgbClr val="E1E1E1"/>
                </a:gs>
              </a:gsLst>
              <a:lin ang="5400000" scaled="1"/>
            </a:gradFill>
          </a:ln>
          <a:effectLst>
            <a:outerShdw blurRad="901700" dist="927100" dir="11040000" sx="91000" sy="91000" algn="tr"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六边形 33"/>
          <p:cNvSpPr/>
          <p:nvPr/>
        </p:nvSpPr>
        <p:spPr>
          <a:xfrm rot="5400000" flipH="1">
            <a:off x="-300354" y="5341249"/>
            <a:ext cx="2581335" cy="2202903"/>
          </a:xfrm>
          <a:prstGeom prst="hexagon">
            <a:avLst>
              <a:gd name="adj" fmla="val 27952"/>
              <a:gd name="vf" fmla="val 115470"/>
            </a:avLst>
          </a:prstGeom>
          <a:gradFill flip="none" rotWithShape="1">
            <a:gsLst>
              <a:gs pos="0">
                <a:srgbClr val="FBFBFB"/>
              </a:gs>
              <a:gs pos="100000">
                <a:srgbClr val="E1E1E1"/>
              </a:gs>
            </a:gsLst>
            <a:lin ang="18900000" scaled="1"/>
            <a:tileRect/>
          </a:gradFill>
          <a:ln w="38100">
            <a:gradFill>
              <a:gsLst>
                <a:gs pos="0">
                  <a:srgbClr val="FCFCFC"/>
                </a:gs>
                <a:gs pos="100000">
                  <a:srgbClr val="E1E1E1"/>
                </a:gs>
              </a:gsLst>
              <a:lin ang="5400000" scaled="1"/>
            </a:gradFill>
          </a:ln>
          <a:effectLst>
            <a:outerShdw blurRad="901700" dist="927100" dir="11040000" sx="91000" sy="91000" algn="tr"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六边形 34"/>
          <p:cNvSpPr/>
          <p:nvPr/>
        </p:nvSpPr>
        <p:spPr>
          <a:xfrm rot="5400000" flipH="1">
            <a:off x="8480954" y="6906027"/>
            <a:ext cx="519340" cy="443204"/>
          </a:xfrm>
          <a:prstGeom prst="hexagon">
            <a:avLst>
              <a:gd name="adj" fmla="val 27952"/>
              <a:gd name="vf" fmla="val 115470"/>
            </a:avLst>
          </a:prstGeom>
          <a:gradFill flip="none" rotWithShape="1">
            <a:gsLst>
              <a:gs pos="0">
                <a:srgbClr val="FBFBFB"/>
              </a:gs>
              <a:gs pos="100000">
                <a:srgbClr val="E1E1E1"/>
              </a:gs>
            </a:gsLst>
            <a:lin ang="18900000" scaled="1"/>
            <a:tileRect/>
          </a:gradFill>
          <a:ln w="38100">
            <a:gradFill>
              <a:gsLst>
                <a:gs pos="0">
                  <a:srgbClr val="FCFCFC"/>
                </a:gs>
                <a:gs pos="100000">
                  <a:srgbClr val="E1E1E1"/>
                </a:gs>
              </a:gsLst>
              <a:lin ang="5400000" scaled="1"/>
            </a:gradFill>
          </a:ln>
          <a:effectLst>
            <a:outerShdw blurRad="901700" dist="927100" dir="11040000" sx="91000" sy="91000" algn="tr"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六边形 35"/>
          <p:cNvSpPr/>
          <p:nvPr/>
        </p:nvSpPr>
        <p:spPr>
          <a:xfrm rot="5400000" flipH="1">
            <a:off x="7644409" y="5524526"/>
            <a:ext cx="519344" cy="443208"/>
          </a:xfrm>
          <a:prstGeom prst="hexagon">
            <a:avLst>
              <a:gd name="adj" fmla="val 27952"/>
              <a:gd name="vf" fmla="val 115470"/>
            </a:avLst>
          </a:prstGeom>
          <a:gradFill flip="none" rotWithShape="1">
            <a:gsLst>
              <a:gs pos="0">
                <a:srgbClr val="FBFBFB"/>
              </a:gs>
              <a:gs pos="100000">
                <a:srgbClr val="E1E1E1"/>
              </a:gs>
            </a:gsLst>
            <a:lin ang="18900000" scaled="1"/>
            <a:tileRect/>
          </a:gradFill>
          <a:ln w="38100">
            <a:gradFill>
              <a:gsLst>
                <a:gs pos="0">
                  <a:srgbClr val="FCFCFC"/>
                </a:gs>
                <a:gs pos="100000">
                  <a:srgbClr val="E1E1E1"/>
                </a:gs>
              </a:gsLst>
              <a:lin ang="5400000" scaled="1"/>
            </a:gradFill>
          </a:ln>
          <a:effectLst>
            <a:outerShdw blurRad="901700" dist="927100" dir="11040000" sx="91000" sy="91000" algn="tr"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500" fill="hold"/>
                                        <p:tgtEl>
                                          <p:spTgt spid="16"/>
                                        </p:tgtEl>
                                        <p:attrNameLst>
                                          <p:attrName>ppt_w</p:attrName>
                                        </p:attrNameLst>
                                      </p:cBhvr>
                                      <p:tavLst>
                                        <p:tav tm="0">
                                          <p:val>
                                            <p:fltVal val="0"/>
                                          </p:val>
                                        </p:tav>
                                        <p:tav tm="100000">
                                          <p:val>
                                            <p:strVal val="#ppt_w"/>
                                          </p:val>
                                        </p:tav>
                                      </p:tavLst>
                                    </p:anim>
                                    <p:anim calcmode="lin" valueType="num">
                                      <p:cBhvr>
                                        <p:cTn id="8" dur="500" fill="hold"/>
                                        <p:tgtEl>
                                          <p:spTgt spid="16"/>
                                        </p:tgtEl>
                                        <p:attrNameLst>
                                          <p:attrName>ppt_h</p:attrName>
                                        </p:attrNameLst>
                                      </p:cBhvr>
                                      <p:tavLst>
                                        <p:tav tm="0">
                                          <p:val>
                                            <p:fltVal val="0"/>
                                          </p:val>
                                        </p:tav>
                                        <p:tav tm="100000">
                                          <p:val>
                                            <p:strVal val="#ppt_h"/>
                                          </p:val>
                                        </p:tav>
                                      </p:tavLst>
                                    </p:anim>
                                    <p:animEffect transition="in" filter="fade">
                                      <p:cBhvr>
                                        <p:cTn id="9" dur="500"/>
                                        <p:tgtEl>
                                          <p:spTgt spid="16"/>
                                        </p:tgtEl>
                                      </p:cBhvr>
                                    </p:animEffect>
                                  </p:childTnLst>
                                </p:cTn>
                              </p:par>
                              <p:par>
                                <p:cTn id="10" presetID="42" presetClass="entr" presetSubtype="0" fill="hold" grpId="0" nodeType="withEffect">
                                  <p:stCondLst>
                                    <p:cond delay="0"/>
                                  </p:stCondLst>
                                  <p:childTnLst>
                                    <p:set>
                                      <p:cBhvr>
                                        <p:cTn id="11" dur="1" fill="hold">
                                          <p:stCondLst>
                                            <p:cond delay="0"/>
                                          </p:stCondLst>
                                        </p:cTn>
                                        <p:tgtEl>
                                          <p:spTgt spid="34"/>
                                        </p:tgtEl>
                                        <p:attrNameLst>
                                          <p:attrName>style.visibility</p:attrName>
                                        </p:attrNameLst>
                                      </p:cBhvr>
                                      <p:to>
                                        <p:strVal val="visible"/>
                                      </p:to>
                                    </p:set>
                                    <p:animEffect transition="in" filter="fade">
                                      <p:cBhvr>
                                        <p:cTn id="12" dur="1000"/>
                                        <p:tgtEl>
                                          <p:spTgt spid="34"/>
                                        </p:tgtEl>
                                      </p:cBhvr>
                                    </p:animEffect>
                                    <p:anim calcmode="lin" valueType="num">
                                      <p:cBhvr>
                                        <p:cTn id="13" dur="1000" fill="hold"/>
                                        <p:tgtEl>
                                          <p:spTgt spid="34"/>
                                        </p:tgtEl>
                                        <p:attrNameLst>
                                          <p:attrName>ppt_x</p:attrName>
                                        </p:attrNameLst>
                                      </p:cBhvr>
                                      <p:tavLst>
                                        <p:tav tm="0">
                                          <p:val>
                                            <p:strVal val="#ppt_x"/>
                                          </p:val>
                                        </p:tav>
                                        <p:tav tm="100000">
                                          <p:val>
                                            <p:strVal val="#ppt_x"/>
                                          </p:val>
                                        </p:tav>
                                      </p:tavLst>
                                    </p:anim>
                                    <p:anim calcmode="lin" valueType="num">
                                      <p:cBhvr>
                                        <p:cTn id="14" dur="1000" fill="hold"/>
                                        <p:tgtEl>
                                          <p:spTgt spid="34"/>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29"/>
                                        </p:tgtEl>
                                        <p:attrNameLst>
                                          <p:attrName>style.visibility</p:attrName>
                                        </p:attrNameLst>
                                      </p:cBhvr>
                                      <p:to>
                                        <p:strVal val="visible"/>
                                      </p:to>
                                    </p:set>
                                    <p:animEffect transition="in" filter="fade">
                                      <p:cBhvr>
                                        <p:cTn id="17" dur="1000"/>
                                        <p:tgtEl>
                                          <p:spTgt spid="29"/>
                                        </p:tgtEl>
                                      </p:cBhvr>
                                    </p:animEffect>
                                    <p:anim calcmode="lin" valueType="num">
                                      <p:cBhvr>
                                        <p:cTn id="18" dur="1000" fill="hold"/>
                                        <p:tgtEl>
                                          <p:spTgt spid="29"/>
                                        </p:tgtEl>
                                        <p:attrNameLst>
                                          <p:attrName>ppt_x</p:attrName>
                                        </p:attrNameLst>
                                      </p:cBhvr>
                                      <p:tavLst>
                                        <p:tav tm="0">
                                          <p:val>
                                            <p:strVal val="#ppt_x"/>
                                          </p:val>
                                        </p:tav>
                                        <p:tav tm="100000">
                                          <p:val>
                                            <p:strVal val="#ppt_x"/>
                                          </p:val>
                                        </p:tav>
                                      </p:tavLst>
                                    </p:anim>
                                    <p:anim calcmode="lin" valueType="num">
                                      <p:cBhvr>
                                        <p:cTn id="19" dur="1000" fill="hold"/>
                                        <p:tgtEl>
                                          <p:spTgt spid="29"/>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3"/>
                                        </p:tgtEl>
                                        <p:attrNameLst>
                                          <p:attrName>style.visibility</p:attrName>
                                        </p:attrNameLst>
                                      </p:cBhvr>
                                      <p:to>
                                        <p:strVal val="visible"/>
                                      </p:to>
                                    </p:set>
                                    <p:animEffect transition="in" filter="fade">
                                      <p:cBhvr>
                                        <p:cTn id="22" dur="1000"/>
                                        <p:tgtEl>
                                          <p:spTgt spid="33"/>
                                        </p:tgtEl>
                                      </p:cBhvr>
                                    </p:animEffect>
                                    <p:anim calcmode="lin" valueType="num">
                                      <p:cBhvr>
                                        <p:cTn id="23" dur="1000" fill="hold"/>
                                        <p:tgtEl>
                                          <p:spTgt spid="33"/>
                                        </p:tgtEl>
                                        <p:attrNameLst>
                                          <p:attrName>ppt_x</p:attrName>
                                        </p:attrNameLst>
                                      </p:cBhvr>
                                      <p:tavLst>
                                        <p:tav tm="0">
                                          <p:val>
                                            <p:strVal val="#ppt_x"/>
                                          </p:val>
                                        </p:tav>
                                        <p:tav tm="100000">
                                          <p:val>
                                            <p:strVal val="#ppt_x"/>
                                          </p:val>
                                        </p:tav>
                                      </p:tavLst>
                                    </p:anim>
                                    <p:anim calcmode="lin" valueType="num">
                                      <p:cBhvr>
                                        <p:cTn id="24" dur="1000" fill="hold"/>
                                        <p:tgtEl>
                                          <p:spTgt spid="33"/>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28"/>
                                        </p:tgtEl>
                                        <p:attrNameLst>
                                          <p:attrName>style.visibility</p:attrName>
                                        </p:attrNameLst>
                                      </p:cBhvr>
                                      <p:to>
                                        <p:strVal val="visible"/>
                                      </p:to>
                                    </p:set>
                                    <p:animEffect transition="in" filter="fade">
                                      <p:cBhvr>
                                        <p:cTn id="27" dur="1000"/>
                                        <p:tgtEl>
                                          <p:spTgt spid="28"/>
                                        </p:tgtEl>
                                      </p:cBhvr>
                                    </p:animEffect>
                                    <p:anim calcmode="lin" valueType="num">
                                      <p:cBhvr>
                                        <p:cTn id="28" dur="1000" fill="hold"/>
                                        <p:tgtEl>
                                          <p:spTgt spid="28"/>
                                        </p:tgtEl>
                                        <p:attrNameLst>
                                          <p:attrName>ppt_x</p:attrName>
                                        </p:attrNameLst>
                                      </p:cBhvr>
                                      <p:tavLst>
                                        <p:tav tm="0">
                                          <p:val>
                                            <p:strVal val="#ppt_x"/>
                                          </p:val>
                                        </p:tav>
                                        <p:tav tm="100000">
                                          <p:val>
                                            <p:strVal val="#ppt_x"/>
                                          </p:val>
                                        </p:tav>
                                      </p:tavLst>
                                    </p:anim>
                                    <p:anim calcmode="lin" valueType="num">
                                      <p:cBhvr>
                                        <p:cTn id="29" dur="1000" fill="hold"/>
                                        <p:tgtEl>
                                          <p:spTgt spid="28"/>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27"/>
                                        </p:tgtEl>
                                        <p:attrNameLst>
                                          <p:attrName>style.visibility</p:attrName>
                                        </p:attrNameLst>
                                      </p:cBhvr>
                                      <p:to>
                                        <p:strVal val="visible"/>
                                      </p:to>
                                    </p:set>
                                    <p:animEffect transition="in" filter="fade">
                                      <p:cBhvr>
                                        <p:cTn id="32" dur="1000"/>
                                        <p:tgtEl>
                                          <p:spTgt spid="27"/>
                                        </p:tgtEl>
                                      </p:cBhvr>
                                    </p:animEffect>
                                    <p:anim calcmode="lin" valueType="num">
                                      <p:cBhvr>
                                        <p:cTn id="33" dur="1000" fill="hold"/>
                                        <p:tgtEl>
                                          <p:spTgt spid="27"/>
                                        </p:tgtEl>
                                        <p:attrNameLst>
                                          <p:attrName>ppt_x</p:attrName>
                                        </p:attrNameLst>
                                      </p:cBhvr>
                                      <p:tavLst>
                                        <p:tav tm="0">
                                          <p:val>
                                            <p:strVal val="#ppt_x"/>
                                          </p:val>
                                        </p:tav>
                                        <p:tav tm="100000">
                                          <p:val>
                                            <p:strVal val="#ppt_x"/>
                                          </p:val>
                                        </p:tav>
                                      </p:tavLst>
                                    </p:anim>
                                    <p:anim calcmode="lin" valueType="num">
                                      <p:cBhvr>
                                        <p:cTn id="34" dur="1000" fill="hold"/>
                                        <p:tgtEl>
                                          <p:spTgt spid="27"/>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36"/>
                                        </p:tgtEl>
                                        <p:attrNameLst>
                                          <p:attrName>style.visibility</p:attrName>
                                        </p:attrNameLst>
                                      </p:cBhvr>
                                      <p:to>
                                        <p:strVal val="visible"/>
                                      </p:to>
                                    </p:set>
                                    <p:animEffect transition="in" filter="fade">
                                      <p:cBhvr>
                                        <p:cTn id="37" dur="1000"/>
                                        <p:tgtEl>
                                          <p:spTgt spid="36"/>
                                        </p:tgtEl>
                                      </p:cBhvr>
                                    </p:animEffect>
                                    <p:anim calcmode="lin" valueType="num">
                                      <p:cBhvr>
                                        <p:cTn id="38" dur="1000" fill="hold"/>
                                        <p:tgtEl>
                                          <p:spTgt spid="36"/>
                                        </p:tgtEl>
                                        <p:attrNameLst>
                                          <p:attrName>ppt_x</p:attrName>
                                        </p:attrNameLst>
                                      </p:cBhvr>
                                      <p:tavLst>
                                        <p:tav tm="0">
                                          <p:val>
                                            <p:strVal val="#ppt_x"/>
                                          </p:val>
                                        </p:tav>
                                        <p:tav tm="100000">
                                          <p:val>
                                            <p:strVal val="#ppt_x"/>
                                          </p:val>
                                        </p:tav>
                                      </p:tavLst>
                                    </p:anim>
                                    <p:anim calcmode="lin" valueType="num">
                                      <p:cBhvr>
                                        <p:cTn id="39" dur="1000" fill="hold"/>
                                        <p:tgtEl>
                                          <p:spTgt spid="36"/>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30"/>
                                        </p:tgtEl>
                                        <p:attrNameLst>
                                          <p:attrName>style.visibility</p:attrName>
                                        </p:attrNameLst>
                                      </p:cBhvr>
                                      <p:to>
                                        <p:strVal val="visible"/>
                                      </p:to>
                                    </p:set>
                                    <p:animEffect transition="in" filter="fade">
                                      <p:cBhvr>
                                        <p:cTn id="42" dur="1000"/>
                                        <p:tgtEl>
                                          <p:spTgt spid="30"/>
                                        </p:tgtEl>
                                      </p:cBhvr>
                                    </p:animEffect>
                                    <p:anim calcmode="lin" valueType="num">
                                      <p:cBhvr>
                                        <p:cTn id="43" dur="1000" fill="hold"/>
                                        <p:tgtEl>
                                          <p:spTgt spid="30"/>
                                        </p:tgtEl>
                                        <p:attrNameLst>
                                          <p:attrName>ppt_x</p:attrName>
                                        </p:attrNameLst>
                                      </p:cBhvr>
                                      <p:tavLst>
                                        <p:tav tm="0">
                                          <p:val>
                                            <p:strVal val="#ppt_x"/>
                                          </p:val>
                                        </p:tav>
                                        <p:tav tm="100000">
                                          <p:val>
                                            <p:strVal val="#ppt_x"/>
                                          </p:val>
                                        </p:tav>
                                      </p:tavLst>
                                    </p:anim>
                                    <p:anim calcmode="lin" valueType="num">
                                      <p:cBhvr>
                                        <p:cTn id="44" dur="1000" fill="hold"/>
                                        <p:tgtEl>
                                          <p:spTgt spid="30"/>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32"/>
                                        </p:tgtEl>
                                        <p:attrNameLst>
                                          <p:attrName>style.visibility</p:attrName>
                                        </p:attrNameLst>
                                      </p:cBhvr>
                                      <p:to>
                                        <p:strVal val="visible"/>
                                      </p:to>
                                    </p:set>
                                    <p:animEffect transition="in" filter="fade">
                                      <p:cBhvr>
                                        <p:cTn id="47" dur="1000"/>
                                        <p:tgtEl>
                                          <p:spTgt spid="32"/>
                                        </p:tgtEl>
                                      </p:cBhvr>
                                    </p:animEffect>
                                    <p:anim calcmode="lin" valueType="num">
                                      <p:cBhvr>
                                        <p:cTn id="48" dur="1000" fill="hold"/>
                                        <p:tgtEl>
                                          <p:spTgt spid="32"/>
                                        </p:tgtEl>
                                        <p:attrNameLst>
                                          <p:attrName>ppt_x</p:attrName>
                                        </p:attrNameLst>
                                      </p:cBhvr>
                                      <p:tavLst>
                                        <p:tav tm="0">
                                          <p:val>
                                            <p:strVal val="#ppt_x"/>
                                          </p:val>
                                        </p:tav>
                                        <p:tav tm="100000">
                                          <p:val>
                                            <p:strVal val="#ppt_x"/>
                                          </p:val>
                                        </p:tav>
                                      </p:tavLst>
                                    </p:anim>
                                    <p:anim calcmode="lin" valueType="num">
                                      <p:cBhvr>
                                        <p:cTn id="49" dur="1000" fill="hold"/>
                                        <p:tgtEl>
                                          <p:spTgt spid="32"/>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31"/>
                                        </p:tgtEl>
                                        <p:attrNameLst>
                                          <p:attrName>style.visibility</p:attrName>
                                        </p:attrNameLst>
                                      </p:cBhvr>
                                      <p:to>
                                        <p:strVal val="visible"/>
                                      </p:to>
                                    </p:set>
                                    <p:animEffect transition="in" filter="fade">
                                      <p:cBhvr>
                                        <p:cTn id="52" dur="1000"/>
                                        <p:tgtEl>
                                          <p:spTgt spid="31"/>
                                        </p:tgtEl>
                                      </p:cBhvr>
                                    </p:animEffect>
                                    <p:anim calcmode="lin" valueType="num">
                                      <p:cBhvr>
                                        <p:cTn id="53" dur="1000" fill="hold"/>
                                        <p:tgtEl>
                                          <p:spTgt spid="31"/>
                                        </p:tgtEl>
                                        <p:attrNameLst>
                                          <p:attrName>ppt_x</p:attrName>
                                        </p:attrNameLst>
                                      </p:cBhvr>
                                      <p:tavLst>
                                        <p:tav tm="0">
                                          <p:val>
                                            <p:strVal val="#ppt_x"/>
                                          </p:val>
                                        </p:tav>
                                        <p:tav tm="100000">
                                          <p:val>
                                            <p:strVal val="#ppt_x"/>
                                          </p:val>
                                        </p:tav>
                                      </p:tavLst>
                                    </p:anim>
                                    <p:anim calcmode="lin" valueType="num">
                                      <p:cBhvr>
                                        <p:cTn id="54" dur="1000" fill="hold"/>
                                        <p:tgtEl>
                                          <p:spTgt spid="31"/>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0"/>
                                  </p:stCondLst>
                                  <p:childTnLst>
                                    <p:set>
                                      <p:cBhvr>
                                        <p:cTn id="56" dur="1" fill="hold">
                                          <p:stCondLst>
                                            <p:cond delay="0"/>
                                          </p:stCondLst>
                                        </p:cTn>
                                        <p:tgtEl>
                                          <p:spTgt spid="35"/>
                                        </p:tgtEl>
                                        <p:attrNameLst>
                                          <p:attrName>style.visibility</p:attrName>
                                        </p:attrNameLst>
                                      </p:cBhvr>
                                      <p:to>
                                        <p:strVal val="visible"/>
                                      </p:to>
                                    </p:set>
                                    <p:animEffect transition="in" filter="fade">
                                      <p:cBhvr>
                                        <p:cTn id="57" dur="1000"/>
                                        <p:tgtEl>
                                          <p:spTgt spid="35"/>
                                        </p:tgtEl>
                                      </p:cBhvr>
                                    </p:animEffect>
                                    <p:anim calcmode="lin" valueType="num">
                                      <p:cBhvr>
                                        <p:cTn id="58" dur="1000" fill="hold"/>
                                        <p:tgtEl>
                                          <p:spTgt spid="35"/>
                                        </p:tgtEl>
                                        <p:attrNameLst>
                                          <p:attrName>ppt_x</p:attrName>
                                        </p:attrNameLst>
                                      </p:cBhvr>
                                      <p:tavLst>
                                        <p:tav tm="0">
                                          <p:val>
                                            <p:strVal val="#ppt_x"/>
                                          </p:val>
                                        </p:tav>
                                        <p:tav tm="100000">
                                          <p:val>
                                            <p:strVal val="#ppt_x"/>
                                          </p:val>
                                        </p:tav>
                                      </p:tavLst>
                                    </p:anim>
                                    <p:anim calcmode="lin" valueType="num">
                                      <p:cBhvr>
                                        <p:cTn id="59" dur="1000" fill="hold"/>
                                        <p:tgtEl>
                                          <p:spTgt spid="3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ldLvl="0" animBg="1"/>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normAutofit/>
          </a:bodyPr>
          <a:lstStyle/>
          <a:p>
            <a:r>
              <a:rPr lang="zh-CN" altLang="en-US" dirty="0">
                <a:sym typeface="+mn-ea"/>
              </a:rPr>
              <a:t>什么是</a:t>
            </a:r>
            <a:r>
              <a:rPr lang="en-US" dirty="0">
                <a:sym typeface="+mn-ea"/>
              </a:rPr>
              <a:t>JavaScript</a:t>
            </a:r>
          </a:p>
        </p:txBody>
      </p:sp>
      <p:sp>
        <p:nvSpPr>
          <p:cNvPr id="5" name="副标题 4"/>
          <p:cNvSpPr>
            <a:spLocks noGrp="1"/>
          </p:cNvSpPr>
          <p:nvPr>
            <p:ph type="subTitle" idx="1"/>
          </p:nvPr>
        </p:nvSpPr>
        <p:spPr/>
        <p:txBody>
          <a:bodyPr>
            <a:normAutofit/>
          </a:bodyPr>
          <a:lstStyle/>
          <a:p>
            <a:pPr>
              <a:lnSpc>
                <a:spcPct val="130000"/>
              </a:lnSpc>
            </a:pPr>
            <a:r>
              <a:rPr lang="en-US" altLang="zh-CN" sz="3600" dirty="0">
                <a:sym typeface="+mn-ea"/>
              </a:rPr>
              <a:t>Javascript是</a:t>
            </a:r>
            <a:r>
              <a:rPr lang="zh-CN" altLang="en-US" sz="3600" dirty="0">
                <a:sym typeface="+mn-ea"/>
              </a:rPr>
              <a:t>一门轻量级的编程语言，它可以</a:t>
            </a:r>
            <a:r>
              <a:rPr lang="zh-CN" altLang="en-US" sz="3600" dirty="0" smtClean="0">
                <a:sym typeface="+mn-ea"/>
              </a:rPr>
              <a:t>用作界面动画，表</a:t>
            </a:r>
            <a:r>
              <a:rPr lang="zh-CN" altLang="en-US" sz="3600" dirty="0">
                <a:sym typeface="+mn-ea"/>
              </a:rPr>
              <a:t>单验证，创建</a:t>
            </a:r>
            <a:r>
              <a:rPr lang="en-US" altLang="zh-CN" sz="3600" dirty="0">
                <a:sym typeface="+mn-ea"/>
              </a:rPr>
              <a:t>cookie</a:t>
            </a:r>
            <a:r>
              <a:rPr lang="zh-CN" altLang="en-US" sz="3600" dirty="0">
                <a:sym typeface="+mn-ea"/>
              </a:rPr>
              <a:t>，创建服务器</a:t>
            </a:r>
          </a:p>
          <a:p>
            <a:pPr>
              <a:lnSpc>
                <a:spcPct val="130000"/>
              </a:lnSpc>
            </a:pPr>
            <a:r>
              <a:rPr lang="zh-CN" altLang="en-US" sz="3600" dirty="0">
                <a:sym typeface="+mn-ea"/>
              </a:rPr>
              <a:t>JavaScript 是脚本语言。浏览器会在读取代码时，逐行地执行脚本代码。而对于传统编程来说，会在执行前对所有代码进行编译。</a:t>
            </a:r>
          </a:p>
          <a:p>
            <a:pPr marL="285750" lvl="0" indent="-285750" eaLnBrk="1" hangingPunct="1">
              <a:lnSpc>
                <a:spcPct val="100000"/>
              </a:lnSpc>
              <a:spcBef>
                <a:spcPct val="0"/>
              </a:spcBef>
              <a:buFont typeface="Wingdings" panose="05000000000000000000" pitchFamily="2" charset="2"/>
              <a:buChar char="Ø"/>
            </a:pPr>
            <a:endParaRPr lang="en-US" sz="3600" dirty="0">
              <a:sym typeface="+mn-ea"/>
            </a:endParaRPr>
          </a:p>
        </p:txBody>
      </p:sp>
    </p:spTree>
  </p:cSld>
  <p:clrMapOvr>
    <a:masterClrMapping/>
  </p:clrMapOvr>
  <p:transition>
    <p:wipe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normAutofit/>
          </a:bodyPr>
          <a:lstStyle/>
          <a:p>
            <a:r>
              <a:rPr dirty="0">
                <a:sym typeface="+mn-ea"/>
              </a:rPr>
              <a:t>弱类型</a:t>
            </a:r>
          </a:p>
        </p:txBody>
      </p:sp>
      <p:sp>
        <p:nvSpPr>
          <p:cNvPr id="5" name="副标题 4"/>
          <p:cNvSpPr>
            <a:spLocks noGrp="1"/>
          </p:cNvSpPr>
          <p:nvPr>
            <p:ph type="subTitle" idx="1"/>
          </p:nvPr>
        </p:nvSpPr>
        <p:spPr/>
        <p:txBody>
          <a:bodyPr>
            <a:normAutofit fontScale="92500" lnSpcReduction="10000"/>
          </a:bodyPr>
          <a:lstStyle/>
          <a:p>
            <a:pPr>
              <a:lnSpc>
                <a:spcPct val="130000"/>
              </a:lnSpc>
            </a:pPr>
            <a:r>
              <a:rPr lang="en-US" altLang="zh-CN" sz="3600" dirty="0">
                <a:sym typeface="+mn-ea"/>
              </a:rPr>
              <a:t>Javascript是弱类型的，它的数据类型无需在声明时指定，解释器会根据上下文对变量进行实例化</a:t>
            </a:r>
          </a:p>
          <a:p>
            <a:pPr>
              <a:lnSpc>
                <a:spcPct val="130000"/>
              </a:lnSpc>
            </a:pPr>
            <a:r>
              <a:rPr lang="zh-CN" altLang="en-US" sz="3600" dirty="0">
                <a:sym typeface="+mn-ea"/>
              </a:rPr>
              <a:t>弱类型不代表</a:t>
            </a:r>
            <a:r>
              <a:rPr lang="en-US" altLang="zh-CN" sz="3600" dirty="0">
                <a:sym typeface="+mn-ea"/>
              </a:rPr>
              <a:t>Javascript</a:t>
            </a:r>
            <a:r>
              <a:rPr lang="zh-CN" altLang="en-US" sz="3600" dirty="0">
                <a:sym typeface="+mn-ea"/>
              </a:rPr>
              <a:t>没有</a:t>
            </a:r>
            <a:r>
              <a:rPr lang="zh-CN" altLang="en-US" sz="3600" dirty="0" smtClean="0">
                <a:sym typeface="+mn-ea"/>
              </a:rPr>
              <a:t>数据类型</a:t>
            </a:r>
            <a:endParaRPr lang="en-US" altLang="zh-CN" sz="3600" dirty="0" smtClean="0">
              <a:sym typeface="+mn-ea"/>
            </a:endParaRPr>
          </a:p>
          <a:p>
            <a:pPr marL="0" indent="0">
              <a:lnSpc>
                <a:spcPct val="130000"/>
              </a:lnSpc>
              <a:buNone/>
            </a:pPr>
            <a:r>
              <a:rPr lang="en-US" altLang="zh-CN" sz="3600" dirty="0" smtClean="0">
                <a:sym typeface="+mn-ea"/>
              </a:rPr>
              <a:t>	</a:t>
            </a:r>
            <a:r>
              <a:rPr lang="en-US" altLang="zh-CN" sz="3600" dirty="0" err="1" smtClean="0">
                <a:sym typeface="+mn-ea"/>
              </a:rPr>
              <a:t>typeof</a:t>
            </a:r>
            <a:r>
              <a:rPr lang="en-US" altLang="zh-CN" sz="3600" dirty="0" smtClean="0">
                <a:sym typeface="+mn-ea"/>
              </a:rPr>
              <a:t>(1</a:t>
            </a:r>
            <a:r>
              <a:rPr lang="en-US" altLang="zh-CN" sz="3600" dirty="0">
                <a:sym typeface="+mn-ea"/>
              </a:rPr>
              <a:t>)</a:t>
            </a:r>
          </a:p>
          <a:p>
            <a:pPr marL="0" indent="0">
              <a:lnSpc>
                <a:spcPct val="130000"/>
              </a:lnSpc>
              <a:buNone/>
            </a:pPr>
            <a:r>
              <a:rPr lang="en-US" altLang="zh-CN" sz="3600" dirty="0">
                <a:sym typeface="+mn-ea"/>
              </a:rPr>
              <a:t>	</a:t>
            </a:r>
            <a:r>
              <a:rPr lang="en-US" altLang="zh-CN" sz="3600" dirty="0" err="1">
                <a:sym typeface="+mn-ea"/>
              </a:rPr>
              <a:t>typeof</a:t>
            </a:r>
            <a:r>
              <a:rPr lang="en-US" altLang="zh-CN" sz="3600" dirty="0">
                <a:sym typeface="+mn-ea"/>
              </a:rPr>
              <a:t>("1</a:t>
            </a:r>
            <a:r>
              <a:rPr lang="en-US" altLang="zh-CN" sz="3600" dirty="0" smtClean="0">
                <a:sym typeface="+mn-ea"/>
              </a:rPr>
              <a:t>")</a:t>
            </a:r>
            <a:endParaRPr lang="en-US" altLang="zh-CN" sz="3600" dirty="0" smtClean="0">
              <a:sym typeface="+mn-ea"/>
            </a:endParaRPr>
          </a:p>
          <a:p>
            <a:pPr>
              <a:lnSpc>
                <a:spcPct val="130000"/>
              </a:lnSpc>
            </a:pPr>
            <a:r>
              <a:rPr lang="en-US" altLang="zh-CN" sz="3600" dirty="0" smtClean="0"/>
              <a:t>JavaScript </a:t>
            </a:r>
            <a:r>
              <a:rPr lang="zh-CN" altLang="en-US" sz="3600" dirty="0"/>
              <a:t>中，万物皆对象</a:t>
            </a:r>
            <a:r>
              <a:rPr lang="zh-CN" altLang="en-US" sz="3600" dirty="0" smtClean="0"/>
              <a:t>！包含普通</a:t>
            </a:r>
            <a:r>
              <a:rPr lang="zh-CN" altLang="en-US" sz="3600" dirty="0"/>
              <a:t>对象</a:t>
            </a:r>
            <a:r>
              <a:rPr lang="en-US" altLang="zh-CN" sz="3600" dirty="0"/>
              <a:t>Object</a:t>
            </a:r>
            <a:r>
              <a:rPr lang="zh-CN" altLang="en-US" sz="3600" dirty="0"/>
              <a:t>和函数对象</a:t>
            </a:r>
            <a:r>
              <a:rPr lang="en-US" altLang="zh-CN" sz="3600" dirty="0" smtClean="0"/>
              <a:t>Function</a:t>
            </a:r>
            <a:endParaRPr lang="zh-CN" altLang="en-US" sz="3600" dirty="0">
              <a:sym typeface="+mn-ea"/>
            </a:endParaRPr>
          </a:p>
          <a:p>
            <a:pPr marL="0" indent="0">
              <a:lnSpc>
                <a:spcPct val="130000"/>
              </a:lnSpc>
              <a:buNone/>
            </a:pPr>
            <a:endParaRPr lang="en-US" altLang="zh-CN" sz="3600" dirty="0">
              <a:sym typeface="+mn-ea"/>
            </a:endParaRPr>
          </a:p>
          <a:p>
            <a:pPr marL="285750" lvl="0" indent="-285750" eaLnBrk="1" hangingPunct="1">
              <a:lnSpc>
                <a:spcPct val="100000"/>
              </a:lnSpc>
              <a:spcBef>
                <a:spcPct val="0"/>
              </a:spcBef>
              <a:buFont typeface="Wingdings" panose="05000000000000000000" pitchFamily="2" charset="2"/>
              <a:buChar char="Ø"/>
            </a:pPr>
            <a:endParaRPr lang="en-US" sz="3600" dirty="0">
              <a:sym typeface="+mn-ea"/>
            </a:endParaRPr>
          </a:p>
        </p:txBody>
      </p:sp>
    </p:spTree>
  </p:cSld>
  <p:clrMapOvr>
    <a:masterClrMapping/>
  </p:clrMapOvr>
  <p:transition>
    <p:wipe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normAutofit/>
          </a:bodyPr>
          <a:lstStyle/>
          <a:p>
            <a:r>
              <a:rPr dirty="0">
                <a:sym typeface="+mn-ea"/>
              </a:rPr>
              <a:t>动态性</a:t>
            </a:r>
          </a:p>
        </p:txBody>
      </p:sp>
      <p:sp>
        <p:nvSpPr>
          <p:cNvPr id="5" name="副标题 4"/>
          <p:cNvSpPr>
            <a:spLocks noGrp="1"/>
          </p:cNvSpPr>
          <p:nvPr>
            <p:ph type="subTitle" idx="1"/>
          </p:nvPr>
        </p:nvSpPr>
        <p:spPr/>
        <p:txBody>
          <a:bodyPr>
            <a:normAutofit/>
          </a:bodyPr>
          <a:lstStyle/>
          <a:p>
            <a:pPr>
              <a:lnSpc>
                <a:spcPct val="130000"/>
              </a:lnSpc>
            </a:pPr>
            <a:r>
              <a:rPr lang="en-US" altLang="zh-CN" sz="3600" dirty="0">
                <a:sym typeface="+mn-ea"/>
              </a:rPr>
              <a:t>在一个Javascript对象中，要为一个属性赋值，我不必事先创建一个字段，只需要在使用的时候做赋值操作即可</a:t>
            </a:r>
          </a:p>
          <a:p>
            <a:pPr marL="285750" lvl="0" indent="-285750" eaLnBrk="1" hangingPunct="1">
              <a:lnSpc>
                <a:spcPct val="100000"/>
              </a:lnSpc>
              <a:spcBef>
                <a:spcPct val="0"/>
              </a:spcBef>
              <a:buFont typeface="Wingdings" panose="05000000000000000000" pitchFamily="2" charset="2"/>
              <a:buChar char="Ø"/>
            </a:pPr>
            <a:endParaRPr lang="zh-CN" altLang="en-US" sz="3600" dirty="0">
              <a:sym typeface="+mn-ea"/>
            </a:endParaRPr>
          </a:p>
        </p:txBody>
      </p:sp>
    </p:spTree>
  </p:cSld>
  <p:clrMapOvr>
    <a:masterClrMapping/>
  </p:clrMapOvr>
  <p:transition>
    <p:wipe dir="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副标题 4"/>
          <p:cNvSpPr>
            <a:spLocks noGrp="1"/>
          </p:cNvSpPr>
          <p:nvPr>
            <p:ph type="subTitle" idx="1"/>
          </p:nvPr>
        </p:nvSpPr>
        <p:spPr>
          <a:xfrm>
            <a:off x="687070" y="337185"/>
            <a:ext cx="10817860" cy="6046470"/>
          </a:xfrm>
        </p:spPr>
        <p:txBody>
          <a:bodyPr>
            <a:normAutofit fontScale="95000"/>
          </a:bodyPr>
          <a:lstStyle/>
          <a:p>
            <a:pPr marL="0" indent="0">
              <a:lnSpc>
                <a:spcPct val="120000"/>
              </a:lnSpc>
              <a:buNone/>
            </a:pPr>
            <a:r>
              <a:rPr lang="en-US" altLang="zh-CN" sz="3600" dirty="0" err="1" smtClean="0">
                <a:sym typeface="+mn-ea"/>
              </a:rPr>
              <a:t>var</a:t>
            </a:r>
            <a:r>
              <a:rPr lang="en-US" altLang="zh-CN" sz="3600" dirty="0" smtClean="0">
                <a:sym typeface="+mn-ea"/>
              </a:rPr>
              <a:t> </a:t>
            </a:r>
            <a:r>
              <a:rPr lang="en-US" altLang="zh-CN" sz="3600" dirty="0">
                <a:sym typeface="+mn-ea"/>
              </a:rPr>
              <a:t>obj=new Object(); // 定义一个对象</a:t>
            </a:r>
          </a:p>
          <a:p>
            <a:pPr marL="0" indent="0">
              <a:lnSpc>
                <a:spcPct val="120000"/>
              </a:lnSpc>
              <a:buNone/>
            </a:pPr>
            <a:endParaRPr lang="en-US" altLang="zh-CN" sz="3600" dirty="0">
              <a:sym typeface="+mn-ea"/>
            </a:endParaRPr>
          </a:p>
          <a:p>
            <a:pPr marL="0" indent="0">
              <a:lnSpc>
                <a:spcPct val="120000"/>
              </a:lnSpc>
              <a:buNone/>
            </a:pPr>
            <a:r>
              <a:rPr lang="en-US" altLang="zh-CN" sz="3600" dirty="0">
                <a:sym typeface="+mn-ea"/>
              </a:rPr>
              <a:t>obj.name="</a:t>
            </a:r>
            <a:r>
              <a:rPr lang="en-US" sz="3600" dirty="0">
                <a:sym typeface="+mn-ea"/>
              </a:rPr>
              <a:t>Hello JavaScript!</a:t>
            </a:r>
            <a:r>
              <a:rPr lang="en-US" altLang="zh-CN" sz="3600" dirty="0">
                <a:sym typeface="+mn-ea"/>
              </a:rPr>
              <a:t>";  // 动态创建属性name</a:t>
            </a:r>
          </a:p>
          <a:p>
            <a:pPr marL="0" indent="0">
              <a:lnSpc>
                <a:spcPct val="120000"/>
              </a:lnSpc>
              <a:buNone/>
            </a:pPr>
            <a:endParaRPr lang="en-US" altLang="zh-CN" sz="3600" dirty="0">
              <a:sym typeface="+mn-ea"/>
            </a:endParaRPr>
          </a:p>
          <a:p>
            <a:pPr marL="0" indent="0">
              <a:lnSpc>
                <a:spcPct val="120000"/>
              </a:lnSpc>
              <a:buNone/>
            </a:pPr>
            <a:r>
              <a:rPr lang="en-US" altLang="zh-CN" sz="3600" dirty="0">
                <a:sym typeface="+mn-ea"/>
              </a:rPr>
              <a:t>obj.sayHi=function(){ // 动态创建属性sayH1</a:t>
            </a:r>
          </a:p>
          <a:p>
            <a:pPr marL="0" indent="0">
              <a:lnSpc>
                <a:spcPct val="120000"/>
              </a:lnSpc>
              <a:buNone/>
            </a:pPr>
            <a:r>
              <a:rPr lang="en-US" altLang="zh-CN" sz="3600" dirty="0">
                <a:sym typeface="+mn-ea"/>
              </a:rPr>
              <a:t>	alert(this.name);</a:t>
            </a:r>
          </a:p>
          <a:p>
            <a:pPr marL="0" indent="0">
              <a:lnSpc>
                <a:spcPct val="120000"/>
              </a:lnSpc>
              <a:buNone/>
            </a:pPr>
            <a:r>
              <a:rPr lang="en-US" altLang="zh-CN" sz="3600" dirty="0">
                <a:sym typeface="+mn-ea"/>
              </a:rPr>
              <a:t>}</a:t>
            </a:r>
          </a:p>
          <a:p>
            <a:pPr marL="0" indent="0">
              <a:lnSpc>
                <a:spcPct val="120000"/>
              </a:lnSpc>
              <a:buNone/>
            </a:pPr>
            <a:r>
              <a:rPr lang="en-US" altLang="zh-CN" sz="3600" dirty="0">
                <a:sym typeface="+mn-ea"/>
              </a:rPr>
              <a:t>obj.sayHi();</a:t>
            </a:r>
          </a:p>
        </p:txBody>
      </p:sp>
    </p:spTree>
  </p:cSld>
  <p:clrMapOvr>
    <a:masterClrMapping/>
  </p:clrMapOvr>
  <p:transition>
    <p:wipe dir="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normAutofit/>
          </a:bodyPr>
          <a:lstStyle/>
          <a:p>
            <a:r>
              <a:rPr lang="zh-CN" altLang="en-US" dirty="0" smtClean="0">
                <a:sym typeface="+mn-ea"/>
              </a:rPr>
              <a:t>原型</a:t>
            </a:r>
            <a:endParaRPr dirty="0">
              <a:sym typeface="+mn-ea"/>
            </a:endParaRPr>
          </a:p>
        </p:txBody>
      </p:sp>
      <p:sp>
        <p:nvSpPr>
          <p:cNvPr id="5" name="副标题 4"/>
          <p:cNvSpPr>
            <a:spLocks noGrp="1"/>
          </p:cNvSpPr>
          <p:nvPr>
            <p:ph type="subTitle" idx="1"/>
          </p:nvPr>
        </p:nvSpPr>
        <p:spPr/>
        <p:txBody>
          <a:bodyPr>
            <a:normAutofit fontScale="92500"/>
          </a:bodyPr>
          <a:lstStyle/>
          <a:p>
            <a:pPr>
              <a:lnSpc>
                <a:spcPct val="130000"/>
              </a:lnSpc>
            </a:pPr>
            <a:r>
              <a:rPr lang="en-US" altLang="zh-CN" sz="3200" dirty="0" smtClean="0"/>
              <a:t>JS</a:t>
            </a:r>
            <a:r>
              <a:rPr lang="zh-CN" altLang="en-US" sz="3200" dirty="0" smtClean="0"/>
              <a:t>所有</a:t>
            </a:r>
            <a:r>
              <a:rPr lang="zh-CN" altLang="en-US" sz="3200" dirty="0"/>
              <a:t>的函数都有一个</a:t>
            </a:r>
            <a:r>
              <a:rPr lang="en-US" altLang="zh-CN" sz="3200" dirty="0"/>
              <a:t>prototype</a:t>
            </a:r>
            <a:r>
              <a:rPr lang="zh-CN" altLang="en-US" sz="3200" dirty="0"/>
              <a:t>属性，这个属性引用了一个对象，即原型对象，也简称原型。</a:t>
            </a:r>
            <a:r>
              <a:rPr lang="zh-CN" altLang="en-US" sz="3600" dirty="0"/>
              <a:t> </a:t>
            </a:r>
            <a:endParaRPr lang="en-US" altLang="zh-CN" sz="3600" dirty="0" smtClean="0"/>
          </a:p>
          <a:p>
            <a:pPr>
              <a:lnSpc>
                <a:spcPct val="130000"/>
              </a:lnSpc>
            </a:pPr>
            <a:r>
              <a:rPr lang="zh-CN" altLang="en-US" sz="3600" dirty="0" smtClean="0"/>
              <a:t>普通</a:t>
            </a:r>
            <a:r>
              <a:rPr lang="zh-CN" altLang="en-US" sz="3600" dirty="0"/>
              <a:t>对象没有</a:t>
            </a:r>
            <a:r>
              <a:rPr lang="en-US" altLang="zh-CN" sz="3600" dirty="0"/>
              <a:t>prototype,</a:t>
            </a:r>
            <a:r>
              <a:rPr lang="zh-CN" altLang="en-US" sz="3600" dirty="0"/>
              <a:t>但有</a:t>
            </a:r>
            <a:r>
              <a:rPr lang="en-US" altLang="zh-CN" sz="3600" dirty="0"/>
              <a:t>__proto__</a:t>
            </a:r>
            <a:r>
              <a:rPr lang="zh-CN" altLang="en-US" sz="3600" dirty="0"/>
              <a:t>属性</a:t>
            </a:r>
            <a:r>
              <a:rPr lang="zh-CN" altLang="en-US" sz="3600" dirty="0" smtClean="0"/>
              <a:t>。</a:t>
            </a:r>
            <a:endParaRPr lang="en-US" altLang="zh-CN" sz="3600" dirty="0" smtClean="0"/>
          </a:p>
          <a:p>
            <a:pPr>
              <a:lnSpc>
                <a:spcPct val="130000"/>
              </a:lnSpc>
            </a:pPr>
            <a:r>
              <a:rPr lang="zh-CN" altLang="en-US" sz="3600" dirty="0"/>
              <a:t>当一个函数被用作构造函数来创建实例时，这个函数的</a:t>
            </a:r>
            <a:r>
              <a:rPr lang="en-US" altLang="zh-CN" sz="3600" dirty="0"/>
              <a:t>prototype</a:t>
            </a:r>
            <a:r>
              <a:rPr lang="zh-CN" altLang="en-US" sz="3600" dirty="0"/>
              <a:t>属性值会被作为原型赋值给所有对象实例（也就是设置 实例</a:t>
            </a:r>
            <a:r>
              <a:rPr lang="zh-CN" altLang="en-US" sz="3600" dirty="0" smtClean="0"/>
              <a:t>的</a:t>
            </a:r>
            <a:r>
              <a:rPr lang="en-US" altLang="zh-CN" sz="3600" dirty="0" smtClean="0"/>
              <a:t>__</a:t>
            </a:r>
            <a:r>
              <a:rPr lang="en-US" altLang="zh-CN" sz="3600" dirty="0"/>
              <a:t>proto</a:t>
            </a:r>
            <a:r>
              <a:rPr lang="en-US" altLang="zh-CN" sz="3600" dirty="0" smtClean="0"/>
              <a:t>__</a:t>
            </a:r>
            <a:r>
              <a:rPr lang="zh-CN" altLang="en-US" sz="3600" dirty="0" smtClean="0"/>
              <a:t>属性</a:t>
            </a:r>
            <a:r>
              <a:rPr lang="zh-CN" altLang="en-US" sz="3600" dirty="0"/>
              <a:t>），也就是说，所有实例的原型引用的是函数的</a:t>
            </a:r>
            <a:r>
              <a:rPr lang="en-US" altLang="zh-CN" sz="3600" dirty="0"/>
              <a:t>prototype</a:t>
            </a:r>
            <a:r>
              <a:rPr lang="zh-CN" altLang="en-US" sz="3600" dirty="0"/>
              <a:t>属性。</a:t>
            </a:r>
            <a:endParaRPr lang="zh-CN" altLang="en-US" sz="3600" dirty="0">
              <a:sym typeface="+mn-ea"/>
            </a:endParaRPr>
          </a:p>
        </p:txBody>
      </p:sp>
    </p:spTree>
    <p:extLst>
      <p:ext uri="{BB962C8B-B14F-4D97-AF65-F5344CB8AC3E}">
        <p14:creationId xmlns:p14="http://schemas.microsoft.com/office/powerpoint/2010/main" val="1306726246"/>
      </p:ext>
    </p:extLst>
  </p:cSld>
  <p:clrMapOvr>
    <a:masterClrMapping/>
  </p:clrMapOvr>
  <p:transition>
    <p:wipe dir="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副标题 4"/>
          <p:cNvSpPr>
            <a:spLocks noGrp="1"/>
          </p:cNvSpPr>
          <p:nvPr>
            <p:ph type="subTitle" idx="1"/>
          </p:nvPr>
        </p:nvSpPr>
        <p:spPr>
          <a:xfrm>
            <a:off x="709930" y="380246"/>
            <a:ext cx="10817860" cy="6108184"/>
          </a:xfrm>
        </p:spPr>
        <p:txBody>
          <a:bodyPr>
            <a:normAutofit fontScale="92500" lnSpcReduction="10000"/>
          </a:bodyPr>
          <a:lstStyle/>
          <a:p>
            <a:pPr marL="0" indent="0">
              <a:lnSpc>
                <a:spcPct val="130000"/>
              </a:lnSpc>
              <a:buNone/>
            </a:pPr>
            <a:r>
              <a:rPr lang="en-US" altLang="zh-CN" sz="3600" dirty="0"/>
              <a:t> </a:t>
            </a:r>
            <a:r>
              <a:rPr lang="en-US" altLang="zh-CN" sz="3600" dirty="0" err="1"/>
              <a:t>var</a:t>
            </a:r>
            <a:r>
              <a:rPr lang="en-US" altLang="zh-CN" sz="3600" dirty="0"/>
              <a:t> person = function(name){</a:t>
            </a:r>
          </a:p>
          <a:p>
            <a:pPr marL="0" indent="0">
              <a:lnSpc>
                <a:spcPct val="130000"/>
              </a:lnSpc>
              <a:buNone/>
            </a:pPr>
            <a:r>
              <a:rPr lang="en-US" altLang="zh-CN" sz="3600" dirty="0"/>
              <a:t>	this.name = name</a:t>
            </a:r>
          </a:p>
          <a:p>
            <a:pPr marL="0" indent="0">
              <a:lnSpc>
                <a:spcPct val="130000"/>
              </a:lnSpc>
              <a:buNone/>
            </a:pPr>
            <a:r>
              <a:rPr lang="en-US" altLang="zh-CN" sz="3600" dirty="0"/>
              <a:t>  };</a:t>
            </a:r>
          </a:p>
          <a:p>
            <a:pPr marL="0" indent="0">
              <a:lnSpc>
                <a:spcPct val="130000"/>
              </a:lnSpc>
              <a:buNone/>
            </a:pPr>
            <a:r>
              <a:rPr lang="en-US" altLang="zh-CN" sz="3600" dirty="0"/>
              <a:t>  </a:t>
            </a:r>
            <a:r>
              <a:rPr lang="en-US" altLang="zh-CN" sz="3600" dirty="0" err="1"/>
              <a:t>var</a:t>
            </a:r>
            <a:r>
              <a:rPr lang="en-US" altLang="zh-CN" sz="3600" dirty="0"/>
              <a:t> user = new person('</a:t>
            </a:r>
            <a:r>
              <a:rPr lang="zh-CN" altLang="en-US" sz="3600" dirty="0"/>
              <a:t>张山</a:t>
            </a:r>
            <a:r>
              <a:rPr lang="en-US" altLang="zh-CN" sz="3600" dirty="0"/>
              <a:t>');</a:t>
            </a:r>
          </a:p>
          <a:p>
            <a:pPr marL="0" indent="0">
              <a:lnSpc>
                <a:spcPct val="130000"/>
              </a:lnSpc>
              <a:buNone/>
            </a:pPr>
            <a:r>
              <a:rPr lang="en-US" altLang="zh-CN" sz="3600" dirty="0"/>
              <a:t>  </a:t>
            </a:r>
            <a:r>
              <a:rPr lang="en-US" altLang="zh-CN" sz="3600" dirty="0" err="1"/>
              <a:t>person.prototype.getName</a:t>
            </a:r>
            <a:r>
              <a:rPr lang="en-US" altLang="zh-CN" sz="3600" dirty="0"/>
              <a:t> = function(){</a:t>
            </a:r>
          </a:p>
          <a:p>
            <a:pPr marL="0" indent="0">
              <a:lnSpc>
                <a:spcPct val="130000"/>
              </a:lnSpc>
              <a:buNone/>
            </a:pPr>
            <a:r>
              <a:rPr lang="en-US" altLang="zh-CN" sz="3600" dirty="0"/>
              <a:t>	return this.name;</a:t>
            </a:r>
          </a:p>
          <a:p>
            <a:pPr marL="0" indent="0">
              <a:lnSpc>
                <a:spcPct val="130000"/>
              </a:lnSpc>
              <a:buNone/>
            </a:pPr>
            <a:r>
              <a:rPr lang="en-US" altLang="zh-CN" sz="3600" dirty="0"/>
              <a:t>  }</a:t>
            </a:r>
          </a:p>
          <a:p>
            <a:pPr marL="0" indent="0">
              <a:lnSpc>
                <a:spcPct val="130000"/>
              </a:lnSpc>
              <a:buNone/>
            </a:pPr>
            <a:r>
              <a:rPr lang="en-US" altLang="zh-CN" sz="3600" dirty="0"/>
              <a:t>  </a:t>
            </a:r>
            <a:r>
              <a:rPr lang="en-US" altLang="zh-CN" sz="3600" dirty="0" err="1"/>
              <a:t>user.getName</a:t>
            </a:r>
            <a:r>
              <a:rPr lang="en-US" altLang="zh-CN" sz="3600" dirty="0"/>
              <a:t>();</a:t>
            </a:r>
            <a:endParaRPr lang="zh-CN" altLang="en-US" sz="3600" dirty="0">
              <a:sym typeface="+mn-ea"/>
            </a:endParaRPr>
          </a:p>
        </p:txBody>
      </p:sp>
    </p:spTree>
    <p:extLst>
      <p:ext uri="{BB962C8B-B14F-4D97-AF65-F5344CB8AC3E}">
        <p14:creationId xmlns:p14="http://schemas.microsoft.com/office/powerpoint/2010/main" val="3538510443"/>
      </p:ext>
    </p:extLst>
  </p:cSld>
  <p:clrMapOvr>
    <a:masterClrMapping/>
  </p:clrMapOvr>
  <p:transition>
    <p:wipe dir="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副标题 4"/>
          <p:cNvSpPr>
            <a:spLocks noGrp="1"/>
          </p:cNvSpPr>
          <p:nvPr>
            <p:ph type="subTitle" idx="1"/>
          </p:nvPr>
        </p:nvSpPr>
        <p:spPr>
          <a:xfrm>
            <a:off x="709930" y="380246"/>
            <a:ext cx="10817860" cy="6108184"/>
          </a:xfrm>
        </p:spPr>
        <p:txBody>
          <a:bodyPr>
            <a:normAutofit/>
          </a:bodyPr>
          <a:lstStyle/>
          <a:p>
            <a:pPr marL="0" indent="0">
              <a:lnSpc>
                <a:spcPct val="130000"/>
              </a:lnSpc>
              <a:buNone/>
            </a:pPr>
            <a:r>
              <a:rPr lang="en-US" altLang="zh-CN" sz="3600" dirty="0" err="1"/>
              <a:t>var</a:t>
            </a:r>
            <a:r>
              <a:rPr lang="en-US" altLang="zh-CN" sz="3600" dirty="0"/>
              <a:t> user = new person('</a:t>
            </a:r>
            <a:r>
              <a:rPr lang="zh-CN" altLang="en-US" sz="3600" dirty="0"/>
              <a:t>张山</a:t>
            </a:r>
            <a:r>
              <a:rPr lang="en-US" altLang="zh-CN" sz="3600" dirty="0"/>
              <a:t>'); </a:t>
            </a:r>
            <a:endParaRPr lang="en-US" altLang="zh-CN" sz="3600" dirty="0" smtClean="0"/>
          </a:p>
          <a:p>
            <a:pPr marL="0" indent="0">
              <a:lnSpc>
                <a:spcPct val="130000"/>
              </a:lnSpc>
              <a:buNone/>
            </a:pPr>
            <a:r>
              <a:rPr lang="en-US" altLang="zh-CN" sz="3600" dirty="0" smtClean="0"/>
              <a:t>1</a:t>
            </a:r>
            <a:r>
              <a:rPr lang="en-US" altLang="zh-CN" sz="3600" dirty="0"/>
              <a:t>. </a:t>
            </a:r>
            <a:r>
              <a:rPr lang="en-US" altLang="zh-CN" sz="3600" dirty="0" err="1"/>
              <a:t>var</a:t>
            </a:r>
            <a:r>
              <a:rPr lang="en-US" altLang="zh-CN" sz="3600" dirty="0"/>
              <a:t> </a:t>
            </a:r>
            <a:r>
              <a:rPr lang="en-US" altLang="zh-CN" sz="3600" dirty="0"/>
              <a:t>user </a:t>
            </a:r>
            <a:r>
              <a:rPr lang="en-US" altLang="zh-CN" sz="3600" dirty="0" smtClean="0"/>
              <a:t>={}; </a:t>
            </a:r>
            <a:r>
              <a:rPr lang="zh-CN" altLang="en-US" sz="3600" dirty="0"/>
              <a:t>初始化一个</a:t>
            </a:r>
            <a:r>
              <a:rPr lang="zh-CN" altLang="en-US" sz="3600" dirty="0" smtClean="0"/>
              <a:t>对象</a:t>
            </a:r>
            <a:r>
              <a:rPr lang="en-US" altLang="zh-CN" sz="3600" dirty="0"/>
              <a:t>user </a:t>
            </a:r>
            <a:r>
              <a:rPr lang="zh-CN" altLang="en-US" sz="3600" dirty="0" smtClean="0"/>
              <a:t>。</a:t>
            </a:r>
            <a:r>
              <a:rPr lang="en-US" altLang="zh-CN" sz="3600" dirty="0"/>
              <a:t/>
            </a:r>
            <a:br>
              <a:rPr lang="en-US" altLang="zh-CN" sz="3600" dirty="0"/>
            </a:br>
            <a:r>
              <a:rPr lang="en-US" altLang="zh-CN" sz="3600" dirty="0"/>
              <a:t>2. </a:t>
            </a:r>
            <a:r>
              <a:rPr lang="en-US" altLang="zh-CN" sz="3600" dirty="0" err="1"/>
              <a:t>user</a:t>
            </a:r>
            <a:r>
              <a:rPr lang="en-US" altLang="zh-CN" sz="3600" dirty="0" err="1" smtClean="0"/>
              <a:t>._</a:t>
            </a:r>
            <a:r>
              <a:rPr lang="en-US" altLang="zh-CN" sz="3600" dirty="0" err="1"/>
              <a:t>proto</a:t>
            </a:r>
            <a:r>
              <a:rPr lang="en-US" altLang="zh-CN" sz="3600" dirty="0" smtClean="0"/>
              <a:t>_=</a:t>
            </a:r>
            <a:r>
              <a:rPr lang="en-US" altLang="zh-CN" sz="3600" dirty="0" err="1" smtClean="0"/>
              <a:t>person.prototype</a:t>
            </a:r>
            <a:r>
              <a:rPr lang="en-US" altLang="zh-CN" sz="3600" dirty="0"/>
              <a:t>;</a:t>
            </a:r>
            <a:r>
              <a:rPr lang="zh-CN" altLang="en-US" sz="3600" dirty="0"/>
              <a:t>，将对象</a:t>
            </a:r>
            <a:r>
              <a:rPr lang="en-US" altLang="zh-CN" sz="3600" dirty="0"/>
              <a:t>p</a:t>
            </a:r>
            <a:r>
              <a:rPr lang="zh-CN" altLang="en-US" sz="3600" dirty="0"/>
              <a:t>的 </a:t>
            </a:r>
            <a:r>
              <a:rPr lang="en-US" altLang="zh-CN" sz="3600" dirty="0"/>
              <a:t>__proto__ </a:t>
            </a:r>
            <a:r>
              <a:rPr lang="zh-CN" altLang="en-US" sz="3600" dirty="0"/>
              <a:t>属性设置为 </a:t>
            </a:r>
            <a:r>
              <a:rPr lang="en-US" altLang="zh-CN" sz="3600" dirty="0" err="1" smtClean="0"/>
              <a:t>person.prototype</a:t>
            </a:r>
            <a:r>
              <a:rPr lang="en-US" altLang="zh-CN" sz="3600" dirty="0"/>
              <a:t/>
            </a:r>
            <a:br>
              <a:rPr lang="en-US" altLang="zh-CN" sz="3600" dirty="0"/>
            </a:br>
            <a:r>
              <a:rPr lang="en-US" altLang="zh-CN" sz="3600" dirty="0"/>
              <a:t>3. </a:t>
            </a:r>
            <a:r>
              <a:rPr lang="en-US" altLang="zh-CN" sz="3600" dirty="0" err="1" smtClean="0"/>
              <a:t>person.call</a:t>
            </a:r>
            <a:r>
              <a:rPr lang="en-US" altLang="zh-CN" sz="3600" dirty="0" smtClean="0"/>
              <a:t>(p</a:t>
            </a:r>
            <a:r>
              <a:rPr lang="en-US" altLang="zh-CN" sz="3600" dirty="0"/>
              <a:t>,”</a:t>
            </a:r>
            <a:r>
              <a:rPr lang="zh-CN" altLang="en-US" sz="3600" dirty="0"/>
              <a:t>张三”</a:t>
            </a:r>
            <a:r>
              <a:rPr lang="en-US" altLang="zh-CN" sz="3600" dirty="0"/>
              <a:t>,20);</a:t>
            </a:r>
            <a:r>
              <a:rPr lang="zh-CN" altLang="en-US" sz="3600" dirty="0" smtClean="0"/>
              <a:t>调用</a:t>
            </a:r>
            <a:r>
              <a:rPr lang="en-US" altLang="zh-CN" sz="3600" dirty="0"/>
              <a:t>person</a:t>
            </a:r>
            <a:r>
              <a:rPr lang="zh-CN" altLang="en-US" sz="3600" dirty="0" smtClean="0"/>
              <a:t>构造函数来初始化</a:t>
            </a:r>
            <a:r>
              <a:rPr lang="en-US" altLang="zh-CN" sz="3600" dirty="0" smtClean="0"/>
              <a:t>user</a:t>
            </a:r>
            <a:endParaRPr lang="zh-CN" altLang="en-US" sz="3600" dirty="0">
              <a:sym typeface="+mn-ea"/>
            </a:endParaRPr>
          </a:p>
        </p:txBody>
      </p:sp>
    </p:spTree>
    <p:extLst>
      <p:ext uri="{BB962C8B-B14F-4D97-AF65-F5344CB8AC3E}">
        <p14:creationId xmlns:p14="http://schemas.microsoft.com/office/powerpoint/2010/main" val="662515979"/>
      </p:ext>
    </p:extLst>
  </p:cSld>
  <p:clrMapOvr>
    <a:masterClrMapping/>
  </p:clrMapOvr>
  <p:transition>
    <p:wipe dir="r"/>
  </p:transition>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90</TotalTime>
  <Words>984</Words>
  <Application>Microsoft Office PowerPoint</Application>
  <PresentationFormat>宽屏</PresentationFormat>
  <Paragraphs>120</Paragraphs>
  <Slides>28</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28</vt:i4>
      </vt:variant>
    </vt:vector>
  </HeadingPairs>
  <TitlesOfParts>
    <vt:vector size="41" baseType="lpstr">
      <vt:lpstr>Kozuka Gothic Pro L</vt:lpstr>
      <vt:lpstr>方正正纤黑简体</vt:lpstr>
      <vt:lpstr>锐字云字库超粗黑体1.0</vt:lpstr>
      <vt:lpstr>宋体</vt:lpstr>
      <vt:lpstr>微软雅黑</vt:lpstr>
      <vt:lpstr>Agency FB</vt:lpstr>
      <vt:lpstr>Arial</vt:lpstr>
      <vt:lpstr>Calibri</vt:lpstr>
      <vt:lpstr>Calibri Light</vt:lpstr>
      <vt:lpstr>Corbel</vt:lpstr>
      <vt:lpstr>Segoe UI Semilight</vt:lpstr>
      <vt:lpstr>Wingdings</vt:lpstr>
      <vt:lpstr>Office 主题</vt:lpstr>
      <vt:lpstr>PowerPoint 演示文稿</vt:lpstr>
      <vt:lpstr>PowerPoint 演示文稿</vt:lpstr>
      <vt:lpstr>什么是JavaScript</vt:lpstr>
      <vt:lpstr>弱类型</vt:lpstr>
      <vt:lpstr>动态性</vt:lpstr>
      <vt:lpstr>PowerPoint 演示文稿</vt:lpstr>
      <vt:lpstr>原型</vt:lpstr>
      <vt:lpstr>PowerPoint 演示文稿</vt:lpstr>
      <vt:lpstr>PowerPoint 演示文稿</vt:lpstr>
      <vt:lpstr>原型链</vt:lpstr>
      <vt:lpstr>原型使用</vt:lpstr>
      <vt:lpstr>PowerPoint 演示文稿</vt:lpstr>
      <vt:lpstr>PowerPoint 演示文稿</vt:lpstr>
      <vt:lpstr>ECMAScript标准</vt:lpstr>
      <vt:lpstr>PowerPoint 演示文稿</vt:lpstr>
      <vt:lpstr>PowerPoint 演示文稿</vt:lpstr>
      <vt:lpstr>PowerPoint 演示文稿</vt:lpstr>
      <vt:lpstr>浏览器内核</vt:lpstr>
      <vt:lpstr>PowerPoint 演示文稿</vt:lpstr>
      <vt:lpstr>JavaScript解析引擎(qíng)</vt:lpstr>
      <vt:lpstr>PowerPoint 演示文稿</vt:lpstr>
      <vt:lpstr>PowerPoint 演示文稿</vt:lpstr>
      <vt:lpstr>Javascript是单线程执行</vt:lpstr>
      <vt:lpstr>PowerPoint 演示文稿</vt:lpstr>
      <vt:lpstr>PowerPoint 演示文稿</vt:lpstr>
      <vt:lpstr>浏览器不是单线程的</vt:lpstr>
      <vt:lpstr>setTimeout(func, 0)为什么有时候有用？</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user</dc:creator>
  <cp:lastModifiedBy>陈博</cp:lastModifiedBy>
  <cp:revision>243</cp:revision>
  <dcterms:created xsi:type="dcterms:W3CDTF">2016-03-31T10:33:00Z</dcterms:created>
  <dcterms:modified xsi:type="dcterms:W3CDTF">2017-06-13T09:17:22Z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2052-10.1.0.6490</vt:lpwstr>
  </property>
</Properties>
</file>