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2" r:id="rId10"/>
    <p:sldId id="323" r:id="rId11"/>
    <p:sldId id="309" r:id="rId12"/>
    <p:sldId id="320" r:id="rId13"/>
    <p:sldId id="321" r:id="rId14"/>
    <p:sldId id="306" r:id="rId15"/>
    <p:sldId id="308" r:id="rId16"/>
    <p:sldId id="324" r:id="rId17"/>
    <p:sldId id="325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8C6E2">
                  <a:alpha val="88000"/>
                </a:srgbClr>
              </a:gs>
              <a:gs pos="100000">
                <a:srgbClr val="00ABE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CA398"/>
              </a:gs>
              <a:gs pos="100000">
                <a:srgbClr val="99DC9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63F0A"/>
              </a:gs>
              <a:gs pos="100000">
                <a:srgbClr val="D7001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00B0F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705" y="1952711"/>
            <a:ext cx="3970960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HTML&amp;CSS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选择器优先级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>
                <a:sym typeface="+mn-ea"/>
              </a:rPr>
              <a:t>!important的权值为</a:t>
            </a:r>
            <a:r>
              <a:rPr lang="en-US" altLang="zh-CN" dirty="0">
                <a:sym typeface="+mn-ea"/>
              </a:rPr>
              <a:t>			10000</a:t>
            </a:r>
          </a:p>
          <a:p>
            <a:r>
              <a:rPr lang="zh-CN" altLang="en-US" dirty="0">
                <a:sym typeface="+mn-ea"/>
              </a:rPr>
              <a:t>内联样式表的权值为 </a:t>
            </a: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1000</a:t>
            </a:r>
          </a:p>
          <a:p>
            <a:r>
              <a:rPr lang="zh-CN" altLang="en-US" dirty="0">
                <a:sym typeface="+mn-ea"/>
              </a:rPr>
              <a:t>ID 选择器的权值为 </a:t>
            </a:r>
            <a:r>
              <a:rPr lang="en-US" altLang="zh-CN" dirty="0">
                <a:sym typeface="+mn-ea"/>
              </a:rPr>
              <a:t>			</a:t>
            </a:r>
            <a:r>
              <a:rPr lang="zh-CN" altLang="en-US" dirty="0">
                <a:sym typeface="+mn-ea"/>
              </a:rPr>
              <a:t>100</a:t>
            </a:r>
          </a:p>
          <a:p>
            <a:r>
              <a:rPr lang="zh-CN" altLang="en-US" dirty="0">
                <a:sym typeface="+mn-ea"/>
              </a:rPr>
              <a:t>Class 类选择器的权值为 </a:t>
            </a: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10</a:t>
            </a:r>
          </a:p>
          <a:p>
            <a:r>
              <a:rPr lang="zh-CN" altLang="en-US" dirty="0">
                <a:sym typeface="+mn-ea"/>
              </a:rPr>
              <a:t>HTML 标签选择器的权值为 </a:t>
            </a: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1</a:t>
            </a:r>
          </a:p>
          <a:p>
            <a:r>
              <a:rPr lang="zh-CN" altLang="en-US" dirty="0">
                <a:sym typeface="+mn-ea"/>
              </a:rPr>
              <a:t>简单记为限制越大，优先级越大</a:t>
            </a:r>
          </a:p>
          <a:p>
            <a:r>
              <a:rPr lang="zh-CN" altLang="en-US" dirty="0">
                <a:sym typeface="+mn-ea"/>
              </a:rPr>
              <a:t>就近原则：同一级别后写的会覆盖先写的样式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>
                <a:sym typeface="+mn-ea"/>
              </a:rPr>
              <a:t>脱离了文本流（即在文档中已经不占据位置）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</a:t>
            </a:r>
            <a:r>
              <a:rPr lang="zh-CN" altLang="en-US" dirty="0" smtClean="0">
                <a:sym typeface="+mn-ea"/>
              </a:rPr>
              <a:t>鸟驿站（入门级）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ym typeface="+mn-ea"/>
                <a:hlinkClick r:id="rId2"/>
              </a:rPr>
              <a:t>http://www.runoob.com/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/>
              <a:t>《CSS</a:t>
            </a:r>
            <a:r>
              <a:rPr lang="zh-CN" altLang="en-US" dirty="0"/>
              <a:t>权威指南</a:t>
            </a:r>
            <a:r>
              <a:rPr lang="en-US" altLang="zh-CN" dirty="0" smtClean="0"/>
              <a:t>》(</a:t>
            </a:r>
            <a:r>
              <a:rPr lang="zh-CN" altLang="en-US" dirty="0" smtClean="0"/>
              <a:t>工具书</a:t>
            </a:r>
            <a:r>
              <a:rPr lang="en-US" altLang="zh-CN" dirty="0"/>
              <a:t>)</a:t>
            </a:r>
            <a:r>
              <a:rPr lang="zh-CN" altLang="en-US" dirty="0" smtClean="0"/>
              <a:t>，有选择的去看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学习要靠</a:t>
            </a:r>
            <a:r>
              <a:rPr lang="zh-CN" altLang="en-US" dirty="0" smtClean="0">
                <a:sym typeface="+mn-ea"/>
              </a:rPr>
              <a:t>自觉性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html5+css</a:t>
            </a:r>
            <a:r>
              <a:rPr lang="zh-CN" altLang="en-US" dirty="0" smtClean="0">
                <a:sym typeface="+mn-ea"/>
              </a:rPr>
              <a:t>将页面分割成上中下三部分，中间分为左右两部分（考核点：样式与结构分离、命名规范、界面好看有加分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提交</a:t>
            </a:r>
            <a:r>
              <a:rPr lang="zh-CN" altLang="en-US" dirty="0" smtClean="0">
                <a:sym typeface="+mn-ea"/>
              </a:rPr>
              <a:t>至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个人目录下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文件夹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星期五交作业（截止至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00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HTML不是一种编程语言，而是一种标记语言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浏览器的作用是读取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&lt;html&gt;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标签通常是成对出现的，比如 &lt;b&gt; 和 &lt;/b&gt;，第一个标签是开始标签，第二个标签是结束标签。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文件中，可以极大提高工作效率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就像是一个毛坯房，只是一间空的房子；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就像是装修，配置一些家具、电器、装饰物。</a:t>
            </a: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&lt;html lang="zh-CN"&gt;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&lt;meta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charset="UTF-8"</a:t>
            </a:r>
            <a:r>
              <a:rPr lang="en-US" altLang="zh-CN" sz="3600" b="1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&lt;title&gt;第一个HTML页面&lt;/title&gt;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Hello World!!!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选择器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 smtClean="0">
                <a:sym typeface="+mn-ea"/>
              </a:rPr>
              <a:t>.</a:t>
            </a:r>
            <a:r>
              <a:rPr lang="en-US" altLang="zh-CN" dirty="0" smtClean="0">
                <a:sym typeface="+mn-ea"/>
              </a:rPr>
              <a:t>xxx</a:t>
            </a:r>
            <a:r>
              <a:rPr lang="en-US" altLang="zh-CN" dirty="0">
                <a:sym typeface="+mn-ea"/>
              </a:rPr>
              <a:t>	 选择 class="xxx" 的所有元素</a:t>
            </a:r>
          </a:p>
          <a:p>
            <a:r>
              <a:rPr lang="zh-CN" altLang="en-US" dirty="0" smtClean="0">
                <a:sym typeface="+mn-ea"/>
              </a:rPr>
              <a:t>#</a:t>
            </a:r>
            <a:r>
              <a:rPr lang="en-US" altLang="zh-CN" dirty="0" smtClean="0">
                <a:sym typeface="+mn-ea"/>
              </a:rPr>
              <a:t>xxx</a:t>
            </a:r>
            <a:r>
              <a:rPr lang="en-US" altLang="zh-CN" dirty="0">
                <a:sym typeface="+mn-ea"/>
              </a:rPr>
              <a:t>	选择 id="XXX" 的所有元素</a:t>
            </a:r>
          </a:p>
          <a:p>
            <a:r>
              <a:rPr lang="zh-CN" alt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	选择所有元素</a:t>
            </a:r>
          </a:p>
          <a:p>
            <a:r>
              <a:rPr lang="en-US" altLang="zh-CN" dirty="0">
                <a:sym typeface="+mn-ea"/>
              </a:rPr>
              <a:t>element	选择所有X 元素</a:t>
            </a:r>
          </a:p>
          <a:p>
            <a:r>
              <a:rPr lang="zh-CN" altLang="en-US" dirty="0"/>
              <a:t>element</a:t>
            </a:r>
            <a:r>
              <a:rPr lang="en-US" altLang="zh-CN" dirty="0"/>
              <a:t>1</a:t>
            </a:r>
            <a:r>
              <a:rPr lang="zh-CN" altLang="en-US" dirty="0"/>
              <a:t>,element</a:t>
            </a:r>
            <a:r>
              <a:rPr lang="en-US" altLang="zh-CN" dirty="0"/>
              <a:t>2 </a:t>
            </a:r>
            <a:r>
              <a:rPr lang="en-US" altLang="zh-CN" dirty="0">
                <a:sym typeface="+mn-ea"/>
              </a:rPr>
              <a:t>选择所有X1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X2 元素</a:t>
            </a:r>
          </a:p>
          <a:p>
            <a:r>
              <a:rPr lang="en-US" altLang="zh-CN" dirty="0">
                <a:sym typeface="+mn-ea"/>
              </a:rPr>
              <a:t>element1 element2 选择X1</a:t>
            </a:r>
            <a:r>
              <a:rPr lang="zh-CN" altLang="en-US" dirty="0">
                <a:sym typeface="+mn-ea"/>
              </a:rPr>
              <a:t>下所有</a:t>
            </a:r>
            <a:r>
              <a:rPr lang="en-US" altLang="zh-CN" dirty="0">
                <a:sym typeface="+mn-ea"/>
              </a:rPr>
              <a:t>X2 元素</a:t>
            </a:r>
          </a:p>
          <a:p>
            <a:r>
              <a:rPr lang="zh-CN" altLang="en-US" dirty="0">
                <a:sym typeface="+mn-ea"/>
              </a:rPr>
              <a:t>:hover 伪类，鼠标移动到容器的样式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555</Words>
  <Application>Microsoft Office PowerPoint</Application>
  <PresentationFormat>宽屏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Hello World</vt:lpstr>
      <vt:lpstr>CSS选择器</vt:lpstr>
      <vt:lpstr>CSS选择器优先级</vt:lpstr>
      <vt:lpstr>块级元素</vt:lpstr>
      <vt:lpstr>行内元素</vt:lpstr>
      <vt:lpstr>绝对定位</vt:lpstr>
      <vt:lpstr>一个简单的页面布局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191</cp:revision>
  <dcterms:created xsi:type="dcterms:W3CDTF">2016-03-31T10:33:00Z</dcterms:created>
  <dcterms:modified xsi:type="dcterms:W3CDTF">2017-04-11T06:16:22Z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