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76" r:id="rId4"/>
    <p:sldId id="297" r:id="rId5"/>
    <p:sldId id="318" r:id="rId6"/>
    <p:sldId id="319" r:id="rId7"/>
    <p:sldId id="299" r:id="rId8"/>
    <p:sldId id="331" r:id="rId9"/>
    <p:sldId id="332" r:id="rId10"/>
    <p:sldId id="333" r:id="rId11"/>
    <p:sldId id="334" r:id="rId12"/>
    <p:sldId id="330" r:id="rId13"/>
    <p:sldId id="304" r:id="rId14"/>
    <p:sldId id="322" r:id="rId15"/>
    <p:sldId id="323" r:id="rId16"/>
    <p:sldId id="309" r:id="rId17"/>
    <p:sldId id="320" r:id="rId18"/>
    <p:sldId id="343" r:id="rId19"/>
    <p:sldId id="344" r:id="rId20"/>
    <p:sldId id="345" r:id="rId21"/>
    <p:sldId id="30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输入标题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输入正文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8C6E2">
                  <a:alpha val="88000"/>
                </a:srgbClr>
              </a:gs>
              <a:gs pos="100000">
                <a:srgbClr val="00ABE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CA398"/>
              </a:gs>
              <a:gs pos="100000">
                <a:srgbClr val="99DC9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3F0A"/>
              </a:gs>
              <a:gs pos="100000">
                <a:srgbClr val="D7001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60000"/>
                <a:lumOff val="40000"/>
              </a:schemeClr>
            </a:gs>
            <a:gs pos="3000">
              <a:srgbClr val="00B0F0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angularjs.org/ap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05895" y="1952711"/>
            <a:ext cx="4640580" cy="91440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AngularJS</a:t>
            </a:r>
            <a:r>
              <a:rPr lang="zh-CN" altLang="en-US" sz="54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基础</a:t>
            </a:r>
            <a:endParaRPr lang="zh-CN" altLang="en-US" sz="54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作者：陈博</a:t>
            </a:r>
            <a:endParaRPr lang="zh-CN" altLang="en-US" sz="3200" dirty="0" smtClean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455" y="28575"/>
            <a:ext cx="6943090" cy="680021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  <a:endParaRPr lang="en-US" altLang="zh-CN" sz="13800" dirty="0" smtClean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75387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Three</a:t>
              </a:r>
              <a:endParaRPr lang="en-US" altLang="zh-CN" sz="2800" b="1" dirty="0" smtClean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ng-app</a:t>
            </a:r>
            <a:r>
              <a:rPr lang="zh-CN" altLang="en-US" dirty="0">
                <a:sym typeface="+mn-ea"/>
              </a:rPr>
              <a:t>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&lt;head&gt;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&lt;script src="http://cdn.bootcss.com/angular.js/1.2.32/angular.min.js"&gt;&lt;/script&gt;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&lt;/head&gt;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&lt;body&gt;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你的名字: &lt;input type="text"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ng-model="name"</a:t>
            </a:r>
            <a:r>
              <a:rPr lang="zh-CN" altLang="en-US" dirty="0">
                <a:sym typeface="+mn-ea"/>
              </a:rPr>
              <a:t>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&lt;hr&gt; Hello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{{name || 'World'}}</a:t>
            </a:r>
            <a:r>
              <a:rPr lang="zh-CN" altLang="en-US" dirty="0">
                <a:sym typeface="+mn-ea"/>
              </a:rPr>
              <a:t>!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&lt;/body&gt;</a:t>
            </a:r>
            <a:endParaRPr lang="zh-CN" altLang="en-US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&lt;/html&gt;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模块Module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宋体" panose="02010600030101010101" pitchFamily="2" charset="-122"/>
              </a:rPr>
              <a:t>ng-app</a:t>
            </a:r>
            <a:r>
              <a:rPr lang="zh-CN" altLang="en-US" dirty="0">
                <a:sym typeface="宋体" panose="02010600030101010101" pitchFamily="2" charset="-122"/>
              </a:rPr>
              <a:t>定义了一个应用程序</a:t>
            </a:r>
            <a:r>
              <a:rPr lang="en-US" altLang="zh-CN" dirty="0">
                <a:sym typeface="宋体" panose="02010600030101010101" pitchFamily="2" charset="-122"/>
              </a:rPr>
              <a:t>,</a:t>
            </a:r>
            <a:r>
              <a:rPr lang="zh-CN" altLang="en-US" dirty="0">
                <a:sym typeface="宋体" panose="02010600030101010101" pitchFamily="2" charset="-122"/>
              </a:rPr>
              <a:t>一个页面最多一个标签拥有该属性</a:t>
            </a:r>
            <a:endParaRPr lang="zh-CN" altLang="en-US" dirty="0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宋体" panose="02010600030101010101" pitchFamily="2" charset="-122"/>
              </a:rPr>
              <a:t>声明了 AngularJS 应用程序的作用范围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可以向模块中添加控制器，指令，过滤器等元素，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ym typeface="+mn-ea"/>
              </a:rPr>
              <a:t>  &lt;</a:t>
            </a:r>
            <a:r>
              <a:rPr lang="en-US" altLang="zh-CN" dirty="0">
                <a:sym typeface="+mn-ea"/>
              </a:rPr>
              <a:t>html </a:t>
            </a:r>
            <a:r>
              <a:rPr lang="en-US" altLang="zh-CN" dirty="0">
                <a:solidFill>
                  <a:srgbClr val="FF0000"/>
                </a:solidFill>
                <a:sym typeface="宋体" panose="02010600030101010101" pitchFamily="2" charset="-122"/>
              </a:rPr>
              <a:t>ng-app="myApp"</a:t>
            </a:r>
            <a:r>
              <a:rPr lang="en-US" altLang="zh-CN" dirty="0">
                <a:sym typeface="+mn-ea"/>
              </a:rPr>
              <a:t>&gt;&lt;/html&gt;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&lt;script&gt;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var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app = angular.module(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'myApp'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[]</a:t>
            </a:r>
            <a:r>
              <a:rPr lang="en-US" altLang="zh-CN" dirty="0">
                <a:sym typeface="+mn-ea"/>
              </a:rPr>
              <a:t>);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&lt;/script&gt;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 第一个参数是模块的名称，即页面上</a:t>
            </a:r>
            <a:r>
              <a:rPr lang="en-US" altLang="zh-CN" dirty="0">
                <a:sym typeface="+mn-ea"/>
              </a:rPr>
              <a:t>ng-app=""</a:t>
            </a:r>
            <a:r>
              <a:rPr lang="zh-CN" altLang="en-US" dirty="0">
                <a:sym typeface="+mn-ea"/>
              </a:rPr>
              <a:t>的值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第二</a:t>
            </a:r>
            <a:r>
              <a:rPr lang="zh-CN" altLang="en-US" dirty="0">
                <a:sym typeface="+mn-ea"/>
              </a:rPr>
              <a:t>个参数类型式字符串数组，注入其它的模块，如'ngRoute'、'ngAnimate'、'ngSanitize'等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作用域</a:t>
            </a:r>
            <a:r>
              <a:rPr lang="en-US" altLang="zh-CN" dirty="0">
                <a:sym typeface="+mn-ea"/>
              </a:rPr>
              <a:t>$scope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$scope(作用域) 是应用在 HTML (视图) 和 JavaScript (控制器)之间的纽带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$scope 是一个 JavaScript 对象，带有属性和方法，这些属性和方法可以在视图和控制器中使用。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当在控制器中添加 $scope 对象时，视图 (HTML) 可以获取这些属性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，视图中，你不需要添加 $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s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cope 前缀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根作用域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: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所有的应用都有一个 $rootScope，它可以作用在 ng-app 指令包含的所有 HTML 元素中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数据绑定指令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ng-model 指令把输入域的值绑定到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input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的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value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上。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  ng-model是$scope &lt;-&gt; view的双向绑定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ng-bind 指令把应用程序变量 name 绑定到某个段落的 innerHTML。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  ng-bind是从$scope -&gt; view的单向绑定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{{}}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ng-bind</a:t>
            </a: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相似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表达式写在双大括号内{{ expression }}。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表达式把数据绑定到 HTML，与 ng-bind </a:t>
            </a:r>
            <a:r>
              <a:rPr lang="zh-CN" altLang="en-US" dirty="0">
                <a:sym typeface="+mn-ea"/>
              </a:rPr>
              <a:t>相同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将在表达式书写的位置"输出"数据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表达式 很像 JavaScript 表达式：它们可以包含文字、运算符和变量。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可以写成 {{ 5 + 5 }} 或 {{ firstName + " " + lastName }}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内置指令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AngularJS </a:t>
            </a:r>
            <a:r>
              <a:rPr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内置指令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是以 ng 作为前缀的 HTML 属性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作用：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扩展HTML功能，为 DOM 元素调用方法、定义行为绑定数据等</a:t>
            </a:r>
            <a:endParaRPr kumimoji="0" lang="en-US" altLang="zh-CN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好处：最大程度减少DOM操作，实现数据绑定，与业务逻辑进行交互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内置指令分普通指令和事件指令：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内置普通指令</a:t>
            </a:r>
            <a:r>
              <a:rPr lang="zh-CN" altLang="en-US" dirty="0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ng-disabled 指令直接绑定应用程序数据到 HTML 的 disabled 属性。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ng-show 指令隐藏或显示一个 HTML 元素。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&lt;p ng-show="true"&gt;我是可见的。&lt;/p&gt;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&lt;p ng-show="false"&gt;我是不可见的。&lt;/p&gt;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ng-hide 指令用于隐藏或显示 HTML 元素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&lt;p ng-hide="true"&gt;我是不可见的。&lt;/p&gt;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	&lt;p ng-hide="false"&gt;我是可见的。&lt;/p&gt;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ng-repeat</a:t>
            </a:r>
            <a:r>
              <a:rPr lang="zh-CN" altLang="en-US" dirty="0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&lt;table&gt;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ng-repeat="x in names"</a:t>
            </a:r>
            <a:r>
              <a:rPr lang="en-US" altLang="zh-CN" dirty="0">
                <a:sym typeface="+mn-ea"/>
              </a:rPr>
              <a:t>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&lt;td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ng-if="$odd"</a:t>
            </a:r>
            <a:r>
              <a:rPr lang="en-US" altLang="zh-CN" dirty="0">
                <a:sym typeface="+mn-ea"/>
              </a:rPr>
              <a:t> style="background-color:#f1f1f1"&gt;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{{ x.Name }}</a:t>
            </a:r>
            <a:r>
              <a:rPr lang="en-US" altLang="zh-CN" dirty="0">
                <a:sym typeface="+mn-ea"/>
              </a:rPr>
              <a:t>&lt;/td&gt;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&lt;td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ng-if="$even"</a:t>
            </a:r>
            <a:r>
              <a:rPr lang="en-US" altLang="zh-CN" dirty="0">
                <a:sym typeface="+mn-ea"/>
              </a:rPr>
              <a:t>&gt;{{ x.Name }}&lt;/td&gt;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&lt;td ng-if="$odd" style="background-color:#f1f1f1"&gt;{{ x.Country }}&lt;/td&gt;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&lt;td ng-if="$even"&gt;{{ x.Country }}&lt;/td&gt;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&lt;/tr&gt;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&lt;/table&gt;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学习官网的</a:t>
            </a:r>
            <a:r>
              <a:rPr lang="en-US" altLang="zh-CN" dirty="0" smtClean="0">
                <a:sym typeface="+mn-ea"/>
              </a:rPr>
              <a:t>API:</a:t>
            </a:r>
            <a:r>
              <a:rPr lang="en-US" altLang="zh-CN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  <a:hlinkClick r:id="rId1" action="ppaction://hlinkfile"/>
              </a:rPr>
              <a:t>https://docs.angularjs.org/api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好</a:t>
            </a:r>
            <a:r>
              <a:rPr lang="zh-CN" altLang="en-US" dirty="0">
                <a:sym typeface="+mn-ea"/>
              </a:rPr>
              <a:t>记性不如烂</a:t>
            </a:r>
            <a:r>
              <a:rPr lang="zh-CN" altLang="en-US" dirty="0" smtClean="0">
                <a:sym typeface="+mn-ea"/>
              </a:rPr>
              <a:t>笔头，学会记笔记对我们的技术积累有很重要的作用，记录遇到的一些坑、一些优秀的代码实现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这里推荐印象笔记等云笔记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  <a:endParaRPr lang="en-US" altLang="zh-CN" sz="8000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AngularJS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3600" dirty="0"/>
              <a:t>是一个 </a:t>
            </a:r>
            <a:r>
              <a:rPr lang="en-US" altLang="zh-CN" sz="3600" dirty="0"/>
              <a:t>JavaScript </a:t>
            </a:r>
            <a:r>
              <a:rPr lang="zh-CN" altLang="en-US" sz="3600" dirty="0" smtClean="0"/>
              <a:t>框架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框架是</a:t>
            </a:r>
            <a:r>
              <a:rPr lang="zh-CN" altLang="en-US" sz="3600" dirty="0"/>
              <a:t>一个基本概念上的结构，用于去解决或者处理复杂的问题</a:t>
            </a:r>
            <a:endParaRPr lang="en-US" altLang="zh-CN" sz="3600" dirty="0" smtClean="0"/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://angularjs.org/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https://github.com/angular/angular.js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sym typeface="+mn-ea"/>
              </a:rPr>
              <a:t>设计</a:t>
            </a:r>
            <a:r>
              <a:rPr lang="zh-CN" altLang="en-US" sz="3600" dirty="0" smtClean="0">
                <a:sym typeface="+mn-ea"/>
              </a:rPr>
              <a:t>理念</a:t>
            </a:r>
            <a:r>
              <a:rPr lang="en-US" altLang="zh-CN" sz="3600" dirty="0" smtClean="0">
                <a:sym typeface="+mn-ea"/>
              </a:rPr>
              <a:t>:</a:t>
            </a:r>
            <a:r>
              <a:rPr lang="zh-CN" altLang="en-US" sz="3600" dirty="0" smtClean="0">
                <a:sym typeface="+mn-ea"/>
              </a:rPr>
              <a:t>构建</a:t>
            </a:r>
            <a:r>
              <a:rPr lang="zh-CN" altLang="en-US" sz="3600" dirty="0">
                <a:sym typeface="+mn-ea"/>
              </a:rPr>
              <a:t>UI应该是声明式的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		Model-View-ViewModel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		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Injection，简称DI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			Module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			Service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			Filter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双向数据绑定	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way DataBinding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			Directive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2" descr="10183939-92b7350309df4fd486fe3265be0aaf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266700"/>
            <a:ext cx="8877300" cy="6408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  <a:endParaRPr lang="en-US" altLang="zh-CN" sz="13800" dirty="0" smtClean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  <a:endParaRPr lang="en-US" altLang="zh-CN" sz="2800" b="1" dirty="0" smtClean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Why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前端形势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随着多端设备的兴起和界面需求的不断强盛，jQuery几乎已经不能胜任日常开发了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开发语言技术：ES6&amp;7，typescript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开发框架，如Angular</a:t>
            </a:r>
            <a:r>
              <a:rPr lang="en-US" altLang="zh-CN" dirty="0">
                <a:sym typeface="+mn-ea"/>
              </a:rPr>
              <a:t>(1&amp;2),</a:t>
            </a:r>
            <a:r>
              <a:rPr lang="zh-CN" altLang="en-US" dirty="0">
                <a:sym typeface="+mn-ea"/>
              </a:rPr>
              <a:t>React,Vue等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开发工具的丰富和前端工程化，像Grunt，Gulp，Webpack，npm这些</a:t>
            </a:r>
            <a:r>
              <a:rPr lang="zh-CN" altLang="en-US" dirty="0" smtClean="0">
                <a:sym typeface="+mn-ea"/>
              </a:rPr>
              <a:t>技术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通过指令扩展HTML，容易将应用程序数据绑定到页面，减少了很多Dom操作，取值赋值更加简单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切分职责、模块化：代码解耦，修改一块功能不影响其它功能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元素组件化，容易克隆和重复HTML元素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适用于开发单一页面应用程序(SPA)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劣势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 smtClean="0">
                <a:sym typeface="+mn-ea"/>
              </a:rPr>
              <a:t>angular</a:t>
            </a:r>
            <a:r>
              <a:rPr lang="zh-CN" altLang="en-US" dirty="0">
                <a:sym typeface="+mn-ea"/>
              </a:rPr>
              <a:t>的脏检查机制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dirty-checking)</a:t>
            </a:r>
            <a:r>
              <a:rPr lang="zh-CN" altLang="en-US" dirty="0" smtClean="0">
                <a:sym typeface="+mn-ea"/>
              </a:rPr>
              <a:t>限制了它的性能，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官方建议</a:t>
            </a:r>
            <a:r>
              <a:rPr lang="zh-CN" altLang="en-US" dirty="0"/>
              <a:t>一个页面最多</a:t>
            </a:r>
            <a:r>
              <a:rPr lang="en-US" altLang="zh-CN" dirty="0"/>
              <a:t>2000</a:t>
            </a:r>
            <a:r>
              <a:rPr lang="zh-CN" altLang="en-US" dirty="0"/>
              <a:t>个双向绑定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变态的学习曲线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一开始都没啥概念，随便绑定下就好了；然后开始跳坑，解决特殊需求的时候，就开始坑；然后就开始学习 Angular 里的各种概念了；可以做出一个应用，也可以很复杂；但是接下来就感觉无法前进了。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演示</Application>
  <PresentationFormat>宽屏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锐字云字库超粗黑体1.0</vt:lpstr>
      <vt:lpstr>Agency FB</vt:lpstr>
      <vt:lpstr>Segoe UI Semilight</vt:lpstr>
      <vt:lpstr>Kozuka Gothic Pro L</vt:lpstr>
      <vt:lpstr>Corbel</vt:lpstr>
      <vt:lpstr>方正正纤黑简体</vt:lpstr>
      <vt:lpstr>Calibri</vt:lpstr>
      <vt:lpstr>黑体</vt:lpstr>
      <vt:lpstr>Calibri Light</vt:lpstr>
      <vt:lpstr>Yu Gothic UI</vt:lpstr>
      <vt:lpstr>Yu Gothic UI Light</vt:lpstr>
      <vt:lpstr>Office 主题</vt:lpstr>
      <vt:lpstr>PowerPoint 演示文稿</vt:lpstr>
      <vt:lpstr>PowerPoint 演示文稿</vt:lpstr>
      <vt:lpstr>什么是AngularJS？</vt:lpstr>
      <vt:lpstr>核心概念</vt:lpstr>
      <vt:lpstr>PowerPoint 演示文稿</vt:lpstr>
      <vt:lpstr>PowerPoint 演示文稿</vt:lpstr>
      <vt:lpstr>前端形势</vt:lpstr>
      <vt:lpstr>优势</vt:lpstr>
      <vt:lpstr>劣势</vt:lpstr>
      <vt:lpstr>PowerPoint 演示文稿</vt:lpstr>
      <vt:lpstr>PowerPoint 演示文稿</vt:lpstr>
      <vt:lpstr>Hello World</vt:lpstr>
      <vt:lpstr>模块Module</vt:lpstr>
      <vt:lpstr>作用域$scope：</vt:lpstr>
      <vt:lpstr>数据绑定指令：</vt:lpstr>
      <vt:lpstr>表达式：</vt:lpstr>
      <vt:lpstr>表达式：</vt:lpstr>
      <vt:lpstr>表达式：</vt:lpstr>
      <vt:lpstr>表达式：</vt:lpstr>
      <vt:lpstr>学习建议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200</cp:revision>
  <dcterms:created xsi:type="dcterms:W3CDTF">2016-03-31T10:33:00Z</dcterms:created>
  <dcterms:modified xsi:type="dcterms:W3CDTF">2017-04-12T14:39:07Z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