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97" r:id="rId4"/>
    <p:sldId id="318" r:id="rId5"/>
    <p:sldId id="299" r:id="rId6"/>
    <p:sldId id="343" r:id="rId7"/>
    <p:sldId id="344" r:id="rId8"/>
    <p:sldId id="331" r:id="rId9"/>
    <p:sldId id="332" r:id="rId10"/>
    <p:sldId id="333" r:id="rId11"/>
    <p:sldId id="308" r:id="rId12"/>
    <p:sldId id="35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1050" autoAdjust="0"/>
  </p:normalViewPr>
  <p:slideViewPr>
    <p:cSldViewPr snapToGrid="0">
      <p:cViewPr varScale="1">
        <p:scale>
          <a:sx n="67" d="100"/>
          <a:sy n="67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5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输入正文</a:t>
            </a:r>
          </a:p>
          <a:p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8C6E2">
                  <a:alpha val="88000"/>
                </a:srgbClr>
              </a:gs>
              <a:gs pos="100000">
                <a:srgbClr val="00ABE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CA398"/>
              </a:gs>
              <a:gs pos="100000">
                <a:srgbClr val="99DC9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3F0A"/>
              </a:gs>
              <a:gs pos="100000">
                <a:srgbClr val="D7001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60000"/>
                <a:lumOff val="40000"/>
              </a:schemeClr>
            </a:gs>
            <a:gs pos="3000">
              <a:srgbClr val="00B0F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w2.huawei/svn/test3/&#30331;&#24405;&#21517;/angula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20245" y="1952711"/>
            <a:ext cx="3611880" cy="91440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AngularJS2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作者：陈博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scope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：该属性是用来定义指令的scope的范围，默认情况下是false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可选值为：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false,true,{jsonObj}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当值为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：在指令模板中可以直接使用父作用域中的变量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当值为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：新创建了一个作用域，只不过这个作用域是继承了我们的父作用域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当值为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{}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：不继承父作用域且创建独立域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”name”=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“@name”,@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前缀代表单向绑定，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前缀代表双向绑定，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&amp;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前缀代表绑定函数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自定义一个指令</a:t>
            </a:r>
          </a:p>
          <a:p>
            <a:r>
              <a:rPr lang="en-US" altLang="zh-CN" dirty="0" smtClean="0">
                <a:sym typeface="+mn-ea"/>
              </a:rPr>
              <a:t>ToDoList</a:t>
            </a:r>
            <a:r>
              <a:rPr lang="zh-CN" altLang="en-US" dirty="0" smtClean="0">
                <a:sym typeface="+mn-ea"/>
              </a:rPr>
              <a:t>，待办事项列表</a:t>
            </a:r>
          </a:p>
          <a:p>
            <a:r>
              <a:rPr lang="zh-CN" altLang="en-US" dirty="0" smtClean="0">
                <a:sym typeface="+mn-ea"/>
              </a:rPr>
              <a:t>作业提交时间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19</a:t>
            </a:r>
            <a:r>
              <a:rPr lang="zh-CN" altLang="en-US" dirty="0" smtClean="0">
                <a:sym typeface="+mn-ea"/>
              </a:rPr>
              <a:t>日下班前</a:t>
            </a:r>
          </a:p>
          <a:p>
            <a:r>
              <a:rPr lang="zh-CN" altLang="en-US" dirty="0" smtClean="0">
                <a:sym typeface="+mn-ea"/>
              </a:rPr>
              <a:t>地址：</a:t>
            </a:r>
            <a:r>
              <a:rPr lang="en-US" altLang="zh-CN" sz="360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  <a:hlinkClick r:id="rId2"/>
              </a:rPr>
              <a:t>http://hw2.huawei/svn/test3/</a:t>
            </a:r>
            <a:r>
              <a:rPr lang="zh-CN" altLang="en-US" sz="360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  <a:hlinkClick r:id="rId2"/>
              </a:rPr>
              <a:t>登录名</a:t>
            </a:r>
            <a:r>
              <a:rPr lang="en-US" altLang="zh-CN" sz="360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  <a:hlinkClick r:id="rId2"/>
              </a:rPr>
              <a:t>/angular</a:t>
            </a:r>
            <a:endParaRPr lang="en-US" altLang="zh-CN" sz="360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endParaRPr lang="en-US" altLang="zh-CN" sz="360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慕课网，上面有很多免费的</a:t>
            </a:r>
            <a:r>
              <a:rPr lang="zh-CN" altLang="en-US" dirty="0" smtClean="0">
                <a:sym typeface="+mn-ea"/>
              </a:rPr>
              <a:t>视频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逛逛</a:t>
            </a:r>
            <a:r>
              <a:rPr lang="zh-CN" altLang="en-US" dirty="0" smtClean="0">
                <a:sym typeface="+mn-ea"/>
              </a:rPr>
              <a:t>社区（</a:t>
            </a:r>
            <a:r>
              <a:rPr lang="en-US" altLang="zh-CN" dirty="0" smtClean="0">
                <a:sym typeface="+mn-ea"/>
              </a:rPr>
              <a:t>CSDN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GitHub</a:t>
            </a:r>
            <a:r>
              <a:rPr lang="zh-CN" altLang="en-US" dirty="0" smtClean="0">
                <a:sym typeface="+mn-ea"/>
              </a:rPr>
              <a:t>上去看看源码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站在岸上永远也学不会游泳，一定要有亲身实践，代码是写出来的</a:t>
            </a:r>
            <a:r>
              <a:rPr lang="zh-CN" altLang="en-US" dirty="0" smtClean="0">
                <a:sym typeface="+mn-ea"/>
              </a:rPr>
              <a:t>。千万不要眼高手低</a:t>
            </a:r>
            <a:r>
              <a:rPr lang="zh-CN" altLang="en-US" dirty="0" smtClean="0">
                <a:sym typeface="+mn-ea"/>
              </a:rPr>
              <a:t>，一看都懂，一讲都会，一做什么都不知道。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Filter</a:t>
            </a:r>
            <a:endParaRPr lang="zh-CN" altLang="en-US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过滤器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>
                <a:sym typeface="+mn-ea"/>
              </a:rPr>
              <a:t>过滤器可以使用一个管道字符（|）添加到表达式和指令中</a:t>
            </a:r>
            <a:endParaRPr lang="en-US" altLang="zh-CN" sz="3600" dirty="0" smtClean="0"/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sym typeface="+mn-ea"/>
              </a:rPr>
              <a:t>系统自定义过滤器：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ym typeface="+mn-ea"/>
              </a:rPr>
              <a:t>	</a:t>
            </a:r>
            <a:r>
              <a:rPr lang="zh-CN" altLang="en-US" sz="3600" dirty="0">
                <a:sym typeface="+mn-ea"/>
              </a:rPr>
              <a:t>currency、lowercase、uppercase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ym typeface="+mn-ea"/>
              </a:rPr>
              <a:t>	</a:t>
            </a:r>
            <a:r>
              <a:rPr lang="zh-CN" altLang="en-US" sz="3600" dirty="0">
                <a:sym typeface="+mn-ea"/>
              </a:rPr>
              <a:t>filter：从数组项中选择一个子集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ym typeface="+mn-ea"/>
              </a:rPr>
              <a:t>	</a:t>
            </a:r>
            <a:r>
              <a:rPr lang="zh-CN" altLang="en-US" sz="3600" dirty="0">
                <a:sym typeface="+mn-ea"/>
              </a:rPr>
              <a:t>orderBy：排序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.filter('getTextLength', function ()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function (input)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return input.length;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};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sym typeface="+mn-ea"/>
              </a:rPr>
              <a:t>retur</a:t>
            </a:r>
            <a:r>
              <a:rPr lang="en-US" altLang="zh-CN" sz="3600" dirty="0">
                <a:sym typeface="+mn-ea"/>
              </a:rPr>
              <a:t>n</a:t>
            </a:r>
            <a:r>
              <a:rPr lang="zh-CN" altLang="en-US" sz="3600" dirty="0">
                <a:sym typeface="+mn-ea"/>
              </a:rPr>
              <a:t>的</a:t>
            </a:r>
            <a:r>
              <a:rPr lang="en-US" altLang="zh-CN" sz="3600" dirty="0">
                <a:sym typeface="+mn-ea"/>
              </a:rPr>
              <a:t>function</a:t>
            </a:r>
            <a:r>
              <a:rPr lang="zh-CN" altLang="en-US" sz="3600" dirty="0">
                <a:sym typeface="+mn-ea"/>
              </a:rPr>
              <a:t>参数为过滤前的值，</a:t>
            </a:r>
            <a:r>
              <a:rPr lang="en-US" altLang="zh-CN" sz="3600" dirty="0">
                <a:sym typeface="+mn-ea"/>
              </a:rPr>
              <a:t>return</a:t>
            </a:r>
            <a:r>
              <a:rPr lang="zh-CN" altLang="en-US" sz="3600" dirty="0">
                <a:sym typeface="+mn-ea"/>
              </a:rPr>
              <a:t>为过滤后的值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sym typeface="+mn-ea"/>
              </a:rPr>
              <a:t>Directive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事件指令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&lt;div ng-app="" ng-controller="myCtrl"&gt;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	&lt;button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ng-click="count = count + 1;"</a:t>
            </a:r>
            <a:r>
              <a:rPr lang="en-US" altLang="zh-CN" sz="2800" dirty="0">
                <a:sym typeface="+mn-ea"/>
              </a:rPr>
              <a:t>&gt;点我！&lt;/button&gt;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	&lt;p&gt;{{ count }}&lt;/p&gt;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&lt;/div&gt;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$scope.toggle</a:t>
            </a:r>
            <a:r>
              <a:rPr lang="en-US" altLang="zh-CN" sz="2800" dirty="0">
                <a:sym typeface="+mn-ea"/>
              </a:rPr>
              <a:t> = function(</a:t>
            </a:r>
            <a:r>
              <a:rPr lang="zh-CN" altLang="en-US" sz="2800" dirty="0">
                <a:sym typeface="宋体" panose="02010600030101010101" pitchFamily="2" charset="-122"/>
              </a:rPr>
              <a:t>$event</a:t>
            </a:r>
            <a:r>
              <a:rPr lang="en-US" altLang="zh-CN" sz="2800" dirty="0">
                <a:sym typeface="+mn-ea"/>
              </a:rPr>
              <a:t>) {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        $scope.myVar = !$scope.myVar;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+mn-ea"/>
              </a:rPr>
              <a:t> };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宋体" panose="02010600030101010101" pitchFamily="2" charset="-122"/>
              </a:rPr>
              <a:t>&lt;button </a:t>
            </a:r>
            <a:r>
              <a:rPr lang="en-US" altLang="zh-CN" sz="2800" dirty="0">
                <a:solidFill>
                  <a:srgbClr val="FF0000"/>
                </a:solidFill>
                <a:sym typeface="宋体" panose="02010600030101010101" pitchFamily="2" charset="-122"/>
              </a:rPr>
              <a:t>ng-click="toggle(</a:t>
            </a:r>
            <a:r>
              <a:rPr lang="zh-CN" altLang="en-US" sz="2800" dirty="0">
                <a:solidFill>
                  <a:srgbClr val="FF0000"/>
                </a:solidFill>
                <a:sym typeface="宋体" panose="02010600030101010101" pitchFamily="2" charset="-122"/>
              </a:rPr>
              <a:t>$event</a:t>
            </a:r>
            <a:r>
              <a:rPr lang="en-US" altLang="zh-CN" sz="2800" dirty="0">
                <a:solidFill>
                  <a:srgbClr val="FF0000"/>
                </a:solidFill>
                <a:sym typeface="宋体" panose="02010600030101010101" pitchFamily="2" charset="-122"/>
              </a:rPr>
              <a:t>)"</a:t>
            </a:r>
            <a:r>
              <a:rPr lang="en-US" altLang="zh-CN" sz="2800" dirty="0">
                <a:sym typeface="宋体" panose="02010600030101010101" pitchFamily="2" charset="-122"/>
              </a:rPr>
              <a:t>&gt;隐藏/显示&lt;/button&gt;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sym typeface="+mn-ea"/>
              </a:rPr>
              <a:t>存在事件冒泡，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$event.stopPropagation()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sz="3200" dirty="0">
                <a:sym typeface="+mn-ea"/>
              </a:rPr>
              <a:t>取消事件冒泡</a:t>
            </a:r>
            <a:endParaRPr lang="zh-CN" altLang="en-US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sym typeface="+mn-ea"/>
              </a:rPr>
              <a:t>Angularjs</a:t>
            </a:r>
            <a:r>
              <a:rPr lang="zh-CN" altLang="en-US" sz="3200" dirty="0">
                <a:sym typeface="+mn-ea"/>
              </a:rPr>
              <a:t>定义了很多事件，包括click、dblclick、mousedown、mouseup、mouseover、mouseout、mousemove、mouseenter、mouseleave、keydown、keyup、keypress、submit、focus、blur、copy、cut、paste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自定义指令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 lnSpcReduction="20000"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app.directive('myDirective', function () {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                return {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                    restrict: 'E',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                    template: '&lt;div&gt;&lt;a href="http://bbs.csdn.net/home"&gt;点我进入CSDN论坛&lt;/a&gt;&lt;/div&gt;'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                };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ym typeface="+mn-ea"/>
              </a:rPr>
              <a:t>            }) </a:t>
            </a:r>
            <a:endParaRPr lang="zh-CN" altLang="en-US" sz="3200" dirty="0">
              <a:sym typeface="+mn-ea"/>
            </a:endParaRPr>
          </a:p>
          <a:p>
            <a:r>
              <a:rPr lang="en-US" altLang="zh-CN" dirty="0">
                <a:sym typeface="宋体" panose="02010600030101010101" pitchFamily="2" charset="-122"/>
              </a:rPr>
              <a:t>directive()这个方法定义了一个新的指令，该方法有两个参数，第一个</a:t>
            </a:r>
            <a:r>
              <a:rPr lang="en-US" altLang="zh-CN" dirty="0">
                <a:sym typeface="Arial" panose="020B0604020202020204" pitchFamily="34" charset="0"/>
              </a:rPr>
              <a:t>'myDirective'</a:t>
            </a:r>
            <a:r>
              <a:rPr lang="en-US" altLang="zh-CN" dirty="0">
                <a:sym typeface="宋体" panose="02010600030101010101" pitchFamily="2" charset="-122"/>
              </a:rPr>
              <a:t>就是规定指令的名字为</a:t>
            </a:r>
            <a:r>
              <a:rPr lang="en-US" altLang="zh-CN" dirty="0">
                <a:sym typeface="Arial" panose="020B0604020202020204" pitchFamily="34" charset="0"/>
              </a:rPr>
              <a:t>'myDirective'</a:t>
            </a:r>
            <a:r>
              <a:rPr lang="en-US" altLang="zh-CN" dirty="0">
                <a:sym typeface="宋体" panose="02010600030101010101" pitchFamily="2" charset="-122"/>
              </a:rPr>
              <a:t>，第二个参数是返回指令对象的函数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自定义指令参数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restrict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规定指令在HTML代码中可以使用什么表现形式：</a:t>
            </a:r>
            <a:r>
              <a:rPr lang="zh-CN" altLang="en-US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E 作为元素名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使用、</a:t>
            </a:r>
            <a:r>
              <a:rPr lang="zh-CN" altLang="en-US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A 作为属性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使用、C 作为类名使用、M 作为注释使用，可以混合使用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template规定了指令被Angular编译和链接（link）后生成的HTML标记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templateUrl指向一个外部的文件地址，我们通常把模板放在外部的一个HTML文件中，然后使用templateUrl来指向他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457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Kozuka Gothic Pro L</vt:lpstr>
      <vt:lpstr>方正正纤黑简体</vt:lpstr>
      <vt:lpstr>锐字云字库超粗黑体1.0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过滤器</vt:lpstr>
      <vt:lpstr>自定义过滤器</vt:lpstr>
      <vt:lpstr>PowerPoint 演示文稿</vt:lpstr>
      <vt:lpstr>事件指令</vt:lpstr>
      <vt:lpstr>PowerPoint 演示文稿</vt:lpstr>
      <vt:lpstr>自定义指令</vt:lpstr>
      <vt:lpstr>自定义指令参数</vt:lpstr>
      <vt:lpstr>PowerPoint 演示文稿</vt:lpstr>
      <vt:lpstr>学习建议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212</cp:revision>
  <dcterms:created xsi:type="dcterms:W3CDTF">2016-03-31T10:33:00Z</dcterms:created>
  <dcterms:modified xsi:type="dcterms:W3CDTF">2017-04-14T01:48:31Z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