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s/slide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13.xml" ContentType="application/vnd.openxmlformats-officedocument.presentationml.slide+xml"/>
  <Override PartName="/ppt/slides/slide19.xml" ContentType="application/vnd.openxmlformats-officedocument.presentationml.slide+xml"/>
  <Override PartName="/ppt/slides/slide11.xml" ContentType="application/vnd.openxmlformats-officedocument.presentationml.slide+xml"/>
  <Override PartName="/ppt/slides/slide4.xml" ContentType="application/vnd.openxmlformats-officedocument.presentationml.slide+xml"/>
  <Override PartName="/ppt/slides/slide12.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9.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notesSlides/notesSlide13.xml" ContentType="application/vnd.openxmlformats-officedocument.presentationml.notesSlide+xml"/>
  <Override PartName="/ppt/notesSlides/notesSlide12.xml" ContentType="application/vnd.openxmlformats-officedocument.presentationml.notesSlide+xml"/>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slideMasters/slideMaster1.xml" ContentType="application/vnd.openxmlformats-officedocument.presentationml.slideMaster+xml"/>
  <Override PartName="/ppt/notesSlides/notesSlide15.xml" ContentType="application/vnd.openxmlformats-officedocument.presentationml.notesSlide+xml"/>
  <Override PartName="/ppt/notesSlides/notesSlide7.xml" ContentType="application/vnd.openxmlformats-officedocument.presentationml.notesSlide+xml"/>
  <Override PartName="/ppt/notesSlides/notesSlide14.xml" ContentType="application/vnd.openxmlformats-officedocument.presentationml.notesSlide+xml"/>
  <Override PartName="/ppt/notesSlides/notesSlide6.xml" ContentType="application/vnd.openxmlformats-officedocument.presentationml.notesSlid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notesMasters/notesMaster1.xml" ContentType="application/vnd.openxmlformats-officedocument.presentationml.notesMaster+xml"/>
  <Override PartName="/ppt/theme/theme2.xml" ContentType="application/vnd.openxmlformats-officedocument.theme+xml"/>
  <Override PartName="/ppt/theme/theme1.xml" ContentType="application/vnd.openxmlformats-officedocument.theme+xml"/>
  <Override PartName="/ppt/handoutMasters/handoutMaster1.xml" ContentType="application/vnd.openxmlformats-officedocument.presentationml.handoutMaster+xml"/>
  <Override PartName="/ppt/theme/theme3.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app.xml" ContentType="application/vnd.openxmlformats-officedocument.extended-properties+xml"/>
  <Override PartName="/docProps/custom.xml" ContentType="application/vnd.openxmlformats-officedocument.custom-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77" r:id="rId2"/>
  </p:sldMasterIdLst>
  <p:notesMasterIdLst>
    <p:notesMasterId r:id="rId23"/>
  </p:notesMasterIdLst>
  <p:handoutMasterIdLst>
    <p:handoutMasterId r:id="rId24"/>
  </p:handoutMasterIdLst>
  <p:sldIdLst>
    <p:sldId id="256" r:id="rId3"/>
    <p:sldId id="355" r:id="rId4"/>
    <p:sldId id="356" r:id="rId5"/>
    <p:sldId id="392" r:id="rId6"/>
    <p:sldId id="393" r:id="rId7"/>
    <p:sldId id="403" r:id="rId8"/>
    <p:sldId id="395" r:id="rId9"/>
    <p:sldId id="396" r:id="rId10"/>
    <p:sldId id="397" r:id="rId11"/>
    <p:sldId id="398" r:id="rId12"/>
    <p:sldId id="399" r:id="rId13"/>
    <p:sldId id="400" r:id="rId14"/>
    <p:sldId id="404" r:id="rId15"/>
    <p:sldId id="405" r:id="rId16"/>
    <p:sldId id="407" r:id="rId17"/>
    <p:sldId id="408" r:id="rId18"/>
    <p:sldId id="409" r:id="rId19"/>
    <p:sldId id="410" r:id="rId20"/>
    <p:sldId id="411" r:id="rId21"/>
    <p:sldId id="412" r:id="rId22"/>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3888">
          <p15:clr>
            <a:srgbClr val="A4A3A4"/>
          </p15:clr>
        </p15:guide>
        <p15:guide id="3" orient="horz" pos="432">
          <p15:clr>
            <a:srgbClr val="A4A3A4"/>
          </p15:clr>
        </p15:guide>
        <p15:guide id="4" orient="horz" pos="3072">
          <p15:clr>
            <a:srgbClr val="A4A3A4"/>
          </p15:clr>
        </p15:guide>
        <p15:guide id="5" orient="horz" pos="3408">
          <p15:clr>
            <a:srgbClr val="A4A3A4"/>
          </p15:clr>
        </p15:guide>
        <p15:guide id="6" pos="3839">
          <p15:clr>
            <a:srgbClr val="A4A3A4"/>
          </p15:clr>
        </p15:guide>
        <p15:guide id="7" pos="383">
          <p15:clr>
            <a:srgbClr val="A4A3A4"/>
          </p15:clr>
        </p15:guide>
        <p15:guide id="8" pos="7295">
          <p15:clr>
            <a:srgbClr val="A4A3A4"/>
          </p15:clr>
        </p15:guide>
        <p15:guide id="9" pos="815">
          <p15:clr>
            <a:srgbClr val="A4A3A4"/>
          </p15:clr>
        </p15:guide>
        <p15:guide id="10" pos="2879">
          <p15:clr>
            <a:srgbClr val="A4A3A4"/>
          </p15:clr>
        </p15:guide>
        <p15:guide id="11" pos="307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浅色样式 3 - 强调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16" autoAdjust="0"/>
    <p:restoredTop sz="88563" autoAdjust="0"/>
  </p:normalViewPr>
  <p:slideViewPr>
    <p:cSldViewPr>
      <p:cViewPr varScale="1">
        <p:scale>
          <a:sx n="76" d="100"/>
          <a:sy n="76" d="100"/>
        </p:scale>
        <p:origin x="126" y="534"/>
      </p:cViewPr>
      <p:guideLst>
        <p:guide orient="horz" pos="2160"/>
        <p:guide orient="horz" pos="3888"/>
        <p:guide orient="horz" pos="432"/>
        <p:guide orient="horz" pos="3072"/>
        <p:guide orient="horz" pos="3408"/>
        <p:guide pos="3839"/>
        <p:guide pos="383"/>
        <p:guide pos="7295"/>
        <p:guide pos="815"/>
        <p:guide pos="2879"/>
        <p:guide pos="3071"/>
      </p:guideLst>
    </p:cSldViewPr>
  </p:slideViewPr>
  <p:notesTextViewPr>
    <p:cViewPr>
      <p:scale>
        <a:sx n="1" d="1"/>
        <a:sy n="1" d="1"/>
      </p:scale>
      <p:origin x="0" y="0"/>
    </p:cViewPr>
  </p:notesTextViewPr>
  <p:notesViewPr>
    <p:cSldViewPr showGuides="1">
      <p:cViewPr varScale="1">
        <p:scale>
          <a:sx n="84" d="100"/>
          <a:sy n="84" d="100"/>
        </p:scale>
        <p:origin x="1002" y="6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 Id="rId30"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latinLnBrk="0">
              <a:defRPr lang="zh-CN" sz="1200"/>
            </a:lvl1pPr>
          </a:lstStyle>
          <a:p>
            <a:endParaRPr lang="zh-CN"/>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latinLnBrk="0">
              <a:defRPr lang="zh-CN" sz="1200"/>
            </a:lvl1pPr>
          </a:lstStyle>
          <a:p>
            <a:fld id="{AC8CEC3D-96F7-401F-9673-3EE7F75C9C5B}" type="datetimeFigureOut">
              <a:rPr lang="en-US" altLang="zh-CN"/>
              <a:t>2/27/2017</a:t>
            </a:fld>
            <a:endParaRPr lang="zh-CN"/>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latinLnBrk="0">
              <a:defRPr lang="zh-CN" sz="1200"/>
            </a:lvl1pPr>
          </a:lstStyle>
          <a:p>
            <a:endParaRPr lang="zh-CN"/>
          </a:p>
        </p:txBody>
      </p:sp>
      <p:sp>
        <p:nvSpPr>
          <p:cNvPr id="5" name="幻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latinLnBrk="0">
              <a:defRPr lang="zh-CN" sz="1200"/>
            </a:lvl1pPr>
          </a:lstStyle>
          <a:p>
            <a:fld id="{A98ED8CD-4E4C-49AC-BDC6-2963BA49E54F}" type="slidenum">
              <a:rPr lang="zh-CN"/>
              <a:t>‹#›</a:t>
            </a:fld>
            <a:endParaRPr lang="zh-CN"/>
          </a:p>
        </p:txBody>
      </p:sp>
    </p:spTree>
    <p:extLst>
      <p:ext uri="{BB962C8B-B14F-4D97-AF65-F5344CB8AC3E}">
        <p14:creationId xmlns:p14="http://schemas.microsoft.com/office/powerpoint/2010/main" val="3434179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latinLnBrk="0">
              <a:defRPr lang="zh-CN" sz="1200"/>
            </a:lvl1pPr>
          </a:lstStyle>
          <a:p>
            <a:endParaRPr lang="zh-CN"/>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latinLnBrk="0">
              <a:defRPr lang="zh-CN" sz="1200"/>
            </a:lvl1pPr>
          </a:lstStyle>
          <a:p>
            <a:fld id="{F032BCF4-D26D-4DAF-9F57-FE1E61FE7935}" type="datetimeFigureOut">
              <a:t>2017/2/27</a:t>
            </a:fld>
            <a:endParaRPr lang="zh-CN"/>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latinLnBrk="0">
              <a:defRPr lang="zh-CN" sz="1200"/>
            </a:lvl1pPr>
          </a:lstStyle>
          <a:p>
            <a:endParaRPr lang="zh-CN"/>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latinLnBrk="0">
              <a:defRPr lang="zh-CN" sz="1200"/>
            </a:lvl1pPr>
          </a:lstStyle>
          <a:p>
            <a:fld id="{5FB91549-43BF-425A-AF25-75262019208C}" type="slidenum">
              <a:t>‹#›</a:t>
            </a:fld>
            <a:endParaRPr lang="zh-CN"/>
          </a:p>
        </p:txBody>
      </p:sp>
    </p:spTree>
    <p:extLst>
      <p:ext uri="{BB962C8B-B14F-4D97-AF65-F5344CB8AC3E}">
        <p14:creationId xmlns:p14="http://schemas.microsoft.com/office/powerpoint/2010/main" val="4239286417"/>
      </p:ext>
    </p:extLst>
  </p:cSld>
  <p:clrMap bg1="lt1" tx1="dk1" bg2="lt2" tx2="dk2" accent1="accent1" accent2="accent2" accent3="accent3" accent4="accent4" accent5="accent5" accent6="accent6" hlink="hlink" folHlink="folHlink"/>
  <p:notesStyle>
    <a:lvl1pPr marL="0" algn="l" defTabSz="914400" rtl="0" eaLnBrk="1" latinLnBrk="0" hangingPunct="1">
      <a:defRPr lang="zh-CN" sz="1200" kern="1200">
        <a:solidFill>
          <a:schemeClr val="tx2"/>
        </a:solidFill>
        <a:latin typeface="+mn-lt"/>
        <a:ea typeface="+mn-ea"/>
        <a:cs typeface="+mn-cs"/>
      </a:defRPr>
    </a:lvl1pPr>
    <a:lvl2pPr marL="457200" algn="l" defTabSz="914400" rtl="0" eaLnBrk="1" latinLnBrk="0" hangingPunct="1">
      <a:defRPr lang="zh-CN" sz="1200" kern="1200">
        <a:solidFill>
          <a:schemeClr val="tx2"/>
        </a:solidFill>
        <a:latin typeface="+mn-lt"/>
        <a:ea typeface="+mn-ea"/>
        <a:cs typeface="+mn-cs"/>
      </a:defRPr>
    </a:lvl2pPr>
    <a:lvl3pPr marL="914400" algn="l" defTabSz="914400" rtl="0" eaLnBrk="1" latinLnBrk="0" hangingPunct="1">
      <a:defRPr lang="zh-CN" sz="1200" kern="1200">
        <a:solidFill>
          <a:schemeClr val="tx2"/>
        </a:solidFill>
        <a:latin typeface="+mn-lt"/>
        <a:ea typeface="+mn-ea"/>
        <a:cs typeface="+mn-cs"/>
      </a:defRPr>
    </a:lvl3pPr>
    <a:lvl4pPr marL="1371600" algn="l" defTabSz="914400" rtl="0" eaLnBrk="1" latinLnBrk="0" hangingPunct="1">
      <a:defRPr lang="zh-CN" sz="1200" kern="1200">
        <a:solidFill>
          <a:schemeClr val="tx2"/>
        </a:solidFill>
        <a:latin typeface="+mn-lt"/>
        <a:ea typeface="+mn-ea"/>
        <a:cs typeface="+mn-cs"/>
      </a:defRPr>
    </a:lvl4pPr>
    <a:lvl5pPr marL="1828800" algn="l" defTabSz="914400" rtl="0" eaLnBrk="1" latinLnBrk="0" hangingPunct="1">
      <a:defRPr lang="zh-CN" sz="1200" kern="1200">
        <a:solidFill>
          <a:schemeClr val="tx2"/>
        </a:solidFill>
        <a:latin typeface="+mn-lt"/>
        <a:ea typeface="+mn-ea"/>
        <a:cs typeface="+mn-cs"/>
      </a:defRPr>
    </a:lvl5pPr>
    <a:lvl6pPr marL="2286000" algn="l" defTabSz="914400" rtl="0" eaLnBrk="1" latinLnBrk="0" hangingPunct="1">
      <a:defRPr lang="zh-CN" sz="1200" kern="1200">
        <a:solidFill>
          <a:schemeClr val="tx1"/>
        </a:solidFill>
        <a:latin typeface="+mn-lt"/>
        <a:ea typeface="+mn-ea"/>
        <a:cs typeface="+mn-cs"/>
      </a:defRPr>
    </a:lvl6pPr>
    <a:lvl7pPr marL="2743200" algn="l" defTabSz="914400" rtl="0" eaLnBrk="1" latinLnBrk="0" hangingPunct="1">
      <a:defRPr lang="zh-CN" sz="1200" kern="1200">
        <a:solidFill>
          <a:schemeClr val="tx1"/>
        </a:solidFill>
        <a:latin typeface="+mn-lt"/>
        <a:ea typeface="+mn-ea"/>
        <a:cs typeface="+mn-cs"/>
      </a:defRPr>
    </a:lvl7pPr>
    <a:lvl8pPr marL="3200400" algn="l" defTabSz="914400" rtl="0" eaLnBrk="1" latinLnBrk="0" hangingPunct="1">
      <a:defRPr lang="zh-CN" sz="1200" kern="1200">
        <a:solidFill>
          <a:schemeClr val="tx1"/>
        </a:solidFill>
        <a:latin typeface="+mn-lt"/>
        <a:ea typeface="+mn-ea"/>
        <a:cs typeface="+mn-cs"/>
      </a:defRPr>
    </a:lvl8pPr>
    <a:lvl9pPr marL="3657600" algn="l" defTabSz="914400" rtl="0" eaLnBrk="1" latinLnBrk="0" hangingPunct="1">
      <a:defRPr lang="zh-CN"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FB91549-43BF-425A-AF25-75262019208C}" type="slidenum">
              <a:rPr lang="en-US" altLang="zh-CN" smtClean="0"/>
              <a:t>1</a:t>
            </a:fld>
            <a:endParaRPr lang="zh-CN" altLang="en-US"/>
          </a:p>
        </p:txBody>
      </p:sp>
    </p:spTree>
    <p:extLst>
      <p:ext uri="{BB962C8B-B14F-4D97-AF65-F5344CB8AC3E}">
        <p14:creationId xmlns:p14="http://schemas.microsoft.com/office/powerpoint/2010/main" val="27772025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244742C4-A4E5-47D8-AC66-5A142D4C0988}" type="slidenum">
              <a:rPr lang="en-US" altLang="zh-CN" smtClean="0"/>
              <a:pPr>
                <a:defRPr/>
              </a:pPr>
              <a:t>14</a:t>
            </a:fld>
            <a:endParaRPr lang="en-US" altLang="zh-CN"/>
          </a:p>
        </p:txBody>
      </p:sp>
    </p:spTree>
    <p:extLst>
      <p:ext uri="{BB962C8B-B14F-4D97-AF65-F5344CB8AC3E}">
        <p14:creationId xmlns:p14="http://schemas.microsoft.com/office/powerpoint/2010/main" val="2198345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244742C4-A4E5-47D8-AC66-5A142D4C0988}" type="slidenum">
              <a:rPr lang="en-US" altLang="zh-CN" smtClean="0"/>
              <a:pPr>
                <a:defRPr/>
              </a:pPr>
              <a:t>15</a:t>
            </a:fld>
            <a:endParaRPr lang="en-US" altLang="zh-CN"/>
          </a:p>
        </p:txBody>
      </p:sp>
    </p:spTree>
    <p:extLst>
      <p:ext uri="{BB962C8B-B14F-4D97-AF65-F5344CB8AC3E}">
        <p14:creationId xmlns:p14="http://schemas.microsoft.com/office/powerpoint/2010/main" val="41026175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244742C4-A4E5-47D8-AC66-5A142D4C0988}" type="slidenum">
              <a:rPr lang="en-US" altLang="zh-CN" smtClean="0"/>
              <a:pPr>
                <a:defRPr/>
              </a:pPr>
              <a:t>16</a:t>
            </a:fld>
            <a:endParaRPr lang="en-US" altLang="zh-CN"/>
          </a:p>
        </p:txBody>
      </p:sp>
    </p:spTree>
    <p:extLst>
      <p:ext uri="{BB962C8B-B14F-4D97-AF65-F5344CB8AC3E}">
        <p14:creationId xmlns:p14="http://schemas.microsoft.com/office/powerpoint/2010/main" val="17917856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244742C4-A4E5-47D8-AC66-5A142D4C0988}" type="slidenum">
              <a:rPr lang="en-US" altLang="zh-CN" smtClean="0"/>
              <a:pPr>
                <a:defRPr/>
              </a:pPr>
              <a:t>17</a:t>
            </a:fld>
            <a:endParaRPr lang="en-US" altLang="zh-CN"/>
          </a:p>
        </p:txBody>
      </p:sp>
    </p:spTree>
    <p:extLst>
      <p:ext uri="{BB962C8B-B14F-4D97-AF65-F5344CB8AC3E}">
        <p14:creationId xmlns:p14="http://schemas.microsoft.com/office/powerpoint/2010/main" val="2009770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244742C4-A4E5-47D8-AC66-5A142D4C0988}" type="slidenum">
              <a:rPr lang="en-US" altLang="zh-CN" smtClean="0"/>
              <a:pPr>
                <a:defRPr/>
              </a:pPr>
              <a:t>18</a:t>
            </a:fld>
            <a:endParaRPr lang="en-US" altLang="zh-CN"/>
          </a:p>
        </p:txBody>
      </p:sp>
    </p:spTree>
    <p:extLst>
      <p:ext uri="{BB962C8B-B14F-4D97-AF65-F5344CB8AC3E}">
        <p14:creationId xmlns:p14="http://schemas.microsoft.com/office/powerpoint/2010/main" val="21057170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244742C4-A4E5-47D8-AC66-5A142D4C0988}" type="slidenum">
              <a:rPr lang="en-US" altLang="zh-CN" smtClean="0"/>
              <a:pPr>
                <a:defRPr/>
              </a:pPr>
              <a:t>19</a:t>
            </a:fld>
            <a:endParaRPr lang="en-US" altLang="zh-CN"/>
          </a:p>
        </p:txBody>
      </p:sp>
    </p:spTree>
    <p:extLst>
      <p:ext uri="{BB962C8B-B14F-4D97-AF65-F5344CB8AC3E}">
        <p14:creationId xmlns:p14="http://schemas.microsoft.com/office/powerpoint/2010/main" val="15254808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D747682-7B5E-4D91-86A1-D1E4E5B3AF05}" type="slidenum">
              <a:rPr lang="en-US" altLang="zh-CN"/>
              <a:pPr/>
              <a:t>4</a:t>
            </a:fld>
            <a:endParaRPr lang="en-US" altLang="zh-CN"/>
          </a:p>
        </p:txBody>
      </p:sp>
      <p:sp>
        <p:nvSpPr>
          <p:cNvPr id="74754" name="Rectangle 2"/>
          <p:cNvSpPr>
            <a:spLocks noGrp="1" noRot="1" noChangeAspect="1" noChangeArrowheads="1" noTextEdit="1"/>
          </p:cNvSpPr>
          <p:nvPr>
            <p:ph type="sldImg"/>
          </p:nvPr>
        </p:nvSpPr>
        <p:spPr>
          <a:ln/>
        </p:spPr>
      </p:sp>
      <p:sp>
        <p:nvSpPr>
          <p:cNvPr id="7475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9664677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A2AA455-B011-419B-B17B-C01128BB1DD7}" type="slidenum">
              <a:rPr lang="en-US" altLang="zh-CN"/>
              <a:pPr/>
              <a:t>5</a:t>
            </a:fld>
            <a:endParaRPr lang="en-US" altLang="zh-CN"/>
          </a:p>
        </p:txBody>
      </p:sp>
      <p:sp>
        <p:nvSpPr>
          <p:cNvPr id="80898"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2406377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a:ln/>
        </p:spPr>
      </p:sp>
      <p:sp>
        <p:nvSpPr>
          <p:cNvPr id="235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panose="020B0604020202020204" pitchFamily="34" charset="0"/>
            </a:endParaRPr>
          </a:p>
        </p:txBody>
      </p:sp>
      <p:sp>
        <p:nvSpPr>
          <p:cNvPr id="2355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8ADB4F6-A321-4216-B418-4B99CE06D7DE}" type="slidenum">
              <a:rPr lang="en-US" altLang="zh-CN"/>
              <a:pPr eaLnBrk="1" hangingPunct="1"/>
              <a:t>7</a:t>
            </a:fld>
            <a:endParaRPr lang="en-US" altLang="zh-CN"/>
          </a:p>
        </p:txBody>
      </p:sp>
    </p:spTree>
    <p:extLst>
      <p:ext uri="{BB962C8B-B14F-4D97-AF65-F5344CB8AC3E}">
        <p14:creationId xmlns:p14="http://schemas.microsoft.com/office/powerpoint/2010/main" val="6883433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a:ln/>
        </p:spPr>
      </p:sp>
      <p:sp>
        <p:nvSpPr>
          <p:cNvPr id="2457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panose="020B0604020202020204" pitchFamily="34" charset="0"/>
            </a:endParaRPr>
          </a:p>
        </p:txBody>
      </p:sp>
      <p:sp>
        <p:nvSpPr>
          <p:cNvPr id="2458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C68BD60-3D1E-4553-BFB6-1B2E7DEFEF55}" type="slidenum">
              <a:rPr lang="en-US" altLang="zh-CN"/>
              <a:pPr eaLnBrk="1" hangingPunct="1"/>
              <a:t>8</a:t>
            </a:fld>
            <a:endParaRPr lang="en-US" altLang="zh-CN"/>
          </a:p>
        </p:txBody>
      </p:sp>
    </p:spTree>
    <p:extLst>
      <p:ext uri="{BB962C8B-B14F-4D97-AF65-F5344CB8AC3E}">
        <p14:creationId xmlns:p14="http://schemas.microsoft.com/office/powerpoint/2010/main" val="31492182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TextEdit="1"/>
          </p:cNvSpPr>
          <p:nvPr>
            <p:ph type="sldImg"/>
          </p:nvPr>
        </p:nvSpPr>
        <p:spPr>
          <a:ln/>
        </p:spPr>
      </p:sp>
      <p:sp>
        <p:nvSpPr>
          <p:cNvPr id="2560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panose="020B0604020202020204" pitchFamily="34" charset="0"/>
            </a:endParaRPr>
          </a:p>
        </p:txBody>
      </p:sp>
      <p:sp>
        <p:nvSpPr>
          <p:cNvPr id="2560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197BBC3-D8D7-4DEC-81B7-19C1EDCEC013}" type="slidenum">
              <a:rPr lang="en-US" altLang="zh-CN"/>
              <a:pPr eaLnBrk="1" hangingPunct="1"/>
              <a:t>9</a:t>
            </a:fld>
            <a:endParaRPr lang="en-US" altLang="zh-CN"/>
          </a:p>
        </p:txBody>
      </p:sp>
    </p:spTree>
    <p:extLst>
      <p:ext uri="{BB962C8B-B14F-4D97-AF65-F5344CB8AC3E}">
        <p14:creationId xmlns:p14="http://schemas.microsoft.com/office/powerpoint/2010/main" val="28216606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a:ln/>
        </p:spPr>
      </p:sp>
      <p:sp>
        <p:nvSpPr>
          <p:cNvPr id="2662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panose="020B0604020202020204" pitchFamily="34" charset="0"/>
            </a:endParaRPr>
          </a:p>
        </p:txBody>
      </p:sp>
      <p:sp>
        <p:nvSpPr>
          <p:cNvPr id="2662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F05ABAE-445F-4D1F-B848-FAC37042CBAD}" type="slidenum">
              <a:rPr lang="en-US" altLang="zh-CN"/>
              <a:pPr eaLnBrk="1" hangingPunct="1"/>
              <a:t>10</a:t>
            </a:fld>
            <a:endParaRPr lang="en-US" altLang="zh-CN"/>
          </a:p>
        </p:txBody>
      </p:sp>
    </p:spTree>
    <p:extLst>
      <p:ext uri="{BB962C8B-B14F-4D97-AF65-F5344CB8AC3E}">
        <p14:creationId xmlns:p14="http://schemas.microsoft.com/office/powerpoint/2010/main" val="30267034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TextEdit="1"/>
          </p:cNvSpPr>
          <p:nvPr>
            <p:ph type="sldImg"/>
          </p:nvPr>
        </p:nvSpPr>
        <p:spPr>
          <a:ln/>
        </p:spPr>
      </p:sp>
      <p:sp>
        <p:nvSpPr>
          <p:cNvPr id="2765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panose="020B0604020202020204" pitchFamily="34" charset="0"/>
            </a:endParaRPr>
          </a:p>
        </p:txBody>
      </p:sp>
      <p:sp>
        <p:nvSpPr>
          <p:cNvPr id="2765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5EAF2D0-5BFA-4C49-8BE4-E5035710E9BE}" type="slidenum">
              <a:rPr lang="en-US" altLang="zh-CN"/>
              <a:pPr eaLnBrk="1" hangingPunct="1"/>
              <a:t>11</a:t>
            </a:fld>
            <a:endParaRPr lang="en-US" altLang="zh-CN"/>
          </a:p>
        </p:txBody>
      </p:sp>
    </p:spTree>
    <p:extLst>
      <p:ext uri="{BB962C8B-B14F-4D97-AF65-F5344CB8AC3E}">
        <p14:creationId xmlns:p14="http://schemas.microsoft.com/office/powerpoint/2010/main" val="24142996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幻灯片图像占位符 1"/>
          <p:cNvSpPr>
            <a:spLocks noGrp="1" noRot="1" noChangeAspect="1" noTextEdit="1"/>
          </p:cNvSpPr>
          <p:nvPr>
            <p:ph type="sldImg"/>
          </p:nvPr>
        </p:nvSpPr>
        <p:spPr>
          <a:ln/>
        </p:spPr>
      </p:sp>
      <p:sp>
        <p:nvSpPr>
          <p:cNvPr id="2867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panose="020B0604020202020204" pitchFamily="34" charset="0"/>
            </a:endParaRPr>
          </a:p>
        </p:txBody>
      </p:sp>
      <p:sp>
        <p:nvSpPr>
          <p:cNvPr id="2867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8CC29B5-F9A4-4C68-9BC0-78D52D71AB48}" type="slidenum">
              <a:rPr lang="en-US" altLang="zh-CN"/>
              <a:pPr eaLnBrk="1" hangingPunct="1"/>
              <a:t>12</a:t>
            </a:fld>
            <a:endParaRPr lang="en-US" altLang="zh-CN"/>
          </a:p>
        </p:txBody>
      </p:sp>
    </p:spTree>
    <p:extLst>
      <p:ext uri="{BB962C8B-B14F-4D97-AF65-F5344CB8AC3E}">
        <p14:creationId xmlns:p14="http://schemas.microsoft.com/office/powerpoint/2010/main" val="833106299"/>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920594" y="1346947"/>
            <a:ext cx="10220330"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594" y="4299697"/>
            <a:ext cx="10220330"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594" y="1484779"/>
            <a:ext cx="10220330"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6702" y="4068923"/>
            <a:ext cx="1080623"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286" y="1432223"/>
            <a:ext cx="9964364" cy="3035808"/>
          </a:xfrm>
        </p:spPr>
        <p:txBody>
          <a:bodyPr anchor="ctr">
            <a:noAutofit/>
          </a:bodyPr>
          <a:lstStyle>
            <a:lvl1pPr algn="l">
              <a:lnSpc>
                <a:spcPct val="80000"/>
              </a:lnSpc>
              <a:defRPr sz="9597" cap="all" baseline="0">
                <a:blipFill dpi="0" rotWithShape="1">
                  <a:blip r:embed="rId4"/>
                  <a:srcRect/>
                  <a:tile tx="6350" ty="-127000" sx="65000" sy="64000" flip="none" algn="tl"/>
                </a:blip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069569" y="4389120"/>
            <a:ext cx="7889217" cy="1069848"/>
          </a:xfrm>
        </p:spPr>
        <p:txBody>
          <a:bodyPr>
            <a:normAutofit/>
          </a:bodyPr>
          <a:lstStyle>
            <a:lvl1pPr marL="0" indent="0" algn="l">
              <a:buNone/>
              <a:defRPr sz="2199">
                <a:solidFill>
                  <a:schemeClr val="tx1"/>
                </a:solidFill>
              </a:defRPr>
            </a:lvl1pPr>
            <a:lvl2pPr marL="457063" indent="0" algn="ctr">
              <a:buNone/>
              <a:defRPr sz="2199"/>
            </a:lvl2pPr>
            <a:lvl3pPr marL="914126" indent="0" algn="ctr">
              <a:buNone/>
              <a:defRPr sz="2199"/>
            </a:lvl3pPr>
            <a:lvl4pPr marL="1371189" indent="0" algn="ctr">
              <a:buNone/>
              <a:defRPr sz="1999"/>
            </a:lvl4pPr>
            <a:lvl5pPr marL="1828251" indent="0" algn="ctr">
              <a:buNone/>
              <a:defRPr sz="1999"/>
            </a:lvl5pPr>
            <a:lvl6pPr marL="2285314" indent="0" algn="ctr">
              <a:buNone/>
              <a:defRPr sz="1999"/>
            </a:lvl6pPr>
            <a:lvl7pPr marL="2742377" indent="0" algn="ctr">
              <a:buNone/>
              <a:defRPr sz="1999"/>
            </a:lvl7pPr>
            <a:lvl8pPr marL="3199440" indent="0" algn="ctr">
              <a:buNone/>
              <a:defRPr sz="1999"/>
            </a:lvl8pPr>
            <a:lvl9pPr marL="3656503" indent="0" algn="ctr">
              <a:buNone/>
              <a:defRPr sz="1999"/>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81C93FC7-9D1A-468B-98DB-D1E8D74418D9}" type="datetimeFigureOut">
              <a:rPr lang="zh-CN" altLang="en-US" smtClean="0"/>
              <a:pPr/>
              <a:t>2017/2/27</a:t>
            </a:fld>
            <a:endParaRPr lang="zh-CN"/>
          </a:p>
        </p:txBody>
      </p:sp>
      <p:sp>
        <p:nvSpPr>
          <p:cNvPr id="5" name="Footer Placeholder 4"/>
          <p:cNvSpPr>
            <a:spLocks noGrp="1"/>
          </p:cNvSpPr>
          <p:nvPr>
            <p:ph type="ftr" sz="quarter" idx="11"/>
          </p:nvPr>
        </p:nvSpPr>
        <p:spPr/>
        <p:txBody>
          <a:bodyPr/>
          <a:lstStyle/>
          <a:p>
            <a:endParaRPr lang="zh-CN"/>
          </a:p>
        </p:txBody>
      </p:sp>
      <p:sp>
        <p:nvSpPr>
          <p:cNvPr id="6" name="Slide Number Placeholder 5"/>
          <p:cNvSpPr>
            <a:spLocks noGrp="1"/>
          </p:cNvSpPr>
          <p:nvPr>
            <p:ph type="sldNum" sz="quarter" idx="12"/>
          </p:nvPr>
        </p:nvSpPr>
        <p:spPr>
          <a:xfrm>
            <a:off x="9590235" y="4289334"/>
            <a:ext cx="1193557" cy="640080"/>
          </a:xfrm>
        </p:spPr>
        <p:txBody>
          <a:bodyPr/>
          <a:lstStyle>
            <a:lvl1pPr>
              <a:defRPr sz="2799"/>
            </a:lvl1pPr>
          </a:lstStyle>
          <a:p>
            <a:fld id="{A3F31473-23EB-4724-8B59-FE6D21D89FA4}" type="slidenum">
              <a:rPr lang="en-US" altLang="zh-CN" smtClean="0"/>
              <a:pPr/>
              <a:t>‹#›</a:t>
            </a:fld>
            <a:endParaRPr lang="zh-CN" altLang="en-US"/>
          </a:p>
        </p:txBody>
      </p:sp>
    </p:spTree>
    <p:extLst>
      <p:ext uri="{BB962C8B-B14F-4D97-AF65-F5344CB8AC3E}">
        <p14:creationId xmlns:p14="http://schemas.microsoft.com/office/powerpoint/2010/main" val="1946758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1C93FC7-9D1A-468B-98DB-D1E8D74418D9}" type="datetimeFigureOut">
              <a:rPr lang="zh-CN" altLang="en-US" smtClean="0"/>
              <a:t>2017/2/27</a:t>
            </a:fld>
            <a:endParaRPr lang="zh-CN"/>
          </a:p>
        </p:txBody>
      </p:sp>
      <p:sp>
        <p:nvSpPr>
          <p:cNvPr id="5" name="Footer Placeholder 4"/>
          <p:cNvSpPr>
            <a:spLocks noGrp="1"/>
          </p:cNvSpPr>
          <p:nvPr>
            <p:ph type="ftr" sz="quarter" idx="11"/>
          </p:nvPr>
        </p:nvSpPr>
        <p:spPr/>
        <p:txBody>
          <a:bodyPr/>
          <a:lstStyle/>
          <a:p>
            <a:endParaRPr lang="zh-CN"/>
          </a:p>
        </p:txBody>
      </p:sp>
      <p:sp>
        <p:nvSpPr>
          <p:cNvPr id="6" name="Slide Number Placeholder 5"/>
          <p:cNvSpPr>
            <a:spLocks noGrp="1"/>
          </p:cNvSpPr>
          <p:nvPr>
            <p:ph type="sldNum" sz="quarter" idx="12"/>
          </p:nvPr>
        </p:nvSpPr>
        <p:spPr/>
        <p:txBody>
          <a:bodyPr/>
          <a:lstStyle/>
          <a:p>
            <a:fld id="{A3F31473-23EB-4724-8B59-FE6D21D89FA4}" type="slidenum">
              <a:rPr lang="en-US" altLang="zh-CN" smtClean="0"/>
              <a:t>‹#›</a:t>
            </a:fld>
            <a:endParaRPr lang="zh-CN" altLang="en-US"/>
          </a:p>
        </p:txBody>
      </p:sp>
    </p:spTree>
    <p:extLst>
      <p:ext uri="{BB962C8B-B14F-4D97-AF65-F5344CB8AC3E}">
        <p14:creationId xmlns:p14="http://schemas.microsoft.com/office/powerpoint/2010/main" val="579416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2628" y="533400"/>
            <a:ext cx="2552035" cy="5638800"/>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1066522" y="533400"/>
            <a:ext cx="7503745" cy="56388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1C93FC7-9D1A-468B-98DB-D1E8D74418D9}" type="datetimeFigureOut">
              <a:rPr lang="en-US" altLang="zh-CN" smtClean="0"/>
              <a:pPr/>
              <a:t>2/27/2017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3F31473-23EB-4724-8B59-FE6D21D89FA4}" type="slidenum">
              <a:rPr lang="en-US" altLang="zh-CN" smtClean="0"/>
              <a:pPr/>
              <a:t>‹#›</a:t>
            </a:fld>
            <a:endParaRPr lang="en-US" altLang="zh-CN"/>
          </a:p>
        </p:txBody>
      </p:sp>
    </p:spTree>
    <p:extLst>
      <p:ext uri="{BB962C8B-B14F-4D97-AF65-F5344CB8AC3E}">
        <p14:creationId xmlns:p14="http://schemas.microsoft.com/office/powerpoint/2010/main" val="380808487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1C93FC7-9D1A-468B-98DB-D1E8D74418D9}" type="datetimeFigureOut">
              <a:rPr lang="zh-CN" altLang="en-US" smtClean="0"/>
              <a:t>2017/2/27</a:t>
            </a:fld>
            <a:endParaRPr lang="zh-CN"/>
          </a:p>
        </p:txBody>
      </p:sp>
      <p:sp>
        <p:nvSpPr>
          <p:cNvPr id="5" name="Footer Placeholder 4"/>
          <p:cNvSpPr>
            <a:spLocks noGrp="1"/>
          </p:cNvSpPr>
          <p:nvPr>
            <p:ph type="ftr" sz="quarter" idx="11"/>
          </p:nvPr>
        </p:nvSpPr>
        <p:spPr/>
        <p:txBody>
          <a:bodyPr/>
          <a:lstStyle/>
          <a:p>
            <a:endParaRPr lang="zh-CN"/>
          </a:p>
        </p:txBody>
      </p:sp>
      <p:sp>
        <p:nvSpPr>
          <p:cNvPr id="6" name="Slide Number Placeholder 5"/>
          <p:cNvSpPr>
            <a:spLocks noGrp="1"/>
          </p:cNvSpPr>
          <p:nvPr>
            <p:ph type="sldNum" sz="quarter" idx="12"/>
          </p:nvPr>
        </p:nvSpPr>
        <p:spPr/>
        <p:txBody>
          <a:bodyPr/>
          <a:lstStyle/>
          <a:p>
            <a:fld id="{A3F31473-23EB-4724-8B59-FE6D21D89FA4}" type="slidenum">
              <a:rPr lang="en-US" altLang="zh-CN" smtClean="0"/>
              <a:t>‹#›</a:t>
            </a:fld>
            <a:endParaRPr lang="zh-CN" altLang="en-US"/>
          </a:p>
        </p:txBody>
      </p:sp>
    </p:spTree>
    <p:extLst>
      <p:ext uri="{BB962C8B-B14F-4D97-AF65-F5344CB8AC3E}">
        <p14:creationId xmlns:p14="http://schemas.microsoft.com/office/powerpoint/2010/main" val="1135602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7" name="Rectangle 6"/>
          <p:cNvSpPr/>
          <p:nvPr/>
        </p:nvSpPr>
        <p:spPr>
          <a:xfrm>
            <a:off x="0" y="4917989"/>
            <a:ext cx="12188825"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6564" y="1225296"/>
            <a:ext cx="9278743" cy="3520440"/>
          </a:xfrm>
        </p:spPr>
        <p:txBody>
          <a:bodyPr anchor="ctr">
            <a:normAutofit/>
          </a:bodyPr>
          <a:lstStyle>
            <a:lvl1pPr>
              <a:lnSpc>
                <a:spcPct val="80000"/>
              </a:lnSpc>
              <a:defRPr sz="7998" b="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165210" y="5020056"/>
            <a:ext cx="9050203" cy="1066800"/>
          </a:xfrm>
        </p:spPr>
        <p:txBody>
          <a:bodyPr anchor="t">
            <a:normAutofit/>
          </a:bodyPr>
          <a:lstStyle>
            <a:lvl1pPr marL="0" indent="0">
              <a:buNone/>
              <a:defRPr sz="1999">
                <a:solidFill>
                  <a:schemeClr val="tx1"/>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a:xfrm>
            <a:off x="8591430" y="6272785"/>
            <a:ext cx="2643620" cy="365125"/>
          </a:xfrm>
        </p:spPr>
        <p:txBody>
          <a:bodyPr/>
          <a:lstStyle/>
          <a:p>
            <a:fld id="{81C93FC7-9D1A-468B-98DB-D1E8D74418D9}" type="datetimeFigureOut">
              <a:rPr lang="zh-CN" altLang="en-US" smtClean="0"/>
              <a:pPr/>
              <a:t>2017/2/27</a:t>
            </a:fld>
            <a:endParaRPr lang="zh-CN"/>
          </a:p>
        </p:txBody>
      </p:sp>
      <p:sp>
        <p:nvSpPr>
          <p:cNvPr id="5" name="Footer Placeholder 4"/>
          <p:cNvSpPr>
            <a:spLocks noGrp="1"/>
          </p:cNvSpPr>
          <p:nvPr>
            <p:ph type="ftr" sz="quarter" idx="11"/>
          </p:nvPr>
        </p:nvSpPr>
        <p:spPr>
          <a:xfrm>
            <a:off x="2182140" y="6272785"/>
            <a:ext cx="6326000" cy="365125"/>
          </a:xfrm>
        </p:spPr>
        <p:txBody>
          <a:bodyPr/>
          <a:lstStyle/>
          <a:p>
            <a:endParaRPr lang="zh-CN"/>
          </a:p>
        </p:txBody>
      </p:sp>
      <p:grpSp>
        <p:nvGrpSpPr>
          <p:cNvPr id="8" name="Group 7"/>
          <p:cNvGrpSpPr/>
          <p:nvPr/>
        </p:nvGrpSpPr>
        <p:grpSpPr>
          <a:xfrm>
            <a:off x="897165" y="2325848"/>
            <a:ext cx="1080623"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482" y="2506133"/>
            <a:ext cx="1187989" cy="720332"/>
          </a:xfrm>
        </p:spPr>
        <p:txBody>
          <a:bodyPr/>
          <a:lstStyle>
            <a:lvl1pPr>
              <a:defRPr sz="2799"/>
            </a:lvl1pPr>
          </a:lstStyle>
          <a:p>
            <a:fld id="{A3F31473-23EB-4724-8B59-FE6D21D89FA4}" type="slidenum">
              <a:rPr lang="en-US" altLang="zh-CN" smtClean="0"/>
              <a:pPr/>
              <a:t>‹#›</a:t>
            </a:fld>
            <a:endParaRPr lang="zh-CN" altLang="en-US"/>
          </a:p>
        </p:txBody>
      </p:sp>
    </p:spTree>
    <p:extLst>
      <p:ext uri="{BB962C8B-B14F-4D97-AF65-F5344CB8AC3E}">
        <p14:creationId xmlns:p14="http://schemas.microsoft.com/office/powerpoint/2010/main" val="2413340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069569" y="2194560"/>
            <a:ext cx="4753642" cy="3977640"/>
          </a:xfrm>
        </p:spPr>
        <p:txBody>
          <a:bodyPr/>
          <a:lstStyle>
            <a:lvl1pPr>
              <a:defRPr sz="1999"/>
            </a:lvl1pPr>
            <a:lvl2pPr>
              <a:defRPr sz="1799"/>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362567" y="2194560"/>
            <a:ext cx="4753642" cy="3977640"/>
          </a:xfrm>
        </p:spPr>
        <p:txBody>
          <a:bodyPr/>
          <a:lstStyle>
            <a:lvl1pPr>
              <a:defRPr sz="1999"/>
            </a:lvl1pPr>
            <a:lvl2pPr>
              <a:defRPr sz="1799"/>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81C93FC7-9D1A-468B-98DB-D1E8D74418D9}" type="datetimeFigureOut">
              <a:rPr lang="zh-CN" altLang="en-US" smtClean="0"/>
              <a:t>2017/2/27</a:t>
            </a:fld>
            <a:endParaRPr lang="zh-CN"/>
          </a:p>
        </p:txBody>
      </p:sp>
      <p:sp>
        <p:nvSpPr>
          <p:cNvPr id="6" name="Footer Placeholder 5"/>
          <p:cNvSpPr>
            <a:spLocks noGrp="1"/>
          </p:cNvSpPr>
          <p:nvPr>
            <p:ph type="ftr" sz="quarter" idx="11"/>
          </p:nvPr>
        </p:nvSpPr>
        <p:spPr/>
        <p:txBody>
          <a:bodyPr/>
          <a:lstStyle/>
          <a:p>
            <a:endParaRPr lang="zh-CN"/>
          </a:p>
        </p:txBody>
      </p:sp>
      <p:sp>
        <p:nvSpPr>
          <p:cNvPr id="7" name="Slide Number Placeholder 6"/>
          <p:cNvSpPr>
            <a:spLocks noGrp="1"/>
          </p:cNvSpPr>
          <p:nvPr>
            <p:ph type="sldNum" sz="quarter" idx="12"/>
          </p:nvPr>
        </p:nvSpPr>
        <p:spPr/>
        <p:txBody>
          <a:bodyPr/>
          <a:lstStyle/>
          <a:p>
            <a:fld id="{A3F31473-23EB-4724-8B59-FE6D21D89FA4}" type="slidenum">
              <a:rPr lang="en-US" altLang="zh-CN" smtClean="0"/>
              <a:t>‹#›</a:t>
            </a:fld>
            <a:endParaRPr lang="zh-CN" altLang="en-US"/>
          </a:p>
        </p:txBody>
      </p:sp>
    </p:spTree>
    <p:extLst>
      <p:ext uri="{BB962C8B-B14F-4D97-AF65-F5344CB8AC3E}">
        <p14:creationId xmlns:p14="http://schemas.microsoft.com/office/powerpoint/2010/main" val="115367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66522" y="2048256"/>
            <a:ext cx="4753642" cy="640080"/>
          </a:xfrm>
        </p:spPr>
        <p:txBody>
          <a:bodyPr anchor="ctr">
            <a:normAutofit/>
          </a:bodyPr>
          <a:lstStyle>
            <a:lvl1pPr marL="0" indent="0">
              <a:buNone/>
              <a:defRPr sz="1999" b="1">
                <a:solidFill>
                  <a:schemeClr val="accent1">
                    <a:lumMod val="75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069569" y="2743200"/>
            <a:ext cx="4753642" cy="3291840"/>
          </a:xfrm>
        </p:spPr>
        <p:txBody>
          <a:bodyPr/>
          <a:lstStyle>
            <a:lvl1pPr>
              <a:defRPr sz="1999"/>
            </a:lvl1pPr>
            <a:lvl2pPr>
              <a:defRPr sz="1799"/>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362567" y="2048256"/>
            <a:ext cx="4753642" cy="640080"/>
          </a:xfrm>
        </p:spPr>
        <p:txBody>
          <a:bodyPr anchor="ctr">
            <a:normAutofit/>
          </a:bodyPr>
          <a:lstStyle>
            <a:lvl1pPr marL="0" indent="0">
              <a:buNone/>
              <a:defRPr sz="1999" b="1">
                <a:solidFill>
                  <a:schemeClr val="accent1">
                    <a:lumMod val="75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362567" y="2743200"/>
            <a:ext cx="4753642" cy="3291840"/>
          </a:xfrm>
        </p:spPr>
        <p:txBody>
          <a:bodyPr/>
          <a:lstStyle>
            <a:lvl1pPr>
              <a:defRPr sz="1999"/>
            </a:lvl1pPr>
            <a:lvl2pPr>
              <a:defRPr sz="1799"/>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81C93FC7-9D1A-468B-98DB-D1E8D74418D9}" type="datetimeFigureOut">
              <a:rPr lang="zh-CN" altLang="en-US" smtClean="0"/>
              <a:t>2017/2/27</a:t>
            </a:fld>
            <a:endParaRPr lang="zh-CN"/>
          </a:p>
        </p:txBody>
      </p:sp>
      <p:sp>
        <p:nvSpPr>
          <p:cNvPr id="8" name="Footer Placeholder 7"/>
          <p:cNvSpPr>
            <a:spLocks noGrp="1"/>
          </p:cNvSpPr>
          <p:nvPr>
            <p:ph type="ftr" sz="quarter" idx="11"/>
          </p:nvPr>
        </p:nvSpPr>
        <p:spPr/>
        <p:txBody>
          <a:bodyPr/>
          <a:lstStyle/>
          <a:p>
            <a:endParaRPr lang="zh-CN"/>
          </a:p>
        </p:txBody>
      </p:sp>
      <p:sp>
        <p:nvSpPr>
          <p:cNvPr id="9" name="Slide Number Placeholder 8"/>
          <p:cNvSpPr>
            <a:spLocks noGrp="1"/>
          </p:cNvSpPr>
          <p:nvPr>
            <p:ph type="sldNum" sz="quarter" idx="12"/>
          </p:nvPr>
        </p:nvSpPr>
        <p:spPr/>
        <p:txBody>
          <a:bodyPr/>
          <a:lstStyle/>
          <a:p>
            <a:fld id="{A3F31473-23EB-4724-8B59-FE6D21D89FA4}" type="slidenum">
              <a:rPr lang="en-US" altLang="zh-CN" smtClean="0"/>
              <a:t>‹#›</a:t>
            </a:fld>
            <a:endParaRPr lang="zh-CN" altLang="en-US"/>
          </a:p>
        </p:txBody>
      </p:sp>
    </p:spTree>
    <p:extLst>
      <p:ext uri="{BB962C8B-B14F-4D97-AF65-F5344CB8AC3E}">
        <p14:creationId xmlns:p14="http://schemas.microsoft.com/office/powerpoint/2010/main" val="3056145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81C93FC7-9D1A-468B-98DB-D1E8D74418D9}" type="datetimeFigureOut">
              <a:rPr lang="zh-CN" altLang="en-US" smtClean="0"/>
              <a:t>2017/2/27</a:t>
            </a:fld>
            <a:endParaRPr lang="zh-CN"/>
          </a:p>
        </p:txBody>
      </p:sp>
      <p:sp>
        <p:nvSpPr>
          <p:cNvPr id="4" name="Footer Placeholder 3"/>
          <p:cNvSpPr>
            <a:spLocks noGrp="1"/>
          </p:cNvSpPr>
          <p:nvPr>
            <p:ph type="ftr" sz="quarter" idx="11"/>
          </p:nvPr>
        </p:nvSpPr>
        <p:spPr/>
        <p:txBody>
          <a:bodyPr/>
          <a:lstStyle/>
          <a:p>
            <a:endParaRPr lang="zh-CN"/>
          </a:p>
        </p:txBody>
      </p:sp>
      <p:sp>
        <p:nvSpPr>
          <p:cNvPr id="5" name="Slide Number Placeholder 4"/>
          <p:cNvSpPr>
            <a:spLocks noGrp="1"/>
          </p:cNvSpPr>
          <p:nvPr>
            <p:ph type="sldNum" sz="quarter" idx="12"/>
          </p:nvPr>
        </p:nvSpPr>
        <p:spPr/>
        <p:txBody>
          <a:bodyPr/>
          <a:lstStyle/>
          <a:p>
            <a:fld id="{A3F31473-23EB-4724-8B59-FE6D21D89FA4}" type="slidenum">
              <a:rPr lang="en-US" altLang="zh-CN" smtClean="0"/>
              <a:t>‹#›</a:t>
            </a:fld>
            <a:endParaRPr lang="zh-CN" altLang="en-US"/>
          </a:p>
        </p:txBody>
      </p:sp>
    </p:spTree>
    <p:extLst>
      <p:ext uri="{BB962C8B-B14F-4D97-AF65-F5344CB8AC3E}">
        <p14:creationId xmlns:p14="http://schemas.microsoft.com/office/powerpoint/2010/main" val="1011190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C93FC7-9D1A-468B-98DB-D1E8D74418D9}" type="datetimeFigureOut">
              <a:rPr lang="zh-CN" altLang="en-US" smtClean="0"/>
              <a:t>2017/2/27</a:t>
            </a:fld>
            <a:endParaRPr lang="zh-CN"/>
          </a:p>
        </p:txBody>
      </p:sp>
      <p:sp>
        <p:nvSpPr>
          <p:cNvPr id="3" name="Footer Placeholder 2"/>
          <p:cNvSpPr>
            <a:spLocks noGrp="1"/>
          </p:cNvSpPr>
          <p:nvPr>
            <p:ph type="ftr" sz="quarter" idx="11"/>
          </p:nvPr>
        </p:nvSpPr>
        <p:spPr/>
        <p:txBody>
          <a:bodyPr/>
          <a:lstStyle/>
          <a:p>
            <a:endParaRPr lang="zh-CN"/>
          </a:p>
        </p:txBody>
      </p:sp>
      <p:sp>
        <p:nvSpPr>
          <p:cNvPr id="4" name="Slide Number Placeholder 3"/>
          <p:cNvSpPr>
            <a:spLocks noGrp="1"/>
          </p:cNvSpPr>
          <p:nvPr>
            <p:ph type="sldNum" sz="quarter" idx="12"/>
          </p:nvPr>
        </p:nvSpPr>
        <p:spPr/>
        <p:txBody>
          <a:bodyPr/>
          <a:lstStyle/>
          <a:p>
            <a:fld id="{A3F31473-23EB-4724-8B59-FE6D21D89FA4}" type="slidenum">
              <a:rPr lang="en-US" altLang="zh-CN" smtClean="0"/>
              <a:t>‹#›</a:t>
            </a:fld>
            <a:endParaRPr lang="zh-CN" altLang="en-US"/>
          </a:p>
        </p:txBody>
      </p:sp>
    </p:spTree>
    <p:extLst>
      <p:ext uri="{BB962C8B-B14F-4D97-AF65-F5344CB8AC3E}">
        <p14:creationId xmlns:p14="http://schemas.microsoft.com/office/powerpoint/2010/main" val="774779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8301578" y="1"/>
            <a:ext cx="3887246"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7413" y="685800"/>
            <a:ext cx="3199567" cy="1737360"/>
          </a:xfrm>
        </p:spPr>
        <p:txBody>
          <a:bodyPr anchor="b">
            <a:normAutofit/>
          </a:bodyPr>
          <a:lstStyle>
            <a:lvl1pPr>
              <a:defRPr sz="3199" b="1"/>
            </a:lvl1pPr>
          </a:lstStyle>
          <a:p>
            <a:r>
              <a:rPr lang="zh-CN" altLang="en-US" smtClean="0"/>
              <a:t>单击此处编辑母版标题样式</a:t>
            </a:r>
            <a:endParaRPr lang="en-US" dirty="0"/>
          </a:p>
        </p:txBody>
      </p:sp>
      <p:sp>
        <p:nvSpPr>
          <p:cNvPr id="3" name="Content Placeholder 2"/>
          <p:cNvSpPr>
            <a:spLocks noGrp="1"/>
          </p:cNvSpPr>
          <p:nvPr>
            <p:ph idx="1"/>
          </p:nvPr>
        </p:nvSpPr>
        <p:spPr>
          <a:xfrm>
            <a:off x="837982" y="685800"/>
            <a:ext cx="6709948" cy="5020056"/>
          </a:xfrm>
        </p:spPr>
        <p:txBody>
          <a:bodyPr/>
          <a:lstStyle>
            <a:lvl1pPr>
              <a:defRPr sz="1999"/>
            </a:lvl1pPr>
            <a:lvl2pPr>
              <a:defRPr sz="1799"/>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8547413" y="2423160"/>
            <a:ext cx="3199567"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81C93FC7-9D1A-468B-98DB-D1E8D74418D9}" type="datetimeFigureOut">
              <a:rPr lang="zh-CN" altLang="en-US" smtClean="0"/>
              <a:t>2017/2/27</a:t>
            </a:fld>
            <a:endParaRPr lang="zh-CN"/>
          </a:p>
        </p:txBody>
      </p:sp>
      <p:sp>
        <p:nvSpPr>
          <p:cNvPr id="6" name="Footer Placeholder 5"/>
          <p:cNvSpPr>
            <a:spLocks noGrp="1"/>
          </p:cNvSpPr>
          <p:nvPr>
            <p:ph type="ftr" sz="quarter" idx="11"/>
          </p:nvPr>
        </p:nvSpPr>
        <p:spPr/>
        <p:txBody>
          <a:bodyPr/>
          <a:lstStyle/>
          <a:p>
            <a:endParaRPr lang="zh-CN"/>
          </a:p>
        </p:txBody>
      </p:sp>
      <p:grpSp>
        <p:nvGrpSpPr>
          <p:cNvPr id="9" name="Group 8"/>
          <p:cNvGrpSpPr>
            <a:grpSpLocks noChangeAspect="1"/>
          </p:cNvGrpSpPr>
          <p:nvPr/>
        </p:nvGrpSpPr>
        <p:grpSpPr>
          <a:xfrm>
            <a:off x="11398756" y="6229681"/>
            <a:ext cx="457081"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A3F31473-23EB-4724-8B59-FE6D21D89FA4}" type="slidenum">
              <a:rPr lang="en-US" altLang="zh-CN" smtClean="0"/>
              <a:t>‹#›</a:t>
            </a:fld>
            <a:endParaRPr lang="zh-CN" altLang="en-US"/>
          </a:p>
        </p:txBody>
      </p:sp>
    </p:spTree>
    <p:extLst>
      <p:ext uri="{BB962C8B-B14F-4D97-AF65-F5344CB8AC3E}">
        <p14:creationId xmlns:p14="http://schemas.microsoft.com/office/powerpoint/2010/main" val="2217961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11" name="Rectangle 10"/>
          <p:cNvSpPr/>
          <p:nvPr/>
        </p:nvSpPr>
        <p:spPr>
          <a:xfrm>
            <a:off x="8301578" y="1"/>
            <a:ext cx="3887246"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7413" y="685800"/>
            <a:ext cx="3199567" cy="1737360"/>
          </a:xfrm>
        </p:spPr>
        <p:txBody>
          <a:bodyPr anchor="b">
            <a:normAutofit/>
          </a:bodyPr>
          <a:lstStyle>
            <a:lvl1pPr>
              <a:defRPr sz="3199" b="1"/>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0" y="0"/>
            <a:ext cx="8301578" cy="6858000"/>
          </a:xfrm>
          <a:solidFill>
            <a:schemeClr val="tx2">
              <a:lumMod val="20000"/>
              <a:lumOff val="80000"/>
            </a:schemeClr>
          </a:solidFill>
        </p:spPr>
        <p:txBody>
          <a:bodyPr anchor="t"/>
          <a:lstStyle>
            <a:lvl1pPr marL="0" indent="0">
              <a:buNone/>
              <a:defRPr sz="31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547413" y="2423160"/>
            <a:ext cx="3199567"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81C93FC7-9D1A-468B-98DB-D1E8D74418D9}" type="datetimeFigureOut">
              <a:rPr lang="zh-CN" altLang="en-US" smtClean="0"/>
              <a:t>2017/2/27</a:t>
            </a:fld>
            <a:endParaRPr lang="zh-CN"/>
          </a:p>
        </p:txBody>
      </p:sp>
      <p:grpSp>
        <p:nvGrpSpPr>
          <p:cNvPr id="8" name="Group 7"/>
          <p:cNvGrpSpPr>
            <a:grpSpLocks noChangeAspect="1"/>
          </p:cNvGrpSpPr>
          <p:nvPr/>
        </p:nvGrpSpPr>
        <p:grpSpPr>
          <a:xfrm>
            <a:off x="11398756" y="6229681"/>
            <a:ext cx="457081"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A3F31473-23EB-4724-8B59-FE6D21D89FA4}" type="slidenum">
              <a:rPr lang="en-US" altLang="zh-CN" smtClean="0"/>
              <a:t>‹#›</a:t>
            </a:fld>
            <a:endParaRPr lang="zh-CN" altLang="en-US"/>
          </a:p>
        </p:txBody>
      </p:sp>
    </p:spTree>
    <p:extLst>
      <p:ext uri="{BB962C8B-B14F-4D97-AF65-F5344CB8AC3E}">
        <p14:creationId xmlns:p14="http://schemas.microsoft.com/office/powerpoint/2010/main" val="2755813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569" y="484632"/>
            <a:ext cx="10055781" cy="1609344"/>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69569" y="2121408"/>
            <a:ext cx="10055781" cy="4050792"/>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7962350" y="6272785"/>
            <a:ext cx="3272700" cy="365125"/>
          </a:xfrm>
          <a:prstGeom prst="rect">
            <a:avLst/>
          </a:prstGeom>
        </p:spPr>
        <p:txBody>
          <a:bodyPr vert="horz" lIns="91440" tIns="45720" rIns="91440" bIns="45720" rtlCol="0" anchor="ctr"/>
          <a:lstStyle>
            <a:lvl1pPr algn="r">
              <a:defRPr sz="1100">
                <a:solidFill>
                  <a:schemeClr val="tx2"/>
                </a:solidFill>
              </a:defRPr>
            </a:lvl1pPr>
          </a:lstStyle>
          <a:p>
            <a:fld id="{81C93FC7-9D1A-468B-98DB-D1E8D74418D9}" type="datetimeFigureOut">
              <a:rPr lang="en-US" altLang="zh-CN" smtClean="0"/>
              <a:pPr/>
              <a:t>2/27/2017</a:t>
            </a:fld>
            <a:endParaRPr lang="zh-CN" altLang="en-US"/>
          </a:p>
        </p:txBody>
      </p:sp>
      <p:sp>
        <p:nvSpPr>
          <p:cNvPr id="5" name="Footer Placeholder 4"/>
          <p:cNvSpPr>
            <a:spLocks noGrp="1"/>
          </p:cNvSpPr>
          <p:nvPr>
            <p:ph type="ftr" sz="quarter" idx="3"/>
          </p:nvPr>
        </p:nvSpPr>
        <p:spPr>
          <a:xfrm>
            <a:off x="1087853" y="6272785"/>
            <a:ext cx="6326000" cy="365125"/>
          </a:xfrm>
          <a:prstGeom prst="rect">
            <a:avLst/>
          </a:prstGeom>
        </p:spPr>
        <p:txBody>
          <a:bodyPr vert="horz" lIns="91440" tIns="45720" rIns="91440" bIns="45720" rtlCol="0" anchor="ctr"/>
          <a:lstStyle>
            <a:lvl1pPr algn="l">
              <a:defRPr sz="1100">
                <a:solidFill>
                  <a:schemeClr val="tx2"/>
                </a:solidFill>
              </a:defRPr>
            </a:lvl1pPr>
          </a:lstStyle>
          <a:p>
            <a:endParaRPr lang="zh-CN" altLang="en-US"/>
          </a:p>
        </p:txBody>
      </p:sp>
      <p:grpSp>
        <p:nvGrpSpPr>
          <p:cNvPr id="7" name="Group 6"/>
          <p:cNvGrpSpPr>
            <a:grpSpLocks noChangeAspect="1"/>
          </p:cNvGrpSpPr>
          <p:nvPr/>
        </p:nvGrpSpPr>
        <p:grpSpPr>
          <a:xfrm>
            <a:off x="11398756" y="6229681"/>
            <a:ext cx="457081"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08183" y="6272785"/>
            <a:ext cx="639913"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A3F31473-23EB-4724-8B59-FE6D21D89FA4}" type="slidenum">
              <a:rPr lang="en-US" altLang="zh-CN" smtClean="0"/>
              <a:pPr/>
              <a:t>‹#›</a:t>
            </a:fld>
            <a:endParaRPr lang="en-US" altLang="zh-CN"/>
          </a:p>
        </p:txBody>
      </p:sp>
    </p:spTree>
    <p:extLst>
      <p:ext uri="{BB962C8B-B14F-4D97-AF65-F5344CB8AC3E}">
        <p14:creationId xmlns:p14="http://schemas.microsoft.com/office/powerpoint/2010/main" val="831507745"/>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126" rtl="0" eaLnBrk="1" latinLnBrk="0" hangingPunct="1">
        <a:lnSpc>
          <a:spcPct val="90000"/>
        </a:lnSpc>
        <a:spcBef>
          <a:spcPct val="0"/>
        </a:spcBef>
        <a:buNone/>
        <a:defRPr sz="5398"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25" indent="-182825" algn="l" defTabSz="914126" rtl="0" eaLnBrk="1" latinLnBrk="0" hangingPunct="1">
        <a:lnSpc>
          <a:spcPct val="90000"/>
        </a:lnSpc>
        <a:spcBef>
          <a:spcPts val="1200"/>
        </a:spcBef>
        <a:buClr>
          <a:schemeClr val="accent1">
            <a:lumMod val="75000"/>
          </a:schemeClr>
        </a:buClr>
        <a:buSzPct val="85000"/>
        <a:buFont typeface="Wingdings" pitchFamily="2" charset="2"/>
        <a:buChar char="§"/>
        <a:defRPr sz="1999" kern="1200">
          <a:solidFill>
            <a:schemeClr val="tx1"/>
          </a:solidFill>
          <a:latin typeface="+mn-lt"/>
          <a:ea typeface="+mn-ea"/>
          <a:cs typeface="+mn-cs"/>
        </a:defRPr>
      </a:lvl1pPr>
      <a:lvl2pPr marL="457063" indent="-182825" algn="l" defTabSz="914126"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799" kern="1200">
          <a:solidFill>
            <a:schemeClr val="tx1"/>
          </a:solidFill>
          <a:latin typeface="+mn-lt"/>
          <a:ea typeface="+mn-ea"/>
          <a:cs typeface="+mn-cs"/>
        </a:defRPr>
      </a:lvl2pPr>
      <a:lvl3pPr marL="731301" indent="-182825" algn="l" defTabSz="914126"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538" indent="-182825" algn="l" defTabSz="914126"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79776" indent="-182825" algn="l" defTabSz="914126"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599520" indent="-228531" algn="l" defTabSz="914126"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899430" indent="-228531" algn="l" defTabSz="914126"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199340" indent="-228531" algn="l" defTabSz="914126"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499250" indent="-228531" algn="l" defTabSz="914126"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5.emf"/><Relationship Id="rId5" Type="http://schemas.openxmlformats.org/officeDocument/2006/relationships/image" Target="../media/image14.emf"/><Relationship Id="rId4" Type="http://schemas.openxmlformats.org/officeDocument/2006/relationships/image" Target="../media/image13.emf"/></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8.emf"/><Relationship Id="rId4" Type="http://schemas.openxmlformats.org/officeDocument/2006/relationships/image" Target="../media/image7.emf"/></Relationships>
</file>

<file path=ppt/slides/_rels/slide8.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9.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UML</a:t>
            </a:r>
            <a:r>
              <a:rPr lang="zh-CN" altLang="en-US" dirty="0" smtClean="0"/>
              <a:t>系列课</a:t>
            </a:r>
            <a:r>
              <a:rPr lang="en-US" altLang="zh-CN" dirty="0" smtClean="0"/>
              <a:t>2</a:t>
            </a:r>
            <a:endParaRPr lang="zh-CN" dirty="0"/>
          </a:p>
        </p:txBody>
      </p:sp>
      <p:sp>
        <p:nvSpPr>
          <p:cNvPr id="3" name="副标题 2"/>
          <p:cNvSpPr>
            <a:spLocks noGrp="1"/>
          </p:cNvSpPr>
          <p:nvPr>
            <p:ph type="subTitle" idx="1"/>
          </p:nvPr>
        </p:nvSpPr>
        <p:spPr/>
        <p:txBody>
          <a:bodyPr>
            <a:normAutofit/>
          </a:bodyPr>
          <a:lstStyle/>
          <a:p>
            <a:r>
              <a:rPr lang="zh-CN" altLang="en-US" dirty="0" smtClean="0"/>
              <a:t>使用</a:t>
            </a:r>
            <a:r>
              <a:rPr lang="en-US" altLang="zh-CN" dirty="0" smtClean="0"/>
              <a:t>UML</a:t>
            </a:r>
            <a:r>
              <a:rPr lang="zh-CN" altLang="en-US" dirty="0" smtClean="0"/>
              <a:t>做设计</a:t>
            </a:r>
            <a:endParaRPr lang="zh-CN" dirty="0"/>
          </a:p>
        </p:txBody>
      </p:sp>
    </p:spTree>
    <p:extLst>
      <p:ext uri="{BB962C8B-B14F-4D97-AF65-F5344CB8AC3E}">
        <p14:creationId xmlns:p14="http://schemas.microsoft.com/office/powerpoint/2010/main" val="344080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a:xfrm>
            <a:off x="1751012" y="304801"/>
            <a:ext cx="762000" cy="5516563"/>
          </a:xfrm>
        </p:spPr>
        <p:txBody>
          <a:bodyPr/>
          <a:lstStyle/>
          <a:p>
            <a:pPr eaLnBrk="1" hangingPunct="1"/>
            <a:r>
              <a:rPr lang="zh-CN" altLang="en-US" smtClean="0"/>
              <a:t>部署图基本语法</a:t>
            </a:r>
          </a:p>
        </p:txBody>
      </p:sp>
      <p:sp>
        <p:nvSpPr>
          <p:cNvPr id="10243"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34379CC-E215-4A6C-971C-433D00D05AA6}" type="slidenum">
              <a:rPr lang="en-US" altLang="zh-CN"/>
              <a:pPr eaLnBrk="1" hangingPunct="1"/>
              <a:t>10</a:t>
            </a:fld>
            <a:endParaRPr lang="en-US" altLang="zh-CN"/>
          </a:p>
        </p:txBody>
      </p:sp>
      <p:pic>
        <p:nvPicPr>
          <p:cNvPr id="1024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5412" y="1"/>
            <a:ext cx="7543800" cy="682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3025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p:txBody>
          <a:bodyPr/>
          <a:lstStyle/>
          <a:p>
            <a:pPr eaLnBrk="1" hangingPunct="1"/>
            <a:r>
              <a:rPr lang="zh-CN" altLang="en-US" smtClean="0"/>
              <a:t>练习（</a:t>
            </a:r>
            <a:r>
              <a:rPr lang="en-US" altLang="zh-CN" smtClean="0"/>
              <a:t>6</a:t>
            </a:r>
            <a:r>
              <a:rPr lang="zh-CN" altLang="en-US" smtClean="0"/>
              <a:t>分钟）</a:t>
            </a:r>
          </a:p>
        </p:txBody>
      </p:sp>
      <p:sp>
        <p:nvSpPr>
          <p:cNvPr id="11267" name="内容占位符 2"/>
          <p:cNvSpPr>
            <a:spLocks noGrp="1"/>
          </p:cNvSpPr>
          <p:nvPr>
            <p:ph idx="1"/>
          </p:nvPr>
        </p:nvSpPr>
        <p:spPr/>
        <p:txBody>
          <a:bodyPr/>
          <a:lstStyle/>
          <a:p>
            <a:pPr eaLnBrk="1" hangingPunct="1"/>
            <a:r>
              <a:rPr lang="zh-CN" altLang="en-US" dirty="0" smtClean="0"/>
              <a:t>画出你项目的部署图。</a:t>
            </a:r>
          </a:p>
        </p:txBody>
      </p:sp>
      <p:sp>
        <p:nvSpPr>
          <p:cNvPr id="1126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A9D14E3-5960-4B35-985A-C4F01AACCBD1}" type="slidenum">
              <a:rPr lang="en-US" altLang="zh-CN"/>
              <a:pPr eaLnBrk="1" hangingPunct="1"/>
              <a:t>11</a:t>
            </a:fld>
            <a:endParaRPr lang="en-US" altLang="zh-CN"/>
          </a:p>
        </p:txBody>
      </p:sp>
    </p:spTree>
    <p:extLst>
      <p:ext uri="{BB962C8B-B14F-4D97-AF65-F5344CB8AC3E}">
        <p14:creationId xmlns:p14="http://schemas.microsoft.com/office/powerpoint/2010/main" val="415721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p:txBody>
          <a:bodyPr/>
          <a:lstStyle/>
          <a:p>
            <a:pPr eaLnBrk="1" hangingPunct="1"/>
            <a:r>
              <a:rPr lang="zh-CN" altLang="en-US" smtClean="0"/>
              <a:t>怎样才可能画好部署图？</a:t>
            </a:r>
          </a:p>
        </p:txBody>
      </p:sp>
      <p:sp>
        <p:nvSpPr>
          <p:cNvPr id="3" name="内容占位符 2"/>
          <p:cNvSpPr>
            <a:spLocks noGrp="1"/>
          </p:cNvSpPr>
          <p:nvPr>
            <p:ph idx="1"/>
          </p:nvPr>
        </p:nvSpPr>
        <p:spPr>
          <a:xfrm>
            <a:off x="1269876" y="1916832"/>
            <a:ext cx="8229600" cy="3484984"/>
          </a:xfrm>
        </p:spPr>
        <p:txBody>
          <a:bodyPr>
            <a:noAutofit/>
          </a:bodyPr>
          <a:lstStyle/>
          <a:p>
            <a:pPr eaLnBrk="1" hangingPunct="1"/>
            <a:r>
              <a:rPr lang="zh-CN" altLang="en-US" sz="2800" dirty="0" smtClean="0"/>
              <a:t>掌握部署图语法。</a:t>
            </a:r>
            <a:endParaRPr lang="en-US" altLang="zh-CN" sz="2800" dirty="0" smtClean="0"/>
          </a:p>
          <a:p>
            <a:pPr eaLnBrk="1" hangingPunct="1"/>
            <a:r>
              <a:rPr lang="zh-CN" altLang="en-US" sz="2800" dirty="0" smtClean="0"/>
              <a:t>熟悉网络、操作平台、硬件等</a:t>
            </a:r>
            <a:r>
              <a:rPr lang="en-US" altLang="zh-CN" sz="2800" dirty="0" smtClean="0"/>
              <a:t>IT</a:t>
            </a:r>
            <a:r>
              <a:rPr lang="zh-CN" altLang="en-US" sz="2800" dirty="0" smtClean="0"/>
              <a:t>基础架构知识。</a:t>
            </a:r>
            <a:endParaRPr lang="en-US" altLang="zh-CN" sz="2800" dirty="0" smtClean="0"/>
          </a:p>
          <a:p>
            <a:pPr eaLnBrk="1" hangingPunct="1"/>
            <a:r>
              <a:rPr lang="zh-CN" altLang="en-US" sz="2800" dirty="0" smtClean="0"/>
              <a:t>熟悉需求。</a:t>
            </a:r>
            <a:endParaRPr lang="en-US" altLang="zh-CN" sz="2800" dirty="0" smtClean="0"/>
          </a:p>
          <a:p>
            <a:pPr eaLnBrk="1" hangingPunct="1"/>
            <a:r>
              <a:rPr lang="zh-CN" altLang="en-US" sz="2800" dirty="0" smtClean="0"/>
              <a:t>熟悉技术。</a:t>
            </a:r>
            <a:endParaRPr lang="en-US" altLang="zh-CN" sz="2800" dirty="0" smtClean="0"/>
          </a:p>
          <a:p>
            <a:pPr eaLnBrk="1" hangingPunct="1"/>
            <a:r>
              <a:rPr lang="zh-CN" altLang="en-US" sz="2800" dirty="0" smtClean="0"/>
              <a:t>软件架构能力强！</a:t>
            </a:r>
            <a:endParaRPr lang="en-US" altLang="zh-CN" sz="2800" dirty="0" smtClean="0"/>
          </a:p>
          <a:p>
            <a:pPr eaLnBrk="1" hangingPunct="1"/>
            <a:endParaRPr lang="en-US" altLang="zh-CN" sz="2800" dirty="0" smtClean="0"/>
          </a:p>
          <a:p>
            <a:pPr eaLnBrk="1" hangingPunct="1"/>
            <a:r>
              <a:rPr lang="zh-CN" altLang="en-US" sz="2800" dirty="0" smtClean="0"/>
              <a:t>利用</a:t>
            </a:r>
            <a:r>
              <a:rPr lang="zh-CN" altLang="en-US" sz="2800" dirty="0" smtClean="0">
                <a:solidFill>
                  <a:srgbClr val="FF0000"/>
                </a:solidFill>
              </a:rPr>
              <a:t>有限的资源</a:t>
            </a:r>
            <a:r>
              <a:rPr lang="zh-CN" altLang="en-US" sz="2800" dirty="0" smtClean="0"/>
              <a:t>、用</a:t>
            </a:r>
            <a:r>
              <a:rPr lang="zh-CN" altLang="en-US" sz="2800" dirty="0" smtClean="0">
                <a:solidFill>
                  <a:srgbClr val="FF0000"/>
                </a:solidFill>
              </a:rPr>
              <a:t>熟悉的技术</a:t>
            </a:r>
            <a:r>
              <a:rPr lang="zh-CN" altLang="en-US" sz="2800" dirty="0" smtClean="0"/>
              <a:t>、搭建</a:t>
            </a:r>
            <a:r>
              <a:rPr lang="zh-CN" altLang="en-US" sz="2800" dirty="0" smtClean="0">
                <a:solidFill>
                  <a:srgbClr val="FF0000"/>
                </a:solidFill>
              </a:rPr>
              <a:t>满足需求</a:t>
            </a:r>
            <a:r>
              <a:rPr lang="zh-CN" altLang="en-US" sz="2800" dirty="0" smtClean="0"/>
              <a:t>的</a:t>
            </a:r>
            <a:r>
              <a:rPr lang="zh-CN" altLang="en-US" sz="2800" dirty="0" smtClean="0">
                <a:solidFill>
                  <a:srgbClr val="FF0000"/>
                </a:solidFill>
              </a:rPr>
              <a:t>灵活</a:t>
            </a:r>
            <a:r>
              <a:rPr lang="zh-CN" altLang="en-US" sz="2800" dirty="0" smtClean="0"/>
              <a:t>的系统架构！</a:t>
            </a:r>
          </a:p>
        </p:txBody>
      </p:sp>
      <p:sp>
        <p:nvSpPr>
          <p:cNvPr id="1229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D9E7F0B-E8FD-455C-83AC-A67384B8E20A}" type="slidenum">
              <a:rPr lang="en-US" altLang="zh-CN"/>
              <a:pPr eaLnBrk="1" hangingPunct="1"/>
              <a:t>12</a:t>
            </a:fld>
            <a:endParaRPr lang="en-US" altLang="zh-CN"/>
          </a:p>
        </p:txBody>
      </p:sp>
    </p:spTree>
    <p:extLst>
      <p:ext uri="{BB962C8B-B14F-4D97-AF65-F5344CB8AC3E}">
        <p14:creationId xmlns:p14="http://schemas.microsoft.com/office/powerpoint/2010/main" val="2880555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blinds(horizontal)">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组件图</a:t>
            </a:r>
            <a:endParaRPr lang="zh-CN" altLang="en-US" dirty="0"/>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725975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smtClean="0"/>
              <a:t>讨论：什么是组件？</a:t>
            </a:r>
            <a:r>
              <a:rPr lang="en-US" altLang="zh-CN" smtClean="0"/>
              <a:t>(Component)</a:t>
            </a:r>
            <a:endParaRPr lang="zh-CN" altLang="en-US" smtClean="0"/>
          </a:p>
        </p:txBody>
      </p:sp>
      <p:sp>
        <p:nvSpPr>
          <p:cNvPr id="8195" name="内容占位符 2"/>
          <p:cNvSpPr>
            <a:spLocks noGrp="1"/>
          </p:cNvSpPr>
          <p:nvPr>
            <p:ph idx="1"/>
          </p:nvPr>
        </p:nvSpPr>
        <p:spPr/>
        <p:txBody>
          <a:bodyPr/>
          <a:lstStyle/>
          <a:p>
            <a:r>
              <a:rPr lang="zh-CN" altLang="en-US" dirty="0" smtClean="0"/>
              <a:t>逻辑上的概念？</a:t>
            </a:r>
            <a:endParaRPr lang="en-US" altLang="zh-CN" dirty="0" smtClean="0"/>
          </a:p>
          <a:p>
            <a:r>
              <a:rPr lang="zh-CN" altLang="en-US" dirty="0" smtClean="0"/>
              <a:t>物理上的概念？</a:t>
            </a:r>
            <a:endParaRPr lang="en-US" altLang="zh-CN" dirty="0" smtClean="0"/>
          </a:p>
          <a:p>
            <a:r>
              <a:rPr lang="zh-CN" altLang="en-US" dirty="0" smtClean="0"/>
              <a:t>组件</a:t>
            </a:r>
            <a:r>
              <a:rPr lang="en-US" altLang="zh-CN" dirty="0" smtClean="0"/>
              <a:t>=</a:t>
            </a:r>
            <a:r>
              <a:rPr lang="zh-CN" altLang="en-US" dirty="0" smtClean="0"/>
              <a:t>模块？</a:t>
            </a:r>
            <a:endParaRPr lang="en-US" altLang="zh-CN" dirty="0" smtClean="0"/>
          </a:p>
          <a:p>
            <a:r>
              <a:rPr lang="zh-CN" altLang="en-US" dirty="0" smtClean="0"/>
              <a:t>什么是模块？</a:t>
            </a:r>
            <a:endParaRPr lang="en-US" altLang="zh-CN" dirty="0" smtClean="0"/>
          </a:p>
          <a:p>
            <a:r>
              <a:rPr lang="zh-CN" altLang="en-US" dirty="0" smtClean="0"/>
              <a:t>所谓的</a:t>
            </a:r>
            <a:r>
              <a:rPr lang="en-US" altLang="zh-CN" dirty="0" smtClean="0"/>
              <a:t>n</a:t>
            </a:r>
            <a:r>
              <a:rPr lang="zh-CN" altLang="en-US" dirty="0" smtClean="0"/>
              <a:t>层架构，一层就是一个组件吗？</a:t>
            </a:r>
            <a:endParaRPr lang="en-US" altLang="zh-CN" dirty="0" smtClean="0"/>
          </a:p>
          <a:p>
            <a:endParaRPr lang="en-US" altLang="zh-CN" dirty="0" smtClean="0"/>
          </a:p>
          <a:p>
            <a:r>
              <a:rPr lang="zh-CN" altLang="en-US" dirty="0" smtClean="0"/>
              <a:t>就近</a:t>
            </a:r>
            <a:r>
              <a:rPr lang="en-US" altLang="zh-CN" dirty="0" smtClean="0"/>
              <a:t>3~4</a:t>
            </a:r>
            <a:r>
              <a:rPr lang="zh-CN" altLang="en-US" dirty="0" smtClean="0"/>
              <a:t>人一组，讨论</a:t>
            </a:r>
            <a:r>
              <a:rPr lang="en-US" altLang="zh-CN" dirty="0" smtClean="0"/>
              <a:t>3</a:t>
            </a:r>
            <a:r>
              <a:rPr lang="zh-CN" altLang="en-US" dirty="0" smtClean="0"/>
              <a:t>分钟</a:t>
            </a:r>
          </a:p>
        </p:txBody>
      </p:sp>
      <p:sp>
        <p:nvSpPr>
          <p:cNvPr id="8196" name="灯片编号占位符 3"/>
          <p:cNvSpPr>
            <a:spLocks noGrp="1"/>
          </p:cNvSpPr>
          <p:nvPr>
            <p:ph type="sldNum" sz="quarter" idx="12"/>
          </p:nvPr>
        </p:nvSpPr>
        <p:spPr>
          <a:noFill/>
        </p:spPr>
        <p:txBody>
          <a:bodyPr/>
          <a:lstStyle/>
          <a:p>
            <a:fld id="{36CE753A-A7AF-4531-9848-790735CA3AF9}" type="slidenum">
              <a:rPr lang="en-US" altLang="zh-CN" smtClean="0"/>
              <a:pPr/>
              <a:t>14</a:t>
            </a:fld>
            <a:endParaRPr lang="en-US" altLang="zh-CN" smtClean="0"/>
          </a:p>
        </p:txBody>
      </p:sp>
    </p:spTree>
    <p:extLst>
      <p:ext uri="{BB962C8B-B14F-4D97-AF65-F5344CB8AC3E}">
        <p14:creationId xmlns:p14="http://schemas.microsoft.com/office/powerpoint/2010/main" val="2722364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什么是组件？</a:t>
            </a:r>
            <a:endParaRPr lang="zh-CN" altLang="en-US" dirty="0"/>
          </a:p>
        </p:txBody>
      </p:sp>
      <p:sp>
        <p:nvSpPr>
          <p:cNvPr id="3" name="内容占位符 2"/>
          <p:cNvSpPr>
            <a:spLocks noGrp="1"/>
          </p:cNvSpPr>
          <p:nvPr>
            <p:ph idx="1"/>
          </p:nvPr>
        </p:nvSpPr>
        <p:spPr/>
        <p:txBody>
          <a:bodyPr>
            <a:normAutofit/>
          </a:bodyPr>
          <a:lstStyle/>
          <a:p>
            <a:r>
              <a:rPr lang="zh-CN" altLang="en-US" dirty="0" smtClean="0"/>
              <a:t>组件：能</a:t>
            </a:r>
            <a:r>
              <a:rPr lang="zh-CN" altLang="en-US" dirty="0" smtClean="0">
                <a:solidFill>
                  <a:srgbClr val="FF0000"/>
                </a:solidFill>
              </a:rPr>
              <a:t>实现一定功能</a:t>
            </a:r>
            <a:r>
              <a:rPr lang="zh-CN" altLang="en-US" dirty="0" smtClean="0"/>
              <a:t>或者</a:t>
            </a:r>
            <a:r>
              <a:rPr lang="zh-CN" altLang="en-US" dirty="0" smtClean="0">
                <a:solidFill>
                  <a:srgbClr val="FF0000"/>
                </a:solidFill>
              </a:rPr>
              <a:t>提供一些服务</a:t>
            </a:r>
            <a:r>
              <a:rPr lang="zh-CN" altLang="en-US" dirty="0" smtClean="0"/>
              <a:t>的物理上独立的一个东西。</a:t>
            </a:r>
            <a:endParaRPr lang="en-US" altLang="zh-CN" dirty="0" smtClean="0"/>
          </a:p>
          <a:p>
            <a:endParaRPr lang="en-US" altLang="zh-CN" dirty="0" smtClean="0"/>
          </a:p>
          <a:p>
            <a:r>
              <a:rPr lang="zh-CN" altLang="en-US" dirty="0" smtClean="0"/>
              <a:t>组件的类型：</a:t>
            </a:r>
            <a:endParaRPr lang="en-US" altLang="zh-CN" dirty="0" smtClean="0"/>
          </a:p>
          <a:p>
            <a:pPr marL="617138" lvl="1" indent="-342900">
              <a:buFont typeface="+mj-ea"/>
              <a:buAutoNum type="circleNumDbPlain"/>
            </a:pPr>
            <a:r>
              <a:rPr lang="zh-CN" altLang="en-US" dirty="0"/>
              <a:t>实施构件：这类构件是构成一个可执行系统必要和充分的构件，例如动态链接库（</a:t>
            </a:r>
            <a:r>
              <a:rPr lang="en-US" altLang="zh-CN" dirty="0" err="1"/>
              <a:t>dll</a:t>
            </a:r>
            <a:r>
              <a:rPr lang="zh-CN" altLang="en-US" dirty="0"/>
              <a:t>）、可执行文件（</a:t>
            </a:r>
            <a:r>
              <a:rPr lang="en-US" altLang="zh-CN" dirty="0"/>
              <a:t>exe</a:t>
            </a:r>
            <a:r>
              <a:rPr lang="zh-CN" altLang="en-US" dirty="0"/>
              <a:t>），另外还包括如</a:t>
            </a:r>
            <a:r>
              <a:rPr lang="en-US" altLang="zh-CN" dirty="0"/>
              <a:t>COM+</a:t>
            </a:r>
            <a:r>
              <a:rPr lang="zh-CN" altLang="en-US" dirty="0"/>
              <a:t>、</a:t>
            </a:r>
            <a:r>
              <a:rPr lang="en-US" altLang="zh-CN" dirty="0"/>
              <a:t>CORBA</a:t>
            </a:r>
            <a:r>
              <a:rPr lang="zh-CN" altLang="en-US" dirty="0"/>
              <a:t>及企业级</a:t>
            </a:r>
            <a:r>
              <a:rPr lang="en-US" altLang="zh-CN" dirty="0"/>
              <a:t>Java Beans</a:t>
            </a:r>
            <a:r>
              <a:rPr lang="zh-CN" altLang="en-US" dirty="0"/>
              <a:t>、动态</a:t>
            </a:r>
            <a:r>
              <a:rPr lang="en-US" altLang="zh-CN" dirty="0"/>
              <a:t>Web</a:t>
            </a:r>
            <a:r>
              <a:rPr lang="zh-CN" altLang="en-US" dirty="0"/>
              <a:t>页面也属于实施构件的一部分</a:t>
            </a:r>
          </a:p>
          <a:p>
            <a:pPr marL="617138" lvl="1" indent="-342900">
              <a:buFont typeface="+mj-ea"/>
              <a:buAutoNum type="circleNumDbPlain"/>
            </a:pPr>
            <a:r>
              <a:rPr lang="zh-CN" altLang="en-US" dirty="0" smtClean="0"/>
              <a:t>工作</a:t>
            </a:r>
            <a:r>
              <a:rPr lang="zh-CN" altLang="en-US" dirty="0"/>
              <a:t>产品构件：这类构件主要是开发过程的产物，包括创建实施构件的源代码文件及数据文件。这些构件并不是直接地参与可执行系统，而是</a:t>
            </a:r>
            <a:r>
              <a:rPr lang="zh-CN" altLang="en-US" b="1" dirty="0"/>
              <a:t>用来产生可执行系统的中间工作产品</a:t>
            </a:r>
            <a:endParaRPr lang="zh-CN" altLang="en-US" dirty="0"/>
          </a:p>
          <a:p>
            <a:pPr marL="617138" lvl="1" indent="-342900">
              <a:buFont typeface="+mj-ea"/>
              <a:buAutoNum type="circleNumDbPlain"/>
            </a:pPr>
            <a:r>
              <a:rPr lang="zh-CN" altLang="en-US" dirty="0" smtClean="0"/>
              <a:t>执行</a:t>
            </a:r>
            <a:r>
              <a:rPr lang="zh-CN" altLang="en-US" dirty="0"/>
              <a:t>构件：作为一个正在执行的系统的结果而被创建的，例如由</a:t>
            </a:r>
            <a:r>
              <a:rPr lang="en-US" altLang="zh-CN" dirty="0"/>
              <a:t>DLL</a:t>
            </a:r>
            <a:r>
              <a:rPr lang="zh-CN" altLang="en-US" dirty="0"/>
              <a:t>实例化形成的</a:t>
            </a:r>
            <a:r>
              <a:rPr lang="en-US" altLang="zh-CN" dirty="0"/>
              <a:t>COM+</a:t>
            </a:r>
            <a:r>
              <a:rPr lang="zh-CN" altLang="en-US" dirty="0" smtClean="0"/>
              <a:t>对象</a:t>
            </a:r>
          </a:p>
          <a:p>
            <a:pPr marL="0" indent="0">
              <a:buNone/>
            </a:pPr>
            <a:endParaRPr lang="zh-CN" altLang="en-US" dirty="0"/>
          </a:p>
        </p:txBody>
      </p:sp>
      <p:sp>
        <p:nvSpPr>
          <p:cNvPr id="4" name="灯片编号占位符 3"/>
          <p:cNvSpPr>
            <a:spLocks noGrp="1"/>
          </p:cNvSpPr>
          <p:nvPr>
            <p:ph type="sldNum" sz="quarter" idx="12"/>
          </p:nvPr>
        </p:nvSpPr>
        <p:spPr/>
        <p:txBody>
          <a:bodyPr/>
          <a:lstStyle/>
          <a:p>
            <a:pPr>
              <a:defRPr/>
            </a:pPr>
            <a:fld id="{9437F2F9-04DA-4B2A-8C34-078EF2E581FF}" type="slidenum">
              <a:rPr lang="en-US" altLang="zh-CN" smtClean="0"/>
              <a:pPr>
                <a:defRPr/>
              </a:pPr>
              <a:t>15</a:t>
            </a:fld>
            <a:endParaRPr lang="en-US" altLang="zh-CN"/>
          </a:p>
        </p:txBody>
      </p:sp>
    </p:spTree>
    <p:extLst>
      <p:ext uri="{BB962C8B-B14F-4D97-AF65-F5344CB8AC3E}">
        <p14:creationId xmlns:p14="http://schemas.microsoft.com/office/powerpoint/2010/main" val="230011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9437F2F9-04DA-4B2A-8C34-078EF2E581FF}" type="slidenum">
              <a:rPr lang="en-US" altLang="zh-CN" smtClean="0"/>
              <a:pPr>
                <a:defRPr/>
              </a:pPr>
              <a:t>16</a:t>
            </a:fld>
            <a:endParaRPr lang="en-US" altLang="zh-CN"/>
          </a:p>
        </p:txBody>
      </p:sp>
      <p:pic>
        <p:nvPicPr>
          <p:cNvPr id="5" name="Picture 4"/>
          <p:cNvPicPr>
            <a:picLocks noChangeAspect="1" noChangeArrowheads="1"/>
          </p:cNvPicPr>
          <p:nvPr/>
        </p:nvPicPr>
        <p:blipFill>
          <a:blip r:embed="rId3"/>
          <a:srcRect/>
          <a:stretch>
            <a:fillRect/>
          </a:stretch>
        </p:blipFill>
        <p:spPr bwMode="auto">
          <a:xfrm>
            <a:off x="2665412" y="1"/>
            <a:ext cx="7543800" cy="6823075"/>
          </a:xfrm>
          <a:prstGeom prst="rect">
            <a:avLst/>
          </a:prstGeom>
          <a:noFill/>
          <a:ln w="9525">
            <a:noFill/>
            <a:miter lim="800000"/>
            <a:headEnd/>
            <a:tailEnd/>
          </a:ln>
        </p:spPr>
      </p:pic>
      <p:sp>
        <p:nvSpPr>
          <p:cNvPr id="6" name="矩形 5"/>
          <p:cNvSpPr/>
          <p:nvPr/>
        </p:nvSpPr>
        <p:spPr>
          <a:xfrm>
            <a:off x="5637212" y="1676400"/>
            <a:ext cx="1600200" cy="914400"/>
          </a:xfrm>
          <a:prstGeom prst="rect">
            <a:avLst/>
          </a:prstGeom>
          <a:noFill/>
          <a:ln>
            <a:solidFill>
              <a:srgbClr val="FF33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标注 6"/>
          <p:cNvSpPr/>
          <p:nvPr/>
        </p:nvSpPr>
        <p:spPr>
          <a:xfrm>
            <a:off x="7847012" y="1295400"/>
            <a:ext cx="1981200" cy="609600"/>
          </a:xfrm>
          <a:prstGeom prst="wedgeRectCallout">
            <a:avLst>
              <a:gd name="adj1" fmla="val -89514"/>
              <a:gd name="adj2" fmla="val 8392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这是一个组件吗？</a:t>
            </a:r>
          </a:p>
        </p:txBody>
      </p:sp>
      <p:sp>
        <p:nvSpPr>
          <p:cNvPr id="8" name="矩形 7"/>
          <p:cNvSpPr/>
          <p:nvPr/>
        </p:nvSpPr>
        <p:spPr>
          <a:xfrm>
            <a:off x="7847012" y="2057400"/>
            <a:ext cx="1981200" cy="2971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t>回答：</a:t>
            </a:r>
            <a:endParaRPr lang="en-US" altLang="zh-CN" dirty="0"/>
          </a:p>
          <a:p>
            <a:pPr>
              <a:buFont typeface="Arial" pitchFamily="34" charset="0"/>
              <a:buChar char="•"/>
            </a:pPr>
            <a:r>
              <a:rPr lang="zh-CN" altLang="en-US" dirty="0"/>
              <a:t>可以说是。</a:t>
            </a:r>
            <a:endParaRPr lang="en-US" altLang="zh-CN" dirty="0"/>
          </a:p>
          <a:p>
            <a:pPr>
              <a:buFont typeface="Arial" pitchFamily="34" charset="0"/>
              <a:buChar char="•"/>
            </a:pPr>
            <a:r>
              <a:rPr lang="zh-CN" altLang="en-US" dirty="0"/>
              <a:t>但组件通常不是指</a:t>
            </a:r>
            <a:r>
              <a:rPr lang="en-US" altLang="zh-CN" dirty="0"/>
              <a:t>Artifact.</a:t>
            </a:r>
          </a:p>
          <a:p>
            <a:pPr>
              <a:buFont typeface="Arial" pitchFamily="34" charset="0"/>
              <a:buChar char="•"/>
            </a:pPr>
            <a:r>
              <a:rPr lang="en-US" altLang="zh-CN" dirty="0"/>
              <a:t>Artifact</a:t>
            </a:r>
            <a:r>
              <a:rPr lang="zh-CN" altLang="en-US" dirty="0"/>
              <a:t>通常由多个组件组成。</a:t>
            </a:r>
            <a:endParaRPr lang="en-US" altLang="zh-CN" dirty="0"/>
          </a:p>
          <a:p>
            <a:pPr>
              <a:buFont typeface="Arial" pitchFamily="34" charset="0"/>
              <a:buChar char="•"/>
            </a:pPr>
            <a:r>
              <a:rPr lang="zh-CN" altLang="en-US" b="1" dirty="0">
                <a:solidFill>
                  <a:srgbClr val="FFFF00"/>
                </a:solidFill>
              </a:rPr>
              <a:t>进行组件设计，更多是从封装、重用的角度来考虑</a:t>
            </a:r>
            <a:r>
              <a:rPr lang="zh-CN" altLang="en-US" dirty="0">
                <a:solidFill>
                  <a:srgbClr val="FFFF00"/>
                </a:solidFill>
              </a:rPr>
              <a:t>。</a:t>
            </a:r>
            <a:endParaRPr lang="en-US" altLang="zh-CN" dirty="0">
              <a:solidFill>
                <a:srgbClr val="FFFF00"/>
              </a:solidFill>
            </a:endParaRPr>
          </a:p>
          <a:p>
            <a:endParaRPr lang="zh-CN" altLang="en-US" dirty="0"/>
          </a:p>
        </p:txBody>
      </p:sp>
    </p:spTree>
    <p:extLst>
      <p:ext uri="{BB962C8B-B14F-4D97-AF65-F5344CB8AC3E}">
        <p14:creationId xmlns:p14="http://schemas.microsoft.com/office/powerpoint/2010/main" val="221627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linds(horizontal)">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linds(horizontal)">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组件图语法</a:t>
            </a:r>
            <a:r>
              <a:rPr lang="en-US" altLang="zh-CN" dirty="0" smtClean="0"/>
              <a:t>1</a:t>
            </a:r>
            <a:endParaRPr lang="zh-CN" altLang="en-US" dirty="0"/>
          </a:p>
        </p:txBody>
      </p:sp>
      <p:sp>
        <p:nvSpPr>
          <p:cNvPr id="4" name="灯片编号占位符 3"/>
          <p:cNvSpPr>
            <a:spLocks noGrp="1"/>
          </p:cNvSpPr>
          <p:nvPr>
            <p:ph type="sldNum" sz="quarter" idx="12"/>
          </p:nvPr>
        </p:nvSpPr>
        <p:spPr/>
        <p:txBody>
          <a:bodyPr/>
          <a:lstStyle/>
          <a:p>
            <a:pPr>
              <a:defRPr/>
            </a:pPr>
            <a:fld id="{9437F2F9-04DA-4B2A-8C34-078EF2E581FF}" type="slidenum">
              <a:rPr lang="en-US" altLang="zh-CN" smtClean="0"/>
              <a:pPr>
                <a:defRPr/>
              </a:pPr>
              <a:t>17</a:t>
            </a:fld>
            <a:endParaRPr lang="en-US" altLang="zh-CN"/>
          </a:p>
        </p:txBody>
      </p:sp>
      <p:pic>
        <p:nvPicPr>
          <p:cNvPr id="29698" name="Picture 2"/>
          <p:cNvPicPr>
            <a:picLocks noChangeAspect="1" noChangeArrowheads="1"/>
          </p:cNvPicPr>
          <p:nvPr/>
        </p:nvPicPr>
        <p:blipFill>
          <a:blip r:embed="rId3"/>
          <a:srcRect/>
          <a:stretch>
            <a:fillRect/>
          </a:stretch>
        </p:blipFill>
        <p:spPr bwMode="auto">
          <a:xfrm>
            <a:off x="1979613" y="1447801"/>
            <a:ext cx="4676775" cy="1457325"/>
          </a:xfrm>
          <a:prstGeom prst="rect">
            <a:avLst/>
          </a:prstGeom>
          <a:noFill/>
          <a:ln w="9525">
            <a:noFill/>
            <a:miter lim="800000"/>
            <a:headEnd/>
            <a:tailEnd/>
          </a:ln>
          <a:effectLst/>
        </p:spPr>
      </p:pic>
      <p:pic>
        <p:nvPicPr>
          <p:cNvPr id="29699" name="Picture 3"/>
          <p:cNvPicPr>
            <a:picLocks noChangeAspect="1" noChangeArrowheads="1"/>
          </p:cNvPicPr>
          <p:nvPr/>
        </p:nvPicPr>
        <p:blipFill>
          <a:blip r:embed="rId4"/>
          <a:srcRect/>
          <a:stretch>
            <a:fillRect/>
          </a:stretch>
        </p:blipFill>
        <p:spPr bwMode="auto">
          <a:xfrm>
            <a:off x="2055813" y="3352800"/>
            <a:ext cx="4886325" cy="1371600"/>
          </a:xfrm>
          <a:prstGeom prst="rect">
            <a:avLst/>
          </a:prstGeom>
          <a:noFill/>
          <a:ln w="9525">
            <a:noFill/>
            <a:miter lim="800000"/>
            <a:headEnd/>
            <a:tailEnd/>
          </a:ln>
          <a:effectLst/>
        </p:spPr>
      </p:pic>
      <p:pic>
        <p:nvPicPr>
          <p:cNvPr id="29700" name="Picture 4"/>
          <p:cNvPicPr>
            <a:picLocks noChangeAspect="1" noChangeArrowheads="1"/>
          </p:cNvPicPr>
          <p:nvPr/>
        </p:nvPicPr>
        <p:blipFill>
          <a:blip r:embed="rId5"/>
          <a:srcRect/>
          <a:stretch>
            <a:fillRect/>
          </a:stretch>
        </p:blipFill>
        <p:spPr bwMode="auto">
          <a:xfrm>
            <a:off x="7542213" y="2057400"/>
            <a:ext cx="2380129" cy="2286000"/>
          </a:xfrm>
          <a:prstGeom prst="rect">
            <a:avLst/>
          </a:prstGeom>
          <a:noFill/>
          <a:ln w="9525">
            <a:noFill/>
            <a:miter lim="800000"/>
            <a:headEnd/>
            <a:tailEnd/>
          </a:ln>
          <a:effectLst/>
        </p:spPr>
      </p:pic>
      <p:pic>
        <p:nvPicPr>
          <p:cNvPr id="29701" name="Picture 5"/>
          <p:cNvPicPr>
            <a:picLocks noChangeAspect="1" noChangeArrowheads="1"/>
          </p:cNvPicPr>
          <p:nvPr/>
        </p:nvPicPr>
        <p:blipFill>
          <a:blip r:embed="rId6"/>
          <a:srcRect/>
          <a:stretch>
            <a:fillRect/>
          </a:stretch>
        </p:blipFill>
        <p:spPr bwMode="auto">
          <a:xfrm>
            <a:off x="2055812" y="4953002"/>
            <a:ext cx="4876800" cy="1380931"/>
          </a:xfrm>
          <a:prstGeom prst="rect">
            <a:avLst/>
          </a:prstGeom>
          <a:noFill/>
          <a:ln w="9525">
            <a:noFill/>
            <a:miter lim="800000"/>
            <a:headEnd/>
            <a:tailEnd/>
          </a:ln>
          <a:effectLst/>
        </p:spPr>
      </p:pic>
    </p:spTree>
    <p:extLst>
      <p:ext uri="{BB962C8B-B14F-4D97-AF65-F5344CB8AC3E}">
        <p14:creationId xmlns:p14="http://schemas.microsoft.com/office/powerpoint/2010/main" val="2085033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9698"/>
                                        </p:tgtEl>
                                        <p:attrNameLst>
                                          <p:attrName>style.visibility</p:attrName>
                                        </p:attrNameLst>
                                      </p:cBhvr>
                                      <p:to>
                                        <p:strVal val="visible"/>
                                      </p:to>
                                    </p:set>
                                    <p:animEffect transition="in" filter="blinds(horizontal)">
                                      <p:cBhvr>
                                        <p:cTn id="7" dur="500"/>
                                        <p:tgtEl>
                                          <p:spTgt spid="2969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9699"/>
                                        </p:tgtEl>
                                        <p:attrNameLst>
                                          <p:attrName>style.visibility</p:attrName>
                                        </p:attrNameLst>
                                      </p:cBhvr>
                                      <p:to>
                                        <p:strVal val="visible"/>
                                      </p:to>
                                    </p:set>
                                    <p:animEffect transition="in" filter="blinds(horizontal)">
                                      <p:cBhvr>
                                        <p:cTn id="12" dur="500"/>
                                        <p:tgtEl>
                                          <p:spTgt spid="2969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9700"/>
                                        </p:tgtEl>
                                        <p:attrNameLst>
                                          <p:attrName>style.visibility</p:attrName>
                                        </p:attrNameLst>
                                      </p:cBhvr>
                                      <p:to>
                                        <p:strVal val="visible"/>
                                      </p:to>
                                    </p:set>
                                    <p:animEffect transition="in" filter="blinds(horizontal)">
                                      <p:cBhvr>
                                        <p:cTn id="17" dur="500"/>
                                        <p:tgtEl>
                                          <p:spTgt spid="2970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9701"/>
                                        </p:tgtEl>
                                        <p:attrNameLst>
                                          <p:attrName>style.visibility</p:attrName>
                                        </p:attrNameLst>
                                      </p:cBhvr>
                                      <p:to>
                                        <p:strVal val="visible"/>
                                      </p:to>
                                    </p:set>
                                    <p:animEffect transition="in" filter="blinds(horizontal)">
                                      <p:cBhvr>
                                        <p:cTn id="22" dur="500"/>
                                        <p:tgtEl>
                                          <p:spTgt spid="297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组件图语法</a:t>
            </a:r>
            <a:r>
              <a:rPr lang="en-US" altLang="zh-CN" dirty="0" smtClean="0"/>
              <a:t>2</a:t>
            </a:r>
            <a:endParaRPr lang="zh-CN" altLang="en-US" dirty="0"/>
          </a:p>
        </p:txBody>
      </p:sp>
      <p:sp>
        <p:nvSpPr>
          <p:cNvPr id="4" name="灯片编号占位符 3"/>
          <p:cNvSpPr>
            <a:spLocks noGrp="1"/>
          </p:cNvSpPr>
          <p:nvPr>
            <p:ph type="sldNum" sz="quarter" idx="12"/>
          </p:nvPr>
        </p:nvSpPr>
        <p:spPr/>
        <p:txBody>
          <a:bodyPr/>
          <a:lstStyle/>
          <a:p>
            <a:pPr>
              <a:defRPr/>
            </a:pPr>
            <a:fld id="{9437F2F9-04DA-4B2A-8C34-078EF2E581FF}" type="slidenum">
              <a:rPr lang="en-US" altLang="zh-CN" smtClean="0"/>
              <a:pPr>
                <a:defRPr/>
              </a:pPr>
              <a:t>18</a:t>
            </a:fld>
            <a:endParaRPr lang="en-US" altLang="zh-CN"/>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7868" y="2143371"/>
            <a:ext cx="7328098" cy="3995913"/>
          </a:xfrm>
          <a:prstGeom prst="rect">
            <a:avLst/>
          </a:prstGeom>
        </p:spPr>
      </p:pic>
      <p:sp>
        <p:nvSpPr>
          <p:cNvPr id="10" name="内容占位符 2"/>
          <p:cNvSpPr>
            <a:spLocks noGrp="1"/>
          </p:cNvSpPr>
          <p:nvPr>
            <p:ph idx="1"/>
          </p:nvPr>
        </p:nvSpPr>
        <p:spPr>
          <a:xfrm>
            <a:off x="7559735" y="68580"/>
            <a:ext cx="4382866" cy="4050792"/>
          </a:xfrm>
        </p:spPr>
        <p:txBody>
          <a:bodyPr>
            <a:normAutofit/>
          </a:bodyPr>
          <a:lstStyle/>
          <a:p>
            <a:pPr marL="457200" indent="-457200">
              <a:buFont typeface="+mj-ea"/>
              <a:buAutoNum type="circleNumDbPlain"/>
            </a:pPr>
            <a:r>
              <a:rPr lang="zh-CN" altLang="en-US" sz="2400" dirty="0" smtClean="0"/>
              <a:t>销售管理系统包括两个组件：交易处理程序、财务接口；</a:t>
            </a:r>
            <a:endParaRPr lang="en-US" altLang="zh-CN" sz="2400" dirty="0" smtClean="0"/>
          </a:p>
          <a:p>
            <a:pPr marL="457200" indent="-457200">
              <a:buFont typeface="+mj-ea"/>
              <a:buAutoNum type="circleNumDbPlain"/>
            </a:pPr>
            <a:r>
              <a:rPr lang="zh-CN" altLang="en-US" sz="2400" dirty="0"/>
              <a:t>财务接口需要财务系统的支持，可以说财务接口依赖财务系统的</a:t>
            </a:r>
            <a:r>
              <a:rPr lang="zh-CN" altLang="en-US" sz="2400" dirty="0" smtClean="0"/>
              <a:t>存在</a:t>
            </a:r>
            <a:r>
              <a:rPr lang="zh-CN" altLang="en-US" sz="2400" dirty="0"/>
              <a:t>；</a:t>
            </a:r>
            <a:endParaRPr lang="en-US" altLang="zh-CN" sz="2400" dirty="0" smtClean="0"/>
          </a:p>
          <a:p>
            <a:pPr marL="457200" indent="-457200">
              <a:buFont typeface="+mj-ea"/>
              <a:buAutoNum type="circleNumDbPlain"/>
            </a:pPr>
            <a:r>
              <a:rPr lang="zh-CN" altLang="en-US" sz="2400" dirty="0" smtClean="0"/>
              <a:t>交易</a:t>
            </a:r>
            <a:r>
              <a:rPr lang="zh-CN" altLang="en-US" sz="2400" dirty="0"/>
              <a:t>处理程序，使用财务接口，依赖财务接口，并为收银机系统提供销售信息</a:t>
            </a:r>
            <a:r>
              <a:rPr lang="zh-CN" altLang="en-US" sz="2400" dirty="0" smtClean="0"/>
              <a:t>。</a:t>
            </a:r>
            <a:endParaRPr lang="en-US" altLang="zh-CN" sz="2400" dirty="0" smtClean="0"/>
          </a:p>
        </p:txBody>
      </p:sp>
    </p:spTree>
    <p:extLst>
      <p:ext uri="{BB962C8B-B14F-4D97-AF65-F5344CB8AC3E}">
        <p14:creationId xmlns:p14="http://schemas.microsoft.com/office/powerpoint/2010/main" val="1790287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xEl>
                                              <p:pRg st="1" end="1"/>
                                            </p:txEl>
                                          </p:spTgt>
                                        </p:tgtEl>
                                        <p:attrNameLst>
                                          <p:attrName>style.visibility</p:attrName>
                                        </p:attrNameLst>
                                      </p:cBhvr>
                                      <p:to>
                                        <p:strVal val="visible"/>
                                      </p:to>
                                    </p:set>
                                    <p:anim calcmode="lin" valueType="num">
                                      <p:cBhvr additive="base">
                                        <p:cTn id="13"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
                                            <p:txEl>
                                              <p:pRg st="2" end="2"/>
                                            </p:txEl>
                                          </p:spTgt>
                                        </p:tgtEl>
                                        <p:attrNameLst>
                                          <p:attrName>style.visibility</p:attrName>
                                        </p:attrNameLst>
                                      </p:cBhvr>
                                      <p:to>
                                        <p:strVal val="visible"/>
                                      </p:to>
                                    </p:set>
                                    <p:anim calcmode="lin" valueType="num">
                                      <p:cBhvr additive="base">
                                        <p:cTn id="19"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实战组件图（</a:t>
            </a:r>
            <a:r>
              <a:rPr lang="en-US" altLang="zh-CN" dirty="0" smtClean="0"/>
              <a:t>5</a:t>
            </a:r>
            <a:r>
              <a:rPr lang="zh-CN" altLang="en-US" dirty="0" smtClean="0"/>
              <a:t>分钟）</a:t>
            </a:r>
            <a:endParaRPr lang="zh-CN" altLang="en-US" dirty="0"/>
          </a:p>
        </p:txBody>
      </p:sp>
      <p:sp>
        <p:nvSpPr>
          <p:cNvPr id="3" name="内容占位符 2"/>
          <p:cNvSpPr>
            <a:spLocks noGrp="1"/>
          </p:cNvSpPr>
          <p:nvPr>
            <p:ph idx="1"/>
          </p:nvPr>
        </p:nvSpPr>
        <p:spPr/>
        <p:txBody>
          <a:bodyPr/>
          <a:lstStyle/>
          <a:p>
            <a:r>
              <a:rPr lang="zh-CN" altLang="en-US" dirty="0" smtClean="0"/>
              <a:t>画出你的项目或者项目的一部分的组件图。</a:t>
            </a:r>
            <a:endParaRPr lang="en-US" altLang="zh-CN" dirty="0" smtClean="0"/>
          </a:p>
          <a:p>
            <a:r>
              <a:rPr lang="zh-CN" altLang="en-US" dirty="0" smtClean="0"/>
              <a:t>要求：</a:t>
            </a:r>
            <a:endParaRPr lang="en-US" altLang="zh-CN" dirty="0" smtClean="0"/>
          </a:p>
          <a:p>
            <a:pPr lvl="1"/>
            <a:r>
              <a:rPr lang="zh-CN" altLang="en-US" dirty="0" smtClean="0"/>
              <a:t>要考虑封装、重用。</a:t>
            </a:r>
            <a:endParaRPr lang="en-US" altLang="zh-CN" dirty="0" smtClean="0"/>
          </a:p>
          <a:p>
            <a:pPr lvl="1"/>
            <a:r>
              <a:rPr lang="zh-CN" altLang="en-US" dirty="0" smtClean="0"/>
              <a:t>想好每个组件干什么用。</a:t>
            </a:r>
            <a:endParaRPr lang="zh-CN" altLang="en-US" dirty="0"/>
          </a:p>
        </p:txBody>
      </p:sp>
      <p:sp>
        <p:nvSpPr>
          <p:cNvPr id="4" name="灯片编号占位符 3"/>
          <p:cNvSpPr>
            <a:spLocks noGrp="1"/>
          </p:cNvSpPr>
          <p:nvPr>
            <p:ph type="sldNum" sz="quarter" idx="12"/>
          </p:nvPr>
        </p:nvSpPr>
        <p:spPr/>
        <p:txBody>
          <a:bodyPr/>
          <a:lstStyle/>
          <a:p>
            <a:pPr>
              <a:defRPr/>
            </a:pPr>
            <a:fld id="{9437F2F9-04DA-4B2A-8C34-078EF2E581FF}" type="slidenum">
              <a:rPr lang="en-US" altLang="zh-CN" smtClean="0"/>
              <a:pPr>
                <a:defRPr/>
              </a:pPr>
              <a:t>19</a:t>
            </a:fld>
            <a:endParaRPr lang="en-US" altLang="zh-CN"/>
          </a:p>
        </p:txBody>
      </p:sp>
    </p:spTree>
    <p:extLst>
      <p:ext uri="{BB962C8B-B14F-4D97-AF65-F5344CB8AC3E}">
        <p14:creationId xmlns:p14="http://schemas.microsoft.com/office/powerpoint/2010/main" val="502737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UML</a:t>
            </a:r>
            <a:r>
              <a:rPr lang="zh-CN" altLang="en-US" dirty="0" smtClean="0"/>
              <a:t>概述</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sz="2800" dirty="0"/>
              <a:t>结构图（</a:t>
            </a:r>
            <a:r>
              <a:rPr lang="en-US" altLang="zh-CN" sz="2800" dirty="0"/>
              <a:t>Structure Diagram</a:t>
            </a:r>
            <a:r>
              <a:rPr lang="zh-CN" altLang="en-US" sz="2800" dirty="0"/>
              <a:t>）</a:t>
            </a:r>
          </a:p>
          <a:p>
            <a:pPr lvl="1"/>
            <a:r>
              <a:rPr lang="zh-CN" altLang="en-US" sz="2300" dirty="0"/>
              <a:t>类图（</a:t>
            </a:r>
            <a:r>
              <a:rPr lang="en-US" altLang="zh-CN" sz="2300" dirty="0"/>
              <a:t>Class Diagram</a:t>
            </a:r>
            <a:r>
              <a:rPr lang="zh-CN" altLang="en-US" sz="2300" dirty="0"/>
              <a:t>）</a:t>
            </a:r>
          </a:p>
          <a:p>
            <a:pPr lvl="1"/>
            <a:r>
              <a:rPr lang="zh-CN" altLang="en-US" sz="2300" dirty="0"/>
              <a:t>组件图（</a:t>
            </a:r>
            <a:r>
              <a:rPr lang="en-US" altLang="zh-CN" sz="2300" dirty="0"/>
              <a:t>Component Diagram</a:t>
            </a:r>
            <a:r>
              <a:rPr lang="zh-CN" altLang="en-US" sz="2300" dirty="0"/>
              <a:t>）</a:t>
            </a:r>
          </a:p>
          <a:p>
            <a:pPr lvl="1"/>
            <a:r>
              <a:rPr lang="zh-CN" altLang="en-US" sz="2300" dirty="0"/>
              <a:t>部署图（</a:t>
            </a:r>
            <a:r>
              <a:rPr lang="en-US" altLang="zh-CN" sz="2300" dirty="0"/>
              <a:t>Deployment Diagram</a:t>
            </a:r>
            <a:r>
              <a:rPr lang="zh-CN" altLang="en-US" sz="2300" dirty="0"/>
              <a:t>）</a:t>
            </a:r>
          </a:p>
          <a:p>
            <a:pPr lvl="1"/>
            <a:r>
              <a:rPr lang="zh-CN" altLang="en-US" sz="2300" dirty="0"/>
              <a:t>包图（</a:t>
            </a:r>
            <a:r>
              <a:rPr lang="en-US" altLang="zh-CN" sz="2300" dirty="0"/>
              <a:t>Package Diagram</a:t>
            </a:r>
            <a:r>
              <a:rPr lang="zh-CN" altLang="en-US" sz="2300" dirty="0"/>
              <a:t>）</a:t>
            </a:r>
          </a:p>
          <a:p>
            <a:pPr lvl="1"/>
            <a:r>
              <a:rPr lang="en-US" altLang="zh-CN" sz="2300" dirty="0"/>
              <a:t>……</a:t>
            </a:r>
          </a:p>
          <a:p>
            <a:r>
              <a:rPr lang="zh-CN" altLang="en-US" sz="2800" dirty="0"/>
              <a:t>行为图（</a:t>
            </a:r>
            <a:r>
              <a:rPr lang="en-US" altLang="zh-CN" sz="2800" dirty="0"/>
              <a:t>Behavior Diagram</a:t>
            </a:r>
            <a:r>
              <a:rPr lang="zh-CN" altLang="en-US" sz="2800" dirty="0"/>
              <a:t>）</a:t>
            </a:r>
          </a:p>
          <a:p>
            <a:pPr lvl="1"/>
            <a:r>
              <a:rPr lang="zh-CN" altLang="en-US" sz="2300" dirty="0"/>
              <a:t>活动图（</a:t>
            </a:r>
            <a:r>
              <a:rPr lang="en-US" altLang="zh-CN" sz="2300" dirty="0"/>
              <a:t>Activity Diagram</a:t>
            </a:r>
            <a:r>
              <a:rPr lang="zh-CN" altLang="en-US" sz="2300" dirty="0"/>
              <a:t>）</a:t>
            </a:r>
          </a:p>
          <a:p>
            <a:pPr lvl="1"/>
            <a:r>
              <a:rPr lang="zh-CN" altLang="en-US" sz="2300" dirty="0"/>
              <a:t>用例图（</a:t>
            </a:r>
            <a:r>
              <a:rPr lang="en-US" altLang="zh-CN" sz="2300" dirty="0"/>
              <a:t>Use Case Diagram</a:t>
            </a:r>
            <a:r>
              <a:rPr lang="zh-CN" altLang="en-US" sz="2300" dirty="0"/>
              <a:t>）</a:t>
            </a:r>
          </a:p>
          <a:p>
            <a:pPr lvl="1"/>
            <a:r>
              <a:rPr lang="zh-CN" altLang="en-US" sz="2300" dirty="0"/>
              <a:t>序列图（</a:t>
            </a:r>
            <a:r>
              <a:rPr lang="en-US" altLang="zh-CN" sz="2300" dirty="0"/>
              <a:t>Sequence Diagram</a:t>
            </a:r>
            <a:r>
              <a:rPr lang="zh-CN" altLang="en-US" sz="2300" dirty="0"/>
              <a:t>）</a:t>
            </a:r>
          </a:p>
          <a:p>
            <a:pPr lvl="1"/>
            <a:r>
              <a:rPr lang="en-US" altLang="zh-CN" sz="2300" dirty="0"/>
              <a:t>……</a:t>
            </a:r>
          </a:p>
          <a:p>
            <a:endParaRPr lang="zh-CN" altLang="en-US" dirty="0"/>
          </a:p>
        </p:txBody>
      </p:sp>
    </p:spTree>
    <p:extLst>
      <p:ext uri="{BB962C8B-B14F-4D97-AF65-F5344CB8AC3E}">
        <p14:creationId xmlns:p14="http://schemas.microsoft.com/office/powerpoint/2010/main" val="4236135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14338" name="图片 8" descr="cid:image002.jpg@01D13F41.ABD82B7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5940" y="-99392"/>
            <a:ext cx="8002400" cy="6696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91811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UML</a:t>
            </a:r>
            <a:r>
              <a:rPr lang="zh-CN" altLang="en-US" dirty="0" smtClean="0"/>
              <a:t>能做什么？</a:t>
            </a:r>
            <a:endParaRPr lang="zh-CN" altLang="en-US" dirty="0"/>
          </a:p>
        </p:txBody>
      </p:sp>
      <p:sp>
        <p:nvSpPr>
          <p:cNvPr id="3" name="内容占位符 2"/>
          <p:cNvSpPr>
            <a:spLocks noGrp="1"/>
          </p:cNvSpPr>
          <p:nvPr>
            <p:ph idx="1"/>
          </p:nvPr>
        </p:nvSpPr>
        <p:spPr/>
        <p:txBody>
          <a:bodyPr>
            <a:normAutofit fontScale="92500" lnSpcReduction="10000"/>
          </a:bodyPr>
          <a:lstStyle/>
          <a:p>
            <a:pPr>
              <a:lnSpc>
                <a:spcPct val="80000"/>
              </a:lnSpc>
            </a:pPr>
            <a:r>
              <a:rPr lang="zh-CN" altLang="en-US" sz="2800" dirty="0"/>
              <a:t>辅助进行需求调研、需求分析</a:t>
            </a:r>
          </a:p>
          <a:p>
            <a:pPr lvl="1">
              <a:lnSpc>
                <a:spcPct val="80000"/>
              </a:lnSpc>
            </a:pPr>
            <a:r>
              <a:rPr lang="zh-CN" altLang="en-US" sz="2300" b="1" dirty="0">
                <a:solidFill>
                  <a:schemeClr val="hlink"/>
                </a:solidFill>
              </a:rPr>
              <a:t>类图（</a:t>
            </a:r>
            <a:r>
              <a:rPr lang="en-US" altLang="zh-CN" sz="2300" b="1" dirty="0">
                <a:solidFill>
                  <a:schemeClr val="hlink"/>
                </a:solidFill>
              </a:rPr>
              <a:t>Class Diagram</a:t>
            </a:r>
            <a:r>
              <a:rPr lang="zh-CN" altLang="en-US" sz="2300" b="1" dirty="0">
                <a:solidFill>
                  <a:schemeClr val="hlink"/>
                </a:solidFill>
              </a:rPr>
              <a:t>）</a:t>
            </a:r>
          </a:p>
          <a:p>
            <a:pPr lvl="1">
              <a:lnSpc>
                <a:spcPct val="80000"/>
              </a:lnSpc>
            </a:pPr>
            <a:r>
              <a:rPr lang="zh-CN" altLang="en-US" sz="2300" dirty="0"/>
              <a:t>活动图（</a:t>
            </a:r>
            <a:r>
              <a:rPr lang="en-US" altLang="zh-CN" sz="2300" dirty="0"/>
              <a:t>Activity Diagram</a:t>
            </a:r>
            <a:r>
              <a:rPr lang="zh-CN" altLang="en-US" sz="2300" dirty="0"/>
              <a:t>）</a:t>
            </a:r>
          </a:p>
          <a:p>
            <a:pPr lvl="1">
              <a:lnSpc>
                <a:spcPct val="80000"/>
              </a:lnSpc>
            </a:pPr>
            <a:r>
              <a:rPr lang="zh-CN" altLang="en-US" sz="2300" b="1" dirty="0">
                <a:solidFill>
                  <a:schemeClr val="hlink"/>
                </a:solidFill>
              </a:rPr>
              <a:t>序列图（</a:t>
            </a:r>
            <a:r>
              <a:rPr lang="en-US" altLang="zh-CN" sz="2300" b="1" dirty="0">
                <a:solidFill>
                  <a:schemeClr val="hlink"/>
                </a:solidFill>
              </a:rPr>
              <a:t>Sequence Diagram</a:t>
            </a:r>
            <a:r>
              <a:rPr lang="zh-CN" altLang="en-US" sz="2300" b="1" dirty="0">
                <a:solidFill>
                  <a:schemeClr val="hlink"/>
                </a:solidFill>
              </a:rPr>
              <a:t>）</a:t>
            </a:r>
          </a:p>
          <a:p>
            <a:pPr lvl="1">
              <a:lnSpc>
                <a:spcPct val="80000"/>
              </a:lnSpc>
            </a:pPr>
            <a:r>
              <a:rPr lang="zh-CN" altLang="en-US" sz="2300" dirty="0"/>
              <a:t>用例图（</a:t>
            </a:r>
            <a:r>
              <a:rPr lang="en-US" altLang="zh-CN" sz="2300" dirty="0"/>
              <a:t>Use Case Diagram</a:t>
            </a:r>
            <a:r>
              <a:rPr lang="zh-CN" altLang="en-US" sz="2300" dirty="0"/>
              <a:t>）</a:t>
            </a:r>
          </a:p>
          <a:p>
            <a:pPr lvl="1">
              <a:lnSpc>
                <a:spcPct val="80000"/>
              </a:lnSpc>
            </a:pPr>
            <a:r>
              <a:rPr lang="en-US" altLang="zh-CN" sz="2300" dirty="0"/>
              <a:t>……</a:t>
            </a:r>
          </a:p>
          <a:p>
            <a:pPr>
              <a:lnSpc>
                <a:spcPct val="80000"/>
              </a:lnSpc>
            </a:pPr>
            <a:r>
              <a:rPr lang="zh-CN" altLang="en-US" sz="2800" dirty="0"/>
              <a:t>辅助进行设计</a:t>
            </a:r>
          </a:p>
          <a:p>
            <a:pPr lvl="1">
              <a:lnSpc>
                <a:spcPct val="80000"/>
              </a:lnSpc>
            </a:pPr>
            <a:r>
              <a:rPr lang="zh-CN" altLang="en-US" sz="2300" dirty="0"/>
              <a:t>组件图（</a:t>
            </a:r>
            <a:r>
              <a:rPr lang="en-US" altLang="zh-CN" sz="2300" dirty="0"/>
              <a:t>Component Diagram</a:t>
            </a:r>
            <a:r>
              <a:rPr lang="zh-CN" altLang="en-US" sz="2300" dirty="0"/>
              <a:t>）</a:t>
            </a:r>
          </a:p>
          <a:p>
            <a:pPr lvl="1">
              <a:lnSpc>
                <a:spcPct val="80000"/>
              </a:lnSpc>
            </a:pPr>
            <a:r>
              <a:rPr lang="zh-CN" altLang="en-US" sz="2300" dirty="0"/>
              <a:t>部署图（</a:t>
            </a:r>
            <a:r>
              <a:rPr lang="en-US" altLang="zh-CN" sz="2300" dirty="0"/>
              <a:t>Deployment Diagram</a:t>
            </a:r>
            <a:r>
              <a:rPr lang="zh-CN" altLang="en-US" sz="2300" dirty="0"/>
              <a:t>）</a:t>
            </a:r>
          </a:p>
          <a:p>
            <a:pPr lvl="1">
              <a:lnSpc>
                <a:spcPct val="80000"/>
              </a:lnSpc>
            </a:pPr>
            <a:r>
              <a:rPr lang="zh-CN" altLang="en-US" sz="2300" b="1" dirty="0">
                <a:solidFill>
                  <a:schemeClr val="hlink"/>
                </a:solidFill>
              </a:rPr>
              <a:t>类图（</a:t>
            </a:r>
            <a:r>
              <a:rPr lang="en-US" altLang="zh-CN" sz="2300" b="1" dirty="0">
                <a:solidFill>
                  <a:schemeClr val="hlink"/>
                </a:solidFill>
              </a:rPr>
              <a:t>Class Diagram</a:t>
            </a:r>
            <a:r>
              <a:rPr lang="zh-CN" altLang="en-US" sz="2300" b="1" dirty="0">
                <a:solidFill>
                  <a:schemeClr val="hlink"/>
                </a:solidFill>
              </a:rPr>
              <a:t>）</a:t>
            </a:r>
          </a:p>
          <a:p>
            <a:pPr lvl="1">
              <a:lnSpc>
                <a:spcPct val="80000"/>
              </a:lnSpc>
            </a:pPr>
            <a:r>
              <a:rPr lang="zh-CN" altLang="en-US" sz="2300" b="1" dirty="0">
                <a:solidFill>
                  <a:schemeClr val="hlink"/>
                </a:solidFill>
              </a:rPr>
              <a:t>序列图（</a:t>
            </a:r>
            <a:r>
              <a:rPr lang="en-US" altLang="zh-CN" sz="2300" b="1" dirty="0">
                <a:solidFill>
                  <a:schemeClr val="hlink"/>
                </a:solidFill>
              </a:rPr>
              <a:t>Sequence Diagram</a:t>
            </a:r>
            <a:r>
              <a:rPr lang="zh-CN" altLang="en-US" sz="2300" b="1" dirty="0">
                <a:solidFill>
                  <a:schemeClr val="hlink"/>
                </a:solidFill>
              </a:rPr>
              <a:t>）</a:t>
            </a:r>
          </a:p>
          <a:p>
            <a:pPr lvl="1">
              <a:lnSpc>
                <a:spcPct val="80000"/>
              </a:lnSpc>
            </a:pPr>
            <a:r>
              <a:rPr lang="en-US" altLang="zh-CN" sz="2300" dirty="0"/>
              <a:t>……</a:t>
            </a:r>
          </a:p>
          <a:p>
            <a:endParaRPr lang="zh-CN" altLang="en-US" dirty="0"/>
          </a:p>
        </p:txBody>
      </p:sp>
    </p:spTree>
    <p:extLst>
      <p:ext uri="{BB962C8B-B14F-4D97-AF65-F5344CB8AC3E}">
        <p14:creationId xmlns:p14="http://schemas.microsoft.com/office/powerpoint/2010/main" val="2692939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7EE90560-A2CF-49B9-A136-EBB2EE751564}" type="slidenum">
              <a:rPr lang="en-US" altLang="zh-CN"/>
              <a:pPr/>
              <a:t>4</a:t>
            </a:fld>
            <a:endParaRPr lang="en-US" altLang="zh-CN"/>
          </a:p>
        </p:txBody>
      </p:sp>
      <p:sp>
        <p:nvSpPr>
          <p:cNvPr id="73730" name="Rectangle 2"/>
          <p:cNvSpPr>
            <a:spLocks noGrp="1" noChangeArrowheads="1"/>
          </p:cNvSpPr>
          <p:nvPr>
            <p:ph type="title"/>
          </p:nvPr>
        </p:nvSpPr>
        <p:spPr>
          <a:xfrm>
            <a:off x="1557908" y="0"/>
            <a:ext cx="8651304" cy="1143000"/>
          </a:xfrm>
        </p:spPr>
        <p:txBody>
          <a:bodyPr>
            <a:normAutofit fontScale="90000"/>
          </a:bodyPr>
          <a:lstStyle/>
          <a:p>
            <a:r>
              <a:rPr lang="zh-CN" altLang="en-US" dirty="0"/>
              <a:t>需求完成了，设计应该怎样做？</a:t>
            </a:r>
          </a:p>
        </p:txBody>
      </p:sp>
      <p:sp>
        <p:nvSpPr>
          <p:cNvPr id="73731" name="Rectangle 3"/>
          <p:cNvSpPr>
            <a:spLocks noGrp="1" noChangeArrowheads="1"/>
          </p:cNvSpPr>
          <p:nvPr>
            <p:ph type="body" idx="1"/>
          </p:nvPr>
        </p:nvSpPr>
        <p:spPr>
          <a:xfrm>
            <a:off x="1557908" y="1143000"/>
            <a:ext cx="9937104" cy="5715000"/>
          </a:xfrm>
        </p:spPr>
        <p:txBody>
          <a:bodyPr>
            <a:normAutofit/>
          </a:bodyPr>
          <a:lstStyle/>
          <a:p>
            <a:pPr marL="609600" indent="-609600">
              <a:lnSpc>
                <a:spcPct val="80000"/>
              </a:lnSpc>
              <a:buFont typeface="Wingdings" panose="05000000000000000000" pitchFamily="2" charset="2"/>
              <a:buAutoNum type="arabicPeriod"/>
            </a:pPr>
            <a:r>
              <a:rPr lang="zh-CN" altLang="en-US" sz="2800" dirty="0"/>
              <a:t>从需求中分析出设计的重点关注点、需要研究的技术点。</a:t>
            </a:r>
          </a:p>
          <a:p>
            <a:pPr marL="609600" indent="-609600">
              <a:lnSpc>
                <a:spcPct val="80000"/>
              </a:lnSpc>
              <a:buFont typeface="Wingdings" panose="05000000000000000000" pitchFamily="2" charset="2"/>
              <a:buAutoNum type="arabicPeriod"/>
            </a:pPr>
            <a:r>
              <a:rPr lang="zh-CN" altLang="en-US" sz="2800" dirty="0"/>
              <a:t>关注设计规范中哪些部分适用于本项目，必要时调整。</a:t>
            </a:r>
          </a:p>
          <a:p>
            <a:pPr marL="609600" indent="-609600">
              <a:lnSpc>
                <a:spcPct val="80000"/>
              </a:lnSpc>
              <a:buFont typeface="Wingdings" panose="05000000000000000000" pitchFamily="2" charset="2"/>
              <a:buAutoNum type="arabicPeriod"/>
            </a:pPr>
            <a:r>
              <a:rPr lang="zh-CN" altLang="en-US" sz="2800" dirty="0"/>
              <a:t>确定某些难点的技术方案。</a:t>
            </a:r>
          </a:p>
          <a:p>
            <a:pPr marL="609600" indent="-609600">
              <a:lnSpc>
                <a:spcPct val="80000"/>
              </a:lnSpc>
              <a:buFont typeface="Wingdings" panose="05000000000000000000" pitchFamily="2" charset="2"/>
              <a:buAutoNum type="arabicPeriod"/>
            </a:pPr>
            <a:r>
              <a:rPr lang="zh-CN" altLang="en-US" sz="2800" dirty="0"/>
              <a:t>考虑重用什么组件、代码，必要时采购组件。</a:t>
            </a:r>
          </a:p>
          <a:p>
            <a:pPr marL="609600" indent="-609600">
              <a:lnSpc>
                <a:spcPct val="80000"/>
              </a:lnSpc>
              <a:buFont typeface="Wingdings" panose="05000000000000000000" pitchFamily="2" charset="2"/>
              <a:buAutoNum type="arabicPeriod"/>
            </a:pPr>
            <a:r>
              <a:rPr lang="zh-CN" altLang="en-US" sz="2800" dirty="0"/>
              <a:t>考虑做出什么可供其他项目使用的重用组件。</a:t>
            </a:r>
          </a:p>
          <a:p>
            <a:pPr marL="609600" indent="-609600">
              <a:lnSpc>
                <a:spcPct val="80000"/>
              </a:lnSpc>
              <a:buFont typeface="Wingdings" panose="05000000000000000000" pitchFamily="2" charset="2"/>
              <a:buAutoNum type="arabicPeriod"/>
            </a:pPr>
            <a:r>
              <a:rPr lang="zh-CN" altLang="en-US" sz="2800" dirty="0"/>
              <a:t>进行总体设计，定出系统的骨架，明确各部分关系。</a:t>
            </a:r>
          </a:p>
          <a:p>
            <a:pPr marL="609600" indent="-609600">
              <a:lnSpc>
                <a:spcPct val="80000"/>
              </a:lnSpc>
              <a:buFont typeface="Wingdings" panose="05000000000000000000" pitchFamily="2" charset="2"/>
              <a:buAutoNum type="arabicPeriod"/>
            </a:pPr>
            <a:r>
              <a:rPr lang="zh-CN" altLang="en-US" sz="2800" dirty="0"/>
              <a:t>深化设计，描述出关键点的实现办法。</a:t>
            </a:r>
          </a:p>
          <a:p>
            <a:pPr marL="609600" indent="-609600">
              <a:lnSpc>
                <a:spcPct val="80000"/>
              </a:lnSpc>
              <a:buFont typeface="Wingdings" panose="05000000000000000000" pitchFamily="2" charset="2"/>
              <a:buAutoNum type="arabicPeriod"/>
            </a:pPr>
            <a:endParaRPr lang="zh-CN" altLang="en-US" sz="2800" dirty="0"/>
          </a:p>
          <a:p>
            <a:pPr marL="609600" indent="-609600">
              <a:lnSpc>
                <a:spcPct val="80000"/>
              </a:lnSpc>
            </a:pPr>
            <a:r>
              <a:rPr lang="zh-CN" altLang="en-US" sz="2800" dirty="0"/>
              <a:t>写出来的设计文档，要覆盖以上全部内容，这样的文档才叫做有价值</a:t>
            </a:r>
            <a:r>
              <a:rPr lang="en-US" altLang="zh-CN" sz="2800" dirty="0"/>
              <a:t>!</a:t>
            </a:r>
          </a:p>
          <a:p>
            <a:pPr marL="609600" indent="-609600">
              <a:lnSpc>
                <a:spcPct val="80000"/>
              </a:lnSpc>
            </a:pPr>
            <a:r>
              <a:rPr lang="zh-CN" altLang="en-US" sz="2800" dirty="0"/>
              <a:t>这样的设计才叫有价值！</a:t>
            </a:r>
          </a:p>
          <a:p>
            <a:pPr marL="609600" indent="-609600">
              <a:lnSpc>
                <a:spcPct val="80000"/>
              </a:lnSpc>
              <a:buFont typeface="Wingdings" panose="05000000000000000000" pitchFamily="2" charset="2"/>
              <a:buAutoNum type="arabicPeriod"/>
            </a:pPr>
            <a:endParaRPr lang="zh-CN" altLang="en-US" sz="2800" dirty="0"/>
          </a:p>
          <a:p>
            <a:pPr marL="609600" indent="-609600">
              <a:lnSpc>
                <a:spcPct val="80000"/>
              </a:lnSpc>
              <a:buFont typeface="Wingdings" panose="05000000000000000000" pitchFamily="2" charset="2"/>
              <a:buAutoNum type="arabicPeriod"/>
            </a:pPr>
            <a:endParaRPr lang="en-US" altLang="zh-CN" sz="2800" dirty="0"/>
          </a:p>
        </p:txBody>
      </p:sp>
    </p:spTree>
    <p:extLst>
      <p:ext uri="{BB962C8B-B14F-4D97-AF65-F5344CB8AC3E}">
        <p14:creationId xmlns:p14="http://schemas.microsoft.com/office/powerpoint/2010/main" val="1027249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373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373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373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373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3731">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3731">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3731">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3731">
                                            <p:txEl>
                                              <p:pRg st="8" end="8"/>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373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1"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灯片编号占位符 5"/>
          <p:cNvSpPr>
            <a:spLocks noGrp="1"/>
          </p:cNvSpPr>
          <p:nvPr>
            <p:ph type="sldNum" sz="quarter" idx="12"/>
          </p:nvPr>
        </p:nvSpPr>
        <p:spPr/>
        <p:txBody>
          <a:bodyPr/>
          <a:lstStyle/>
          <a:p>
            <a:fld id="{8F86772A-253A-47BD-BFC0-D7D5165A3C79}" type="slidenum">
              <a:rPr lang="en-US" altLang="zh-CN"/>
              <a:pPr/>
              <a:t>5</a:t>
            </a:fld>
            <a:endParaRPr lang="en-US" altLang="zh-CN"/>
          </a:p>
        </p:txBody>
      </p:sp>
      <p:sp>
        <p:nvSpPr>
          <p:cNvPr id="79874" name="Rectangle 2"/>
          <p:cNvSpPr>
            <a:spLocks noGrp="1" noChangeArrowheads="1"/>
          </p:cNvSpPr>
          <p:nvPr>
            <p:ph type="title"/>
          </p:nvPr>
        </p:nvSpPr>
        <p:spPr>
          <a:xfrm>
            <a:off x="1674812" y="152401"/>
            <a:ext cx="762000" cy="5364163"/>
          </a:xfrm>
        </p:spPr>
        <p:txBody>
          <a:bodyPr/>
          <a:lstStyle/>
          <a:p>
            <a:r>
              <a:rPr lang="zh-CN" altLang="en-US"/>
              <a:t>设计的过程</a:t>
            </a:r>
          </a:p>
        </p:txBody>
      </p:sp>
      <p:pic>
        <p:nvPicPr>
          <p:cNvPr id="7987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6412" y="228600"/>
            <a:ext cx="6610350" cy="645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9878" name="AutoShape 6"/>
          <p:cNvSpPr>
            <a:spLocks noChangeArrowheads="1"/>
          </p:cNvSpPr>
          <p:nvPr/>
        </p:nvSpPr>
        <p:spPr bwMode="auto">
          <a:xfrm rot="1961968">
            <a:off x="9218612" y="2057400"/>
            <a:ext cx="304800" cy="304800"/>
          </a:xfrm>
          <a:prstGeom prst="downArrow">
            <a:avLst>
              <a:gd name="adj1" fmla="val 50000"/>
              <a:gd name="adj2" fmla="val 25000"/>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79879" name="Text Box 7"/>
          <p:cNvSpPr txBox="1">
            <a:spLocks noChangeArrowheads="1"/>
          </p:cNvSpPr>
          <p:nvPr/>
        </p:nvSpPr>
        <p:spPr bwMode="auto">
          <a:xfrm>
            <a:off x="2817812" y="4343401"/>
            <a:ext cx="869950" cy="366713"/>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t>部署图</a:t>
            </a:r>
          </a:p>
        </p:txBody>
      </p:sp>
      <p:sp>
        <p:nvSpPr>
          <p:cNvPr id="79880" name="Text Box 8"/>
          <p:cNvSpPr txBox="1">
            <a:spLocks noChangeArrowheads="1"/>
          </p:cNvSpPr>
          <p:nvPr/>
        </p:nvSpPr>
        <p:spPr bwMode="auto">
          <a:xfrm>
            <a:off x="2817812" y="4724401"/>
            <a:ext cx="869950" cy="366713"/>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t>组件图</a:t>
            </a:r>
          </a:p>
        </p:txBody>
      </p:sp>
      <p:sp>
        <p:nvSpPr>
          <p:cNvPr id="79881" name="Text Box 9"/>
          <p:cNvSpPr txBox="1">
            <a:spLocks noChangeArrowheads="1"/>
          </p:cNvSpPr>
          <p:nvPr/>
        </p:nvSpPr>
        <p:spPr bwMode="auto">
          <a:xfrm>
            <a:off x="2817812" y="6034088"/>
            <a:ext cx="869950" cy="366712"/>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t>活动图</a:t>
            </a:r>
          </a:p>
        </p:txBody>
      </p:sp>
      <p:sp>
        <p:nvSpPr>
          <p:cNvPr id="79882" name="Text Box 10"/>
          <p:cNvSpPr txBox="1">
            <a:spLocks noChangeArrowheads="1"/>
          </p:cNvSpPr>
          <p:nvPr/>
        </p:nvSpPr>
        <p:spPr bwMode="auto">
          <a:xfrm>
            <a:off x="2817812" y="5653088"/>
            <a:ext cx="869950" cy="366712"/>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t>序列图</a:t>
            </a:r>
          </a:p>
        </p:txBody>
      </p:sp>
      <p:sp>
        <p:nvSpPr>
          <p:cNvPr id="79883" name="Text Box 11"/>
          <p:cNvSpPr txBox="1">
            <a:spLocks noChangeArrowheads="1"/>
          </p:cNvSpPr>
          <p:nvPr/>
        </p:nvSpPr>
        <p:spPr bwMode="auto">
          <a:xfrm>
            <a:off x="8990012" y="4953001"/>
            <a:ext cx="1098550" cy="366713"/>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t>界面流图</a:t>
            </a:r>
          </a:p>
        </p:txBody>
      </p:sp>
      <p:sp>
        <p:nvSpPr>
          <p:cNvPr id="79884" name="Text Box 12"/>
          <p:cNvSpPr txBox="1">
            <a:spLocks noChangeArrowheads="1"/>
          </p:cNvSpPr>
          <p:nvPr/>
        </p:nvSpPr>
        <p:spPr bwMode="auto">
          <a:xfrm>
            <a:off x="2817812" y="5272088"/>
            <a:ext cx="838200" cy="366712"/>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t>类图</a:t>
            </a:r>
          </a:p>
        </p:txBody>
      </p:sp>
      <p:sp>
        <p:nvSpPr>
          <p:cNvPr id="79886" name="Line 14"/>
          <p:cNvSpPr>
            <a:spLocks noChangeShapeType="1"/>
          </p:cNvSpPr>
          <p:nvPr/>
        </p:nvSpPr>
        <p:spPr bwMode="auto">
          <a:xfrm>
            <a:off x="3732212" y="4572000"/>
            <a:ext cx="1676400" cy="3810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9887" name="Line 15"/>
          <p:cNvSpPr>
            <a:spLocks noChangeShapeType="1"/>
          </p:cNvSpPr>
          <p:nvPr/>
        </p:nvSpPr>
        <p:spPr bwMode="auto">
          <a:xfrm>
            <a:off x="3732212" y="4953000"/>
            <a:ext cx="1676400" cy="1524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9888" name="Line 16"/>
          <p:cNvSpPr>
            <a:spLocks noChangeShapeType="1"/>
          </p:cNvSpPr>
          <p:nvPr/>
        </p:nvSpPr>
        <p:spPr bwMode="auto">
          <a:xfrm>
            <a:off x="3732212" y="5500688"/>
            <a:ext cx="1676400" cy="290512"/>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9889" name="Line 17"/>
          <p:cNvSpPr>
            <a:spLocks noChangeShapeType="1"/>
          </p:cNvSpPr>
          <p:nvPr/>
        </p:nvSpPr>
        <p:spPr bwMode="auto">
          <a:xfrm>
            <a:off x="3732212" y="5805488"/>
            <a:ext cx="1524000" cy="61912"/>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9890" name="Line 18"/>
          <p:cNvSpPr>
            <a:spLocks noChangeShapeType="1"/>
          </p:cNvSpPr>
          <p:nvPr/>
        </p:nvSpPr>
        <p:spPr bwMode="auto">
          <a:xfrm flipV="1">
            <a:off x="3732212" y="5943600"/>
            <a:ext cx="1676400" cy="242888"/>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9891" name="Line 19"/>
          <p:cNvSpPr>
            <a:spLocks noChangeShapeType="1"/>
          </p:cNvSpPr>
          <p:nvPr/>
        </p:nvSpPr>
        <p:spPr bwMode="auto">
          <a:xfrm flipH="1">
            <a:off x="7161212" y="5181600"/>
            <a:ext cx="1676400" cy="6096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9892" name="Line 20"/>
          <p:cNvSpPr>
            <a:spLocks noChangeShapeType="1"/>
          </p:cNvSpPr>
          <p:nvPr/>
        </p:nvSpPr>
        <p:spPr bwMode="auto">
          <a:xfrm flipH="1">
            <a:off x="7161212" y="5105400"/>
            <a:ext cx="1676400" cy="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432265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9878"/>
                                        </p:tgtEl>
                                        <p:attrNameLst>
                                          <p:attrName>style.visibility</p:attrName>
                                        </p:attrNameLst>
                                      </p:cBhvr>
                                      <p:to>
                                        <p:strVal val="visible"/>
                                      </p:to>
                                    </p:set>
                                    <p:animEffect transition="in" filter="blinds(horizontal)">
                                      <p:cBhvr>
                                        <p:cTn id="7" dur="500"/>
                                        <p:tgtEl>
                                          <p:spTgt spid="7987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9879"/>
                                        </p:tgtEl>
                                        <p:attrNameLst>
                                          <p:attrName>style.visibility</p:attrName>
                                        </p:attrNameLst>
                                      </p:cBhvr>
                                      <p:to>
                                        <p:strVal val="visible"/>
                                      </p:to>
                                    </p:set>
                                    <p:animEffect transition="in" filter="blinds(horizontal)">
                                      <p:cBhvr>
                                        <p:cTn id="12" dur="500"/>
                                        <p:tgtEl>
                                          <p:spTgt spid="79879"/>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79880"/>
                                        </p:tgtEl>
                                        <p:attrNameLst>
                                          <p:attrName>style.visibility</p:attrName>
                                        </p:attrNameLst>
                                      </p:cBhvr>
                                      <p:to>
                                        <p:strVal val="visible"/>
                                      </p:to>
                                    </p:set>
                                    <p:animEffect transition="in" filter="blinds(horizontal)">
                                      <p:cBhvr>
                                        <p:cTn id="15" dur="500"/>
                                        <p:tgtEl>
                                          <p:spTgt spid="79880"/>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79881"/>
                                        </p:tgtEl>
                                        <p:attrNameLst>
                                          <p:attrName>style.visibility</p:attrName>
                                        </p:attrNameLst>
                                      </p:cBhvr>
                                      <p:to>
                                        <p:strVal val="visible"/>
                                      </p:to>
                                    </p:set>
                                    <p:animEffect transition="in" filter="blinds(horizontal)">
                                      <p:cBhvr>
                                        <p:cTn id="18" dur="500"/>
                                        <p:tgtEl>
                                          <p:spTgt spid="79881"/>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79882"/>
                                        </p:tgtEl>
                                        <p:attrNameLst>
                                          <p:attrName>style.visibility</p:attrName>
                                        </p:attrNameLst>
                                      </p:cBhvr>
                                      <p:to>
                                        <p:strVal val="visible"/>
                                      </p:to>
                                    </p:set>
                                    <p:animEffect transition="in" filter="blinds(horizontal)">
                                      <p:cBhvr>
                                        <p:cTn id="21" dur="500"/>
                                        <p:tgtEl>
                                          <p:spTgt spid="79882"/>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79884"/>
                                        </p:tgtEl>
                                        <p:attrNameLst>
                                          <p:attrName>style.visibility</p:attrName>
                                        </p:attrNameLst>
                                      </p:cBhvr>
                                      <p:to>
                                        <p:strVal val="visible"/>
                                      </p:to>
                                    </p:set>
                                    <p:animEffect transition="in" filter="blinds(horizontal)">
                                      <p:cBhvr>
                                        <p:cTn id="24" dur="500"/>
                                        <p:tgtEl>
                                          <p:spTgt spid="79884"/>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79883"/>
                                        </p:tgtEl>
                                        <p:attrNameLst>
                                          <p:attrName>style.visibility</p:attrName>
                                        </p:attrNameLst>
                                      </p:cBhvr>
                                      <p:to>
                                        <p:strVal val="visible"/>
                                      </p:to>
                                    </p:set>
                                    <p:animEffect transition="in" filter="blinds(horizontal)">
                                      <p:cBhvr>
                                        <p:cTn id="27" dur="500"/>
                                        <p:tgtEl>
                                          <p:spTgt spid="7988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79887"/>
                                        </p:tgtEl>
                                        <p:attrNameLst>
                                          <p:attrName>style.visibility</p:attrName>
                                        </p:attrNameLst>
                                      </p:cBhvr>
                                      <p:to>
                                        <p:strVal val="visible"/>
                                      </p:to>
                                    </p:set>
                                    <p:animEffect transition="in" filter="blinds(horizontal)">
                                      <p:cBhvr>
                                        <p:cTn id="32" dur="500"/>
                                        <p:tgtEl>
                                          <p:spTgt spid="79887"/>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79886"/>
                                        </p:tgtEl>
                                        <p:attrNameLst>
                                          <p:attrName>style.visibility</p:attrName>
                                        </p:attrNameLst>
                                      </p:cBhvr>
                                      <p:to>
                                        <p:strVal val="visible"/>
                                      </p:to>
                                    </p:set>
                                    <p:animEffect transition="in" filter="blinds(horizontal)">
                                      <p:cBhvr>
                                        <p:cTn id="35" dur="500"/>
                                        <p:tgtEl>
                                          <p:spTgt spid="79886"/>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79890"/>
                                        </p:tgtEl>
                                        <p:attrNameLst>
                                          <p:attrName>style.visibility</p:attrName>
                                        </p:attrNameLst>
                                      </p:cBhvr>
                                      <p:to>
                                        <p:strVal val="visible"/>
                                      </p:to>
                                    </p:set>
                                    <p:animEffect transition="in" filter="blinds(horizontal)">
                                      <p:cBhvr>
                                        <p:cTn id="40" dur="500"/>
                                        <p:tgtEl>
                                          <p:spTgt spid="79890"/>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79889"/>
                                        </p:tgtEl>
                                        <p:attrNameLst>
                                          <p:attrName>style.visibility</p:attrName>
                                        </p:attrNameLst>
                                      </p:cBhvr>
                                      <p:to>
                                        <p:strVal val="visible"/>
                                      </p:to>
                                    </p:set>
                                    <p:animEffect transition="in" filter="blinds(horizontal)">
                                      <p:cBhvr>
                                        <p:cTn id="43" dur="500"/>
                                        <p:tgtEl>
                                          <p:spTgt spid="79889"/>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79888"/>
                                        </p:tgtEl>
                                        <p:attrNameLst>
                                          <p:attrName>style.visibility</p:attrName>
                                        </p:attrNameLst>
                                      </p:cBhvr>
                                      <p:to>
                                        <p:strVal val="visible"/>
                                      </p:to>
                                    </p:set>
                                    <p:animEffect transition="in" filter="blinds(horizontal)">
                                      <p:cBhvr>
                                        <p:cTn id="46" dur="500"/>
                                        <p:tgtEl>
                                          <p:spTgt spid="79888"/>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79891"/>
                                        </p:tgtEl>
                                        <p:attrNameLst>
                                          <p:attrName>style.visibility</p:attrName>
                                        </p:attrNameLst>
                                      </p:cBhvr>
                                      <p:to>
                                        <p:strVal val="visible"/>
                                      </p:to>
                                    </p:set>
                                    <p:animEffect transition="in" filter="blinds(horizontal)">
                                      <p:cBhvr>
                                        <p:cTn id="51" dur="500"/>
                                        <p:tgtEl>
                                          <p:spTgt spid="79891"/>
                                        </p:tgtEl>
                                      </p:cBhvr>
                                    </p:animEffect>
                                  </p:childTnLst>
                                </p:cTn>
                              </p:par>
                              <p:par>
                                <p:cTn id="52" presetID="3" presetClass="entr" presetSubtype="10" fill="hold" grpId="0" nodeType="withEffect">
                                  <p:stCondLst>
                                    <p:cond delay="0"/>
                                  </p:stCondLst>
                                  <p:childTnLst>
                                    <p:set>
                                      <p:cBhvr>
                                        <p:cTn id="53" dur="1" fill="hold">
                                          <p:stCondLst>
                                            <p:cond delay="0"/>
                                          </p:stCondLst>
                                        </p:cTn>
                                        <p:tgtEl>
                                          <p:spTgt spid="79892"/>
                                        </p:tgtEl>
                                        <p:attrNameLst>
                                          <p:attrName>style.visibility</p:attrName>
                                        </p:attrNameLst>
                                      </p:cBhvr>
                                      <p:to>
                                        <p:strVal val="visible"/>
                                      </p:to>
                                    </p:set>
                                    <p:animEffect transition="in" filter="blinds(horizontal)">
                                      <p:cBhvr>
                                        <p:cTn id="54" dur="500"/>
                                        <p:tgtEl>
                                          <p:spTgt spid="798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8" grpId="0" animBg="1"/>
      <p:bldP spid="79879" grpId="0" animBg="1"/>
      <p:bldP spid="79880" grpId="0" animBg="1"/>
      <p:bldP spid="79881" grpId="0" animBg="1"/>
      <p:bldP spid="79882" grpId="0" animBg="1"/>
      <p:bldP spid="79883" grpId="0" animBg="1"/>
      <p:bldP spid="79884" grpId="0" animBg="1"/>
      <p:bldP spid="79886" grpId="0" animBg="1"/>
      <p:bldP spid="79887" grpId="0" animBg="1"/>
      <p:bldP spid="79888" grpId="0" animBg="1"/>
      <p:bldP spid="79889" grpId="0" animBg="1"/>
      <p:bldP spid="79890" grpId="0" animBg="1"/>
      <p:bldP spid="79891" grpId="0" animBg="1"/>
      <p:bldP spid="7989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部署图</a:t>
            </a:r>
            <a:endParaRPr lang="zh-CN" altLang="en-US" dirty="0"/>
          </a:p>
        </p:txBody>
      </p:sp>
      <p:sp>
        <p:nvSpPr>
          <p:cNvPr id="3" name="内容占位符 2"/>
          <p:cNvSpPr>
            <a:spLocks noGrp="1"/>
          </p:cNvSpPr>
          <p:nvPr>
            <p:ph idx="1"/>
          </p:nvPr>
        </p:nvSpPr>
        <p:spPr/>
        <p:txBody>
          <a:bodyPr>
            <a:normAutofit/>
          </a:bodyPr>
          <a:lstStyle/>
          <a:p>
            <a:r>
              <a:rPr lang="zh-CN" altLang="en-US" sz="2800" dirty="0"/>
              <a:t>部署图</a:t>
            </a:r>
            <a:r>
              <a:rPr lang="en-US" altLang="zh-CN" sz="2800" dirty="0"/>
              <a:t>(deployment diagram</a:t>
            </a:r>
            <a:r>
              <a:rPr lang="zh-CN" altLang="en-US" sz="2800" dirty="0"/>
              <a:t>，配置图</a:t>
            </a:r>
            <a:r>
              <a:rPr lang="en-US" altLang="zh-CN" sz="2800" dirty="0"/>
              <a:t>)</a:t>
            </a:r>
            <a:r>
              <a:rPr lang="zh-CN" altLang="en-US" sz="2800" dirty="0"/>
              <a:t>是用来显示系统中软件和硬件的物理架构。从部署图中，您可以了解到软件和硬件组件之间的物理关系以及处理节点的组件分布情况。使用部署图可以显示运行时系统的结构，同时还传达构成应用程序的硬件和软件元素的配置和部署方式。</a:t>
            </a:r>
          </a:p>
        </p:txBody>
      </p:sp>
    </p:spTree>
    <p:extLst>
      <p:ext uri="{BB962C8B-B14F-4D97-AF65-F5344CB8AC3E}">
        <p14:creationId xmlns:p14="http://schemas.microsoft.com/office/powerpoint/2010/main" val="1851690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a:xfrm>
            <a:off x="1069569" y="-27384"/>
            <a:ext cx="10055781" cy="1609344"/>
          </a:xfrm>
        </p:spPr>
        <p:txBody>
          <a:bodyPr/>
          <a:lstStyle/>
          <a:p>
            <a:pPr eaLnBrk="1" hangingPunct="1"/>
            <a:r>
              <a:rPr lang="zh-CN" altLang="en-US" dirty="0" smtClean="0"/>
              <a:t>部署图基本语法</a:t>
            </a:r>
            <a:r>
              <a:rPr lang="en-US" altLang="zh-CN" dirty="0" smtClean="0"/>
              <a:t>-1</a:t>
            </a:r>
            <a:endParaRPr lang="zh-CN" altLang="en-US" dirty="0" smtClean="0"/>
          </a:p>
        </p:txBody>
      </p:sp>
      <p:sp>
        <p:nvSpPr>
          <p:cNvPr id="7171"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6C2DC3F-505D-45B4-BDE8-F11C4AA05756}" type="slidenum">
              <a:rPr lang="en-US" altLang="zh-CN"/>
              <a:pPr eaLnBrk="1" hangingPunct="1"/>
              <a:t>7</a:t>
            </a:fld>
            <a:endParaRPr lang="en-US" altLang="zh-CN"/>
          </a:p>
        </p:txBody>
      </p:sp>
      <p:pic>
        <p:nvPicPr>
          <p:cNvPr id="5"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2132013" y="1447800"/>
            <a:ext cx="6297613" cy="1752600"/>
          </a:xfrm>
          <a:noFill/>
        </p:spPr>
      </p:pic>
      <p:pic>
        <p:nvPicPr>
          <p:cNvPr id="9421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2013" y="3429000"/>
            <a:ext cx="3078163"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421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18212" y="3505200"/>
            <a:ext cx="348615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40932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94210"/>
                                        </p:tgtEl>
                                        <p:attrNameLst>
                                          <p:attrName>style.visibility</p:attrName>
                                        </p:attrNameLst>
                                      </p:cBhvr>
                                      <p:to>
                                        <p:strVal val="visible"/>
                                      </p:to>
                                    </p:set>
                                    <p:animEffect transition="in" filter="blinds(horizontal)">
                                      <p:cBhvr>
                                        <p:cTn id="12" dur="500"/>
                                        <p:tgtEl>
                                          <p:spTgt spid="9421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94211"/>
                                        </p:tgtEl>
                                        <p:attrNameLst>
                                          <p:attrName>style.visibility</p:attrName>
                                        </p:attrNameLst>
                                      </p:cBhvr>
                                      <p:to>
                                        <p:strVal val="visible"/>
                                      </p:to>
                                    </p:set>
                                    <p:animEffect transition="in" filter="blinds(horizontal)">
                                      <p:cBhvr>
                                        <p:cTn id="17" dur="500"/>
                                        <p:tgtEl>
                                          <p:spTgt spid="942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pPr eaLnBrk="1" hangingPunct="1"/>
            <a:r>
              <a:rPr lang="zh-CN" altLang="en-US" smtClean="0"/>
              <a:t>部署图基本语法</a:t>
            </a:r>
            <a:r>
              <a:rPr lang="en-US" altLang="zh-CN" smtClean="0"/>
              <a:t>-2</a:t>
            </a:r>
            <a:endParaRPr lang="zh-CN" altLang="en-US" smtClean="0"/>
          </a:p>
        </p:txBody>
      </p:sp>
      <p:sp>
        <p:nvSpPr>
          <p:cNvPr id="8195"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E39A0A26-7F6A-4E95-AEA8-C1C65622B931}" type="slidenum">
              <a:rPr lang="en-US" altLang="zh-CN"/>
              <a:pPr eaLnBrk="1" hangingPunct="1"/>
              <a:t>8</a:t>
            </a:fld>
            <a:endParaRPr lang="en-US" altLang="zh-CN"/>
          </a:p>
        </p:txBody>
      </p:sp>
      <p:pic>
        <p:nvPicPr>
          <p:cNvPr id="819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3412" y="1600200"/>
            <a:ext cx="348615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523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37212" y="1524001"/>
            <a:ext cx="4876800" cy="407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66137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95234"/>
                                        </p:tgtEl>
                                        <p:attrNameLst>
                                          <p:attrName>style.visibility</p:attrName>
                                        </p:attrNameLst>
                                      </p:cBhvr>
                                      <p:to>
                                        <p:strVal val="visible"/>
                                      </p:to>
                                    </p:set>
                                    <p:animEffect transition="in" filter="blinds(horizontal)">
                                      <p:cBhvr>
                                        <p:cTn id="7" dur="500"/>
                                        <p:tgtEl>
                                          <p:spTgt spid="952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a:xfrm>
            <a:off x="837828" y="404664"/>
            <a:ext cx="4980483" cy="715963"/>
          </a:xfrm>
        </p:spPr>
        <p:txBody>
          <a:bodyPr>
            <a:normAutofit fontScale="90000"/>
          </a:bodyPr>
          <a:lstStyle/>
          <a:p>
            <a:pPr eaLnBrk="1" hangingPunct="1"/>
            <a:r>
              <a:rPr lang="zh-CN" altLang="en-US" dirty="0" smtClean="0"/>
              <a:t>部署图基本语法</a:t>
            </a:r>
            <a:r>
              <a:rPr lang="en-US" altLang="zh-CN" dirty="0" smtClean="0"/>
              <a:t>-3</a:t>
            </a:r>
            <a:endParaRPr lang="zh-CN" altLang="en-US" dirty="0" smtClean="0"/>
          </a:p>
        </p:txBody>
      </p:sp>
      <p:sp>
        <p:nvSpPr>
          <p:cNvPr id="9219"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116FF4E-FFD1-4DFE-AA43-4A01C2E6FBAC}" type="slidenum">
              <a:rPr lang="en-US" altLang="zh-CN"/>
              <a:pPr eaLnBrk="1" hangingPunct="1"/>
              <a:t>9</a:t>
            </a:fld>
            <a:endParaRPr lang="en-US" altLang="zh-CN"/>
          </a:p>
        </p:txBody>
      </p:sp>
      <p:pic>
        <p:nvPicPr>
          <p:cNvPr id="96258"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6259512" y="228601"/>
            <a:ext cx="4406900" cy="6194425"/>
          </a:xfrm>
          <a:noFill/>
        </p:spPr>
      </p:pic>
      <p:pic>
        <p:nvPicPr>
          <p:cNvPr id="9221"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8269" y="1916832"/>
            <a:ext cx="4419600" cy="407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77653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96258"/>
                                        </p:tgtEl>
                                        <p:attrNameLst>
                                          <p:attrName>style.visibility</p:attrName>
                                        </p:attrNameLst>
                                      </p:cBhvr>
                                      <p:to>
                                        <p:strVal val="visible"/>
                                      </p:to>
                                    </p:set>
                                    <p:animEffect transition="in" filter="blinds(horizontal)">
                                      <p:cBhvr>
                                        <p:cTn id="7" dur="500"/>
                                        <p:tgtEl>
                                          <p:spTgt spid="962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木头类型">
  <a:themeElements>
    <a:clrScheme name="木头类型">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木头类型">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木头类型">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Marketing_16x9">
      <a:dk1>
        <a:srgbClr val="404040"/>
      </a:dk1>
      <a:lt1>
        <a:sysClr val="window" lastClr="FFFFFF"/>
      </a:lt1>
      <a:dk2>
        <a:srgbClr val="000000"/>
      </a:dk2>
      <a:lt2>
        <a:srgbClr val="A1C1DE"/>
      </a:lt2>
      <a:accent1>
        <a:srgbClr val="39527B"/>
      </a:accent1>
      <a:accent2>
        <a:srgbClr val="528DC2"/>
      </a:accent2>
      <a:accent3>
        <a:srgbClr val="7EA939"/>
      </a:accent3>
      <a:accent4>
        <a:srgbClr val="30AEAB"/>
      </a:accent4>
      <a:accent5>
        <a:srgbClr val="31A962"/>
      </a:accent5>
      <a:accent6>
        <a:srgbClr val="78648E"/>
      </a:accent6>
      <a:hlink>
        <a:srgbClr val="7EA939"/>
      </a:hlink>
      <a:folHlink>
        <a:srgbClr val="7F7F7F"/>
      </a:folHlink>
    </a:clrScheme>
    <a:fontScheme name="Marketing_16x9">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Marketing_16x9">
      <a:dk1>
        <a:srgbClr val="404040"/>
      </a:dk1>
      <a:lt1>
        <a:sysClr val="window" lastClr="FFFFFF"/>
      </a:lt1>
      <a:dk2>
        <a:srgbClr val="000000"/>
      </a:dk2>
      <a:lt2>
        <a:srgbClr val="A1C1DE"/>
      </a:lt2>
      <a:accent1>
        <a:srgbClr val="39527B"/>
      </a:accent1>
      <a:accent2>
        <a:srgbClr val="528DC2"/>
      </a:accent2>
      <a:accent3>
        <a:srgbClr val="7EA939"/>
      </a:accent3>
      <a:accent4>
        <a:srgbClr val="30AEAB"/>
      </a:accent4>
      <a:accent5>
        <a:srgbClr val="31A962"/>
      </a:accent5>
      <a:accent6>
        <a:srgbClr val="78648E"/>
      </a:accent6>
      <a:hlink>
        <a:srgbClr val="7EA939"/>
      </a:hlink>
      <a:folHlink>
        <a:srgbClr val="7F7F7F"/>
      </a:folHlink>
    </a:clrScheme>
    <a:fontScheme name="Marketing_16x9">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Unknown Document Type" ma:contentTypeID="0x010104" ma:contentTypeVersion="0" ma:contentTypeDescription="" ma:contentTypeScope="" ma:versionID="bab956b1f44ef9d173162e10f4b27789">
  <xsd:schema xmlns:xsd="http://www.w3.org/2001/XMLSchema" xmlns:xs="http://www.w3.org/2001/XMLSchema" xmlns:p="http://schemas.microsoft.com/office/2006/metadata/properties" targetNamespace="http://schemas.microsoft.com/office/2006/metadata/properties" ma:root="true" ma:fieldsID="16eaa9825d2fedb5a83ac41ebe86c43c">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0A3B8B5-5DFD-4EBF-B579-C7C36C51CC15}"/>
</file>

<file path=customXml/itemProps2.xml><?xml version="1.0" encoding="utf-8"?>
<ds:datastoreItem xmlns:ds="http://schemas.openxmlformats.org/officeDocument/2006/customXml" ds:itemID="{8A3E32B5-279C-4544-B134-BF77D129587B}"/>
</file>

<file path=customXml/itemProps3.xml><?xml version="1.0" encoding="utf-8"?>
<ds:datastoreItem xmlns:ds="http://schemas.openxmlformats.org/officeDocument/2006/customXml" ds:itemID="{058260DD-6E48-4981-ABC4-E1AB17E610FE}"/>
</file>

<file path=docProps/app.xml><?xml version="1.0" encoding="utf-8"?>
<Properties xmlns="http://schemas.openxmlformats.org/officeDocument/2006/extended-properties" xmlns:vt="http://schemas.openxmlformats.org/officeDocument/2006/docPropsVTypes">
  <Template>TM03090434[[fn=木头类型]]</Template>
  <TotalTime>0</TotalTime>
  <Words>798</Words>
  <Application>Microsoft Office PowerPoint</Application>
  <PresentationFormat>自定义</PresentationFormat>
  <Paragraphs>122</Paragraphs>
  <Slides>20</Slides>
  <Notes>15</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20</vt:i4>
      </vt:variant>
    </vt:vector>
  </HeadingPairs>
  <TitlesOfParts>
    <vt:vector size="29" baseType="lpstr">
      <vt:lpstr>方正姚体</vt:lpstr>
      <vt:lpstr>华文楷体</vt:lpstr>
      <vt:lpstr>宋体</vt:lpstr>
      <vt:lpstr>Arial</vt:lpstr>
      <vt:lpstr>Corbel</vt:lpstr>
      <vt:lpstr>Rockwell</vt:lpstr>
      <vt:lpstr>Rockwell Condensed</vt:lpstr>
      <vt:lpstr>Wingdings</vt:lpstr>
      <vt:lpstr>木头类型</vt:lpstr>
      <vt:lpstr>UML系列课2</vt:lpstr>
      <vt:lpstr>UML概述</vt:lpstr>
      <vt:lpstr>UML能做什么？</vt:lpstr>
      <vt:lpstr>需求完成了，设计应该怎样做？</vt:lpstr>
      <vt:lpstr>设计的过程</vt:lpstr>
      <vt:lpstr>部署图</vt:lpstr>
      <vt:lpstr>部署图基本语法-1</vt:lpstr>
      <vt:lpstr>部署图基本语法-2</vt:lpstr>
      <vt:lpstr>部署图基本语法-3</vt:lpstr>
      <vt:lpstr>部署图基本语法</vt:lpstr>
      <vt:lpstr>练习（6分钟）</vt:lpstr>
      <vt:lpstr>怎样才可能画好部署图？</vt:lpstr>
      <vt:lpstr>组件图</vt:lpstr>
      <vt:lpstr>讨论：什么是组件？(Component)</vt:lpstr>
      <vt:lpstr>什么是组件？</vt:lpstr>
      <vt:lpstr>PowerPoint 演示文稿</vt:lpstr>
      <vt:lpstr>组件图语法1</vt:lpstr>
      <vt:lpstr>组件图语法2</vt:lpstr>
      <vt:lpstr>实战组件图（5分钟）</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2015-12-29T04:21:36Z</dcterms:created>
  <dcterms:modified xsi:type="dcterms:W3CDTF">2017-02-27T08:46:48Z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TC028010849991</vt:lpwstr>
  </property>
</Properties>
</file>