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49" r:id="rId19"/>
    <p:sldId id="459" r:id="rId20"/>
    <p:sldId id="450" r:id="rId21"/>
    <p:sldId id="451" r:id="rId22"/>
    <p:sldId id="453" r:id="rId23"/>
    <p:sldId id="452" r:id="rId24"/>
    <p:sldId id="454" r:id="rId25"/>
    <p:sldId id="455" r:id="rId26"/>
    <p:sldId id="458"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lnSpcReduction="1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库。它使诸如</a:t>
            </a:r>
            <a:r>
              <a:rPr lang="en-US" altLang="zh-CN" dirty="0"/>
              <a:t>HTML</a:t>
            </a:r>
            <a:r>
              <a:rPr lang="zh-CN" altLang="en-US" dirty="0"/>
              <a:t>文档遍历和操纵，事件处理，动画和</a:t>
            </a:r>
            <a:r>
              <a:rPr lang="en-US" altLang="zh-CN" dirty="0"/>
              <a:t>Ajax</a:t>
            </a:r>
            <a:r>
              <a:rPr lang="zh-CN" altLang="en-US" dirty="0"/>
              <a:t>等事情变得简单得多，它具有可在多种浏览器中工作的易于使用的</a:t>
            </a:r>
            <a:r>
              <a:rPr lang="en-US" altLang="zh-CN" dirty="0"/>
              <a:t>API</a:t>
            </a:r>
            <a:r>
              <a:rPr lang="zh-CN" altLang="en-US" dirty="0"/>
              <a:t>。结合多功能性和可扩展性，</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选择器</a:t>
            </a:r>
            <a:endParaRPr lang="zh-CN" altLang="en-US" dirty="0"/>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选中元素点击触发事件，这种绑定方式只适合页面上已存在的元素</a:t>
            </a:r>
            <a:endParaRPr lang="en-US" altLang="zh-CN" b="1"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lstStyle/>
          <a:p>
            <a:r>
              <a:rPr lang="en-US" altLang="zh-CN" dirty="0"/>
              <a:t>AJAX </a:t>
            </a:r>
            <a:r>
              <a:rPr lang="zh-CN" altLang="en-US" dirty="0"/>
              <a:t>是一种与服务器交换数据的</a:t>
            </a:r>
            <a:r>
              <a:rPr lang="zh-CN" altLang="en-US" dirty="0" smtClean="0"/>
              <a:t>技术，后台写好服务，前端访问服务</a:t>
            </a:r>
            <a:endParaRPr lang="zh-CN" altLang="en-US" dirty="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5518971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891</Words>
  <Application>Microsoft Office PowerPoint</Application>
  <PresentationFormat>宽屏</PresentationFormat>
  <Paragraphs>105</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jQuery语法</vt:lpstr>
      <vt:lpstr>$(function(){})</vt:lpstr>
      <vt:lpstr>选择器</vt:lpstr>
      <vt:lpstr>事件绑定</vt:lpstr>
      <vt:lpstr>事件动态绑定</vt:lpstr>
      <vt:lpstr>事件冒泡</vt:lpstr>
      <vt:lpstr>AJAX</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268</cp:revision>
  <dcterms:created xsi:type="dcterms:W3CDTF">2016-03-31T10:33:00Z</dcterms:created>
  <dcterms:modified xsi:type="dcterms:W3CDTF">2018-04-11T10:03:51Z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