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09" r:id="rId11"/>
    <p:sldId id="320" r:id="rId12"/>
    <p:sldId id="326" r:id="rId13"/>
    <p:sldId id="321" r:id="rId14"/>
    <p:sldId id="306" r:id="rId15"/>
    <p:sldId id="308" r:id="rId16"/>
    <p:sldId id="324" r:id="rId17"/>
    <p:sldId id="325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>
                <a:sym typeface="+mn-ea"/>
              </a:rPr>
              <a:t>固定宽度块级元素设置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margin-left:auto;margin-right:auto</a:t>
            </a:r>
            <a:r>
              <a:rPr lang="en-US" altLang="zh-CN" dirty="0" smtClean="0">
                <a:sym typeface="+mn-ea"/>
              </a:rPr>
              <a:t>;</a:t>
            </a:r>
          </a:p>
          <a:p>
            <a:r>
              <a:rPr lang="zh-CN" altLang="en-US" dirty="0" smtClean="0">
                <a:sym typeface="+mn-ea"/>
              </a:rPr>
              <a:t> 行</a:t>
            </a:r>
            <a:r>
              <a:rPr lang="zh-CN" altLang="en-US" dirty="0">
                <a:sym typeface="+mn-ea"/>
              </a:rPr>
              <a:t>内</a:t>
            </a:r>
            <a:r>
              <a:rPr lang="zh-CN" altLang="en-US" dirty="0" smtClean="0">
                <a:sym typeface="+mn-ea"/>
              </a:rPr>
              <a:t>元素设置父级元素</a:t>
            </a:r>
            <a:r>
              <a:rPr lang="en-US" altLang="zh-CN" dirty="0" err="1" smtClean="0">
                <a:sym typeface="+mn-ea"/>
              </a:rPr>
              <a:t>text-align:center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 smtClean="0">
                <a:sym typeface="+mn-ea"/>
              </a:rPr>
              <a:t>脱离了文</a:t>
            </a:r>
            <a:r>
              <a:rPr lang="zh-CN" altLang="en-US" dirty="0" smtClean="0">
                <a:sym typeface="+mn-ea"/>
              </a:rPr>
              <a:t>档</a:t>
            </a:r>
            <a:r>
              <a:rPr lang="en-US" altLang="zh-CN" dirty="0" err="1" smtClean="0">
                <a:sym typeface="+mn-ea"/>
              </a:rPr>
              <a:t>流</a:t>
            </a:r>
            <a:r>
              <a:rPr lang="en-US" altLang="zh-CN" dirty="0" err="1">
                <a:sym typeface="+mn-ea"/>
              </a:rPr>
              <a:t>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</a:t>
            </a:r>
            <a:r>
              <a:rPr lang="zh-CN" altLang="en-US" smtClean="0">
                <a:sym typeface="+mn-ea"/>
              </a:rPr>
              <a:t>入门</a:t>
            </a:r>
            <a:r>
              <a:rPr lang="zh-CN" altLang="en-US" smtClean="0">
                <a:sym typeface="+mn-ea"/>
              </a:rPr>
              <a:t>级，适用于零基础人群）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慕课网，上面有一些免费的视频资源</a:t>
            </a:r>
            <a:endParaRPr lang="en-US" altLang="zh-CN" dirty="0" smtClean="0"/>
          </a:p>
          <a:p>
            <a:r>
              <a:rPr lang="zh-CN" altLang="en-US" dirty="0" smtClean="0"/>
              <a:t>读书</a:t>
            </a:r>
            <a:r>
              <a:rPr lang="zh-CN" altLang="en-US" dirty="0"/>
              <a:t>好，多读书，读</a:t>
            </a:r>
            <a:r>
              <a:rPr lang="zh-CN" altLang="en-US" dirty="0" smtClean="0"/>
              <a:t>好书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星期五交作业（截止至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工作效率，例如网页字体样式、颜色无需每次定义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就像是一个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毛坯房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，只是一间空的房子；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就像是装修，配置一些家具、电器、装饰物。</a:t>
            </a: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</a:t>
            </a:r>
            <a:r>
              <a:rPr lang="en-US" altLang="zh-CN" sz="3600" b="1" dirty="0" smtClean="0">
                <a:sym typeface="+mn-ea"/>
              </a:rPr>
              <a:t>title&gt;Index&lt;/</a:t>
            </a:r>
            <a:r>
              <a:rPr lang="en-US" altLang="zh-CN" sz="3600" b="1" dirty="0">
                <a:sym typeface="+mn-ea"/>
              </a:rPr>
              <a:t>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H</a:t>
            </a:r>
            <a:r>
              <a:rPr lang="en-US" altLang="zh-CN" dirty="0" smtClean="0"/>
              <a:t>ello World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&lt;!DOCTYPE html</a:t>
            </a:r>
            <a:r>
              <a:rPr lang="en-US" altLang="zh-CN" sz="3200" dirty="0" smtClean="0">
                <a:sym typeface="+mn-ea"/>
              </a:rPr>
              <a:t>&gt;  </a:t>
            </a:r>
            <a:r>
              <a:rPr lang="zh-CN" altLang="en-US" sz="3200" dirty="0" smtClean="0">
                <a:sym typeface="+mn-ea"/>
              </a:rPr>
              <a:t>声明文档类型为</a:t>
            </a:r>
            <a:r>
              <a:rPr lang="en-US" altLang="zh-CN" sz="3200" dirty="0" smtClean="0">
                <a:sym typeface="+mn-ea"/>
              </a:rPr>
              <a:t>html5</a:t>
            </a:r>
            <a:r>
              <a:rPr lang="zh-CN" altLang="en-US" sz="3200" dirty="0" smtClean="0">
                <a:sym typeface="+mn-ea"/>
              </a:rPr>
              <a:t>，通知浏览器使用何种方式解析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>
                <a:sym typeface="+mn-ea"/>
              </a:rPr>
              <a:t>&lt;meta charset="UTF-8</a:t>
            </a:r>
            <a:r>
              <a:rPr lang="en-US" altLang="zh-CN" sz="3200" dirty="0" smtClean="0">
                <a:sym typeface="+mn-ea"/>
              </a:rPr>
              <a:t>"&gt;  </a:t>
            </a:r>
            <a:r>
              <a:rPr lang="zh-CN" altLang="en-US" sz="3200" dirty="0" smtClean="0">
                <a:sym typeface="+mn-ea"/>
              </a:rPr>
              <a:t>指定编码类型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head</a:t>
            </a:r>
            <a:r>
              <a:rPr lang="zh-CN" altLang="en-US" sz="3200" dirty="0" smtClean="0">
                <a:sym typeface="+mn-ea"/>
              </a:rPr>
              <a:t>标签用于</a:t>
            </a:r>
            <a:r>
              <a:rPr lang="zh-CN" altLang="en-US" sz="3200" dirty="0" smtClean="0"/>
              <a:t>定义文档的头部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标题、资源文件引用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body</a:t>
            </a:r>
            <a:r>
              <a:rPr lang="zh-CN" altLang="en-US" sz="3200" dirty="0" smtClean="0">
                <a:sym typeface="+mn-ea"/>
              </a:rPr>
              <a:t>标签用于定义文档的主体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zh-CN" altLang="en-US" sz="3200" dirty="0" smtClean="0">
                <a:sym typeface="+mn-ea"/>
              </a:rPr>
              <a:t>比如文本、超链接、图像、表格和列表等等。</a:t>
            </a:r>
            <a:r>
              <a:rPr lang="en-US" altLang="zh-CN" sz="3200" dirty="0" smtClean="0">
                <a:sym typeface="+mn-ea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595</Words>
  <Application>Microsoft Office PowerPoint</Application>
  <PresentationFormat>宽屏</PresentationFormat>
  <Paragraphs>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分析Hello World页面</vt:lpstr>
      <vt:lpstr>块级元素</vt:lpstr>
      <vt:lpstr>行内元素</vt:lpstr>
      <vt:lpstr>元素居中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209</cp:revision>
  <dcterms:created xsi:type="dcterms:W3CDTF">2016-03-31T10:33:00Z</dcterms:created>
  <dcterms:modified xsi:type="dcterms:W3CDTF">2018-04-09T08:25:13Z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