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333" r:id="rId4"/>
    <p:sldId id="317" r:id="rId5"/>
    <p:sldId id="318" r:id="rId6"/>
    <p:sldId id="299" r:id="rId7"/>
    <p:sldId id="319" r:id="rId8"/>
    <p:sldId id="334" r:id="rId9"/>
    <p:sldId id="335" r:id="rId10"/>
    <p:sldId id="336" r:id="rId11"/>
    <p:sldId id="331" r:id="rId12"/>
    <p:sldId id="304" r:id="rId13"/>
    <p:sldId id="338" r:id="rId14"/>
    <p:sldId id="337" r:id="rId15"/>
    <p:sldId id="327" r:id="rId16"/>
    <p:sldId id="297" r:id="rId17"/>
    <p:sldId id="32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WebPack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中文网站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https://www.webpackjs.com/</a:t>
            </a:r>
          </a:p>
          <a:p>
            <a:r>
              <a:rPr lang="zh-CN" altLang="en-US" dirty="0"/>
              <a:t>本质上，</a:t>
            </a:r>
            <a:r>
              <a:rPr lang="en-US" altLang="zh-CN" dirty="0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应用程序的静态模块打包器</a:t>
            </a:r>
            <a:r>
              <a:rPr lang="en-US" altLang="zh-CN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/>
              <a:t>webpack </a:t>
            </a:r>
            <a:r>
              <a:rPr lang="zh-CN" altLang="en-US" dirty="0"/>
              <a:t>处理应用程序时，它会递归地构建一个依赖关系图</a:t>
            </a:r>
            <a:r>
              <a:rPr lang="en-US" altLang="zh-CN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02212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D7472EC-9493-4FF6-84F6-84E2DEDD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383759"/>
            <a:ext cx="10492603" cy="49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3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在控制台进入当前项目文件夹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安装依赖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run dev </a:t>
            </a:r>
            <a:r>
              <a:rPr lang="zh-CN" altLang="en-US" dirty="0"/>
              <a:t>浏览器调试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 </a:t>
            </a:r>
            <a:r>
              <a:rPr lang="zh-CN" altLang="en-US" dirty="0"/>
              <a:t>打包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</a:t>
            </a:r>
            <a:r>
              <a:rPr lang="en-US" altLang="zh-CN" sz="3600" dirty="0" smtClean="0">
                <a:hlinkClick r:id="rId2"/>
              </a:rPr>
              <a:t>/</a:t>
            </a:r>
            <a:r>
              <a:rPr lang="en-US" altLang="zh-CN" sz="1600" dirty="0" smtClean="0"/>
              <a:t>  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3600" dirty="0" err="1" smtClean="0"/>
              <a:t>vue</a:t>
            </a:r>
            <a:r>
              <a:rPr lang="zh-CN" altLang="en-US" sz="3600" dirty="0" smtClean="0"/>
              <a:t>资源合集</a:t>
            </a:r>
            <a:endParaRPr lang="en-US" altLang="zh-CN" sz="36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 smtClean="0">
                <a:hlinkClick r:id="rId3"/>
              </a:rPr>
              <a:t>https</a:t>
            </a:r>
            <a:r>
              <a:rPr lang="en-US" altLang="zh-CN" sz="3600" dirty="0">
                <a:hlinkClick r:id="rId3"/>
              </a:rPr>
              <a:t>://github.com/vuejs/awesome-vue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自己动手实践，才能发现更多的问题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</a:t>
            </a:r>
            <a:r>
              <a:rPr lang="zh-CN" altLang="en-US" sz="2600" dirty="0" smtClean="0">
                <a:sym typeface="+mn-ea"/>
              </a:rPr>
              <a:t>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</a:t>
            </a:r>
            <a:r>
              <a:rPr lang="zh-CN" altLang="en-US" sz="2600" dirty="0" smtClean="0">
                <a:sym typeface="+mn-ea"/>
              </a:rPr>
              <a:t>中</a:t>
            </a:r>
            <a:endParaRPr lang="en-US" altLang="zh-CN" sz="2600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 smtClean="0">
                <a:sym typeface="+mn-ea"/>
              </a:rPr>
              <a:t>待办</a:t>
            </a:r>
            <a:r>
              <a:rPr lang="zh-CN" altLang="en-US" sz="2600" dirty="0">
                <a:sym typeface="+mn-ea"/>
              </a:rPr>
              <a:t>任务</a:t>
            </a:r>
            <a:r>
              <a:rPr lang="zh-CN" altLang="en-US" sz="2600" dirty="0" smtClean="0">
                <a:sym typeface="+mn-ea"/>
              </a:rPr>
              <a:t>状态是列表的筛选条件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 smtClean="0">
                <a:sym typeface="+mn-ea"/>
              </a:rPr>
              <a:t>显示</a:t>
            </a:r>
            <a:r>
              <a:rPr lang="zh-CN" altLang="en-US" sz="2600" dirty="0">
                <a:sym typeface="+mn-ea"/>
              </a:rPr>
              <a:t>各</a:t>
            </a:r>
            <a:r>
              <a:rPr lang="zh-CN" altLang="en-US" sz="2600" dirty="0" smtClean="0">
                <a:sym typeface="+mn-ea"/>
              </a:rPr>
              <a:t>待办</a:t>
            </a:r>
            <a:r>
              <a:rPr lang="zh-CN" altLang="en-US" sz="2600" dirty="0">
                <a:sym typeface="+mn-ea"/>
              </a:rPr>
              <a:t>任务</a:t>
            </a:r>
            <a:r>
              <a:rPr lang="zh-CN" altLang="en-US" sz="2600" dirty="0" smtClean="0">
                <a:sym typeface="+mn-ea"/>
              </a:rPr>
              <a:t>状态任务条</a:t>
            </a:r>
            <a:r>
              <a:rPr lang="zh-CN" altLang="en-US" sz="2600" dirty="0">
                <a:sym typeface="+mn-ea"/>
              </a:rPr>
              <a:t>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>
                <a:sym typeface="+mn-ea"/>
              </a:rPr>
              <a:t>webpack(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609807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FB86320-B9BD-4410-A007-63786B773F71}"/>
              </a:ext>
            </a:extLst>
          </p:cNvPr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MVVM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</a:p>
        </p:txBody>
      </p:sp>
      <p:pic>
        <p:nvPicPr>
          <p:cNvPr id="3" name="图片 2" descr="MVVM（Model-View-ViewModel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245235"/>
            <a:ext cx="8627745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129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关键点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Model-View-ViewModel</a:t>
            </a:r>
          </a:p>
          <a:p>
            <a:r>
              <a:rPr lang="zh-CN" altLang="en-US" sz="3600" dirty="0"/>
              <a:t>用户和View交互。</a:t>
            </a:r>
          </a:p>
          <a:p>
            <a:r>
              <a:rPr lang="zh-CN" altLang="en-US" sz="3600" dirty="0"/>
              <a:t>View和ViewModel是多对一关系。意味着一个ViewModel可以映射多个View。</a:t>
            </a:r>
          </a:p>
          <a:p>
            <a:r>
              <a:rPr lang="zh-CN" altLang="en-US" sz="3600" dirty="0"/>
              <a:t>View持有ViewModel的引用，但是ViewModel没有任何View的信息。</a:t>
            </a:r>
          </a:p>
          <a:p>
            <a:r>
              <a:rPr lang="zh-CN" altLang="en-US" sz="3600" dirty="0"/>
              <a:t>View 和ViewModel之间有双向数据绑定关系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低耦合：分离视图（View）和模型（Model）</a:t>
            </a:r>
          </a:p>
          <a:p>
            <a:r>
              <a:rPr lang="zh-CN" altLang="en-US" sz="3600" dirty="0"/>
              <a:t>可重用性：我们把视图逻辑放在一个ViewModel里面，让很多view重用这段视图逻辑</a:t>
            </a:r>
          </a:p>
          <a:p>
            <a:r>
              <a:rPr lang="zh-CN" altLang="en-US" sz="3600" dirty="0"/>
              <a:t>独立开发：开发人员可以专注于业务逻辑和数据的开发（ViewModel），设计人员可以专注于页面设计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575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MVVM</vt:lpstr>
      <vt:lpstr>MVVM关键点</vt:lpstr>
      <vt:lpstr>MVVM优点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WebPack</vt:lpstr>
      <vt:lpstr>Webpack</vt:lpstr>
      <vt:lpstr>命令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273</cp:revision>
  <dcterms:created xsi:type="dcterms:W3CDTF">2016-03-31T10:33:00Z</dcterms:created>
  <dcterms:modified xsi:type="dcterms:W3CDTF">2018-04-23T09:25:09Z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