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ED514D-1965-9C21-0B7D-692F84A328FC}" v="39" dt="2022-01-27T08:46:35.077"/>
    <p1510:client id="{EDDFC7A5-5D8D-3A19-0E58-C6BC154F7671}" v="17" dt="2021-07-13T03:50:54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9114D-74C6-42BE-A064-E3A5636DB31F}" type="datetimeFigureOut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DBDEE-D498-454F-8370-BA3F2A8FF5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1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DBDEE-D498-454F-8370-BA3F2A8FF5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7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BFAC73-2EB4-4433-8B75-732987DF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05A1EC-66A9-46F6-B75E-0946DC7D1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1FFAD6-F090-4B1F-B087-FB5923C8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8FADD-6202-4527-A926-D42CDB9819F7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85F0C12-AC2A-4F08-9734-8A51A2DE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B3EBC5-1CDB-468D-8083-91B0DD878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1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B8F7FA-D94C-4559-8356-1D4E12FE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F41C8E-C6B9-4C94-993A-512FF6165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7AA4AC-5189-4F6F-96D0-3BF9753A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FAD-102A-4B04-ABB2-230A8C1C7AF1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9B956C-4016-4DF6-99CE-2934ED21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C417AB-76F7-4E9D-8BA1-1D8A849D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8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3B27044-4F52-406B-BB99-4D025B860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8A8FD27-3341-45B5-8BDD-D3BAC03E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8968D2-07D2-480B-A9A6-5E51B356B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4F76-CFCD-4DBF-BCDE-390366D33731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56A8E8-C822-4AC6-8A3B-CFF89A18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B1B67B-B4C3-4E8D-94E5-3B93A26A5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6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4F043-829D-413A-A126-F72A83AB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C11FA6-E1F5-4C7F-8834-4CC71F540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9A475B-E950-4954-BF58-8F6F00B1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A438B-353E-4C33-B434-197AEABDC4F2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BE5C5D-8341-4293-82E6-BDD1E3E4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5560DB-16B1-4325-9177-86F6487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82D4AE-FBC8-4D4B-BCA1-313E268E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DD04D1-C632-4BFD-9D65-D64B798DE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D3DD71-4E5A-4CA7-AEC2-955BA3EC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9231-F571-469A-91A9-E7737FABA7E9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3CEAB88-3544-4FB8-B01F-F9B5E310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E81C48-C0AB-47E5-99D9-AEA25FE3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7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10899-D022-4EF1-80D4-9EF0B83D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C7A3C-F4D2-40A7-A772-0FA98A7E1E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48360C-9611-47F9-AA37-FC9DAAA57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5EE82D-CC38-4581-9AA3-14139CC1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5B47F-C42C-4E6F-AB73-530F46A47C50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39656C4-4D02-441E-B694-782EA1DD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CA09D1-73A0-4D3D-846F-B70A8B04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0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D082E-CB32-4F17-9C6F-C3BEA0B2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883727-4DBA-4B07-9D6E-909A77616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8F66788-45C7-445D-AC53-759DA524D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EA720CB-BB39-4B06-ADE1-994BED006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06B3F2-B751-4476-8C25-2EBC53EDF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928C91F-15D8-4192-B91A-223002E2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09137-C597-451C-AA5B-0CA6CCA56DF3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744D044-46D1-4F3B-8D33-EA968303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94C0651-0AF3-4139-9FE6-15DBBFB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99FC1D-E4BD-41DB-B1CF-88AC86CB9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72A98F-5206-488B-B0F6-73EB52F8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B6CF-B624-449C-A6BA-FAB3DB1042C2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545FB9-AAE3-472C-9DD1-40D26E996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65CBBC4-5F65-4F8B-9D2A-F2E34DDE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39AD66-C890-45B3-960D-78ED6E4C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EA0EB-845D-4CA1-885D-6F096FD81E39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6ABD619-1CCB-4F1C-8F0F-AC620D1A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8A7BB3-1EE4-42B3-BA02-FC5004CA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D01484-0CE9-4250-B1C7-F38C8097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3AA695-9520-40BE-9DEE-3D3B94B9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20E300-F1FA-4238-948D-02A64D6A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BDA586-6472-497B-902D-A14C96DE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86C9-C8D5-4804-B4A7-343C05555BF9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B86BC6-AA7B-43E5-9EC7-691E01CF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5357-B4BD-4864-A422-B82CA72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1DBF04-80E4-4932-9673-6C53D6FD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E52454F-6BA1-4287-8BC8-FD7E0FF0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6AF170-4A8D-4D68-B455-C061F9FB4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2C78FC-44EE-4577-85E7-C84FE336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801E-C1A2-4C46-B404-CC030D4B77C7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66A1889-DEB1-4862-9887-E0C0C22E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2D50B8F-0656-4E09-92B3-86413E58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5DE186D-9302-4521-A1A1-C93D5FB0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1F9401-1658-4BF4-A799-7D41BEE09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254453-4F53-479B-99F7-F81DA4B7E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6955-E882-46C1-B9D1-A2AFD9CE6C82}" type="datetime1">
              <a:rPr lang="en-US" smtClean="0"/>
              <a:pPr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7D9AF5-4CC8-449B-A6CF-05E848D1C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Edunet Foundation.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17B2E7-FB94-47B1-88F5-81304FA9E0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F5DF-CAFA-4BBF-9B0F-449F853813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TS- WEB/CC/AI TRACK 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23870" y="3252865"/>
            <a:ext cx="10468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Lanka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Priya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(Rajiv Gandhi University of Knowledge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Technologies,Srikakulam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Peyyala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Santosh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Pavani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3.Thamada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Anusha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4.Shaik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Haseena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5.Salkapuram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Rayna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Danam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8902" y="5186598"/>
            <a:ext cx="8259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Guided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 Uma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Maheswari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248462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latin typeface="Arial"/>
                <a:ea typeface="+mn-lt"/>
                <a:cs typeface="Arial"/>
              </a:rPr>
              <a:t>Abstract   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sz="2000" b="1" dirty="0" smtClean="0">
              <a:latin typeface="Arial"/>
              <a:ea typeface="+mn-lt"/>
              <a:cs typeface="Arial"/>
            </a:endParaRPr>
          </a:p>
          <a:p>
            <a:r>
              <a:rPr lang="en-US" sz="2000" b="1" dirty="0" smtClean="0">
                <a:latin typeface="Arial"/>
                <a:ea typeface="+mn-lt"/>
                <a:cs typeface="Arial"/>
              </a:rPr>
              <a:t>Aims </a:t>
            </a:r>
            <a:r>
              <a:rPr lang="en-US" sz="2000" b="1" dirty="0">
                <a:latin typeface="Arial"/>
                <a:ea typeface="+mn-lt"/>
                <a:cs typeface="Arial"/>
              </a:rPr>
              <a:t>, Objective &amp; Proposed System/Solution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System Design </a:t>
            </a:r>
            <a:endParaRPr lang="en-US" sz="2000" b="1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System Development Approach(Technology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83571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1853852"/>
            <a:ext cx="11152682" cy="4621899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The manual room allocation process currently in use in RGUKT </a:t>
            </a:r>
            <a:r>
              <a:rPr lang="en-GB" sz="2800" dirty="0" smtClean="0"/>
              <a:t>SRIKAKULAM is time consuming</a:t>
            </a:r>
            <a:r>
              <a:rPr lang="en-GB" sz="2800" dirty="0"/>
              <a:t>, </a:t>
            </a:r>
            <a:r>
              <a:rPr lang="en-GB" sz="2800" dirty="0" smtClean="0"/>
              <a:t>labour </a:t>
            </a:r>
            <a:r>
              <a:rPr lang="en-GB" sz="2800" dirty="0"/>
              <a:t>intensive and prone to human error. This project was carried out </a:t>
            </a:r>
            <a:r>
              <a:rPr lang="en-GB" sz="2800" dirty="0" smtClean="0"/>
              <a:t>with an aim </a:t>
            </a:r>
            <a:r>
              <a:rPr lang="en-GB" sz="2800" dirty="0"/>
              <a:t>of developing a system that would address the above problems. </a:t>
            </a:r>
            <a:r>
              <a:rPr lang="en-GB" sz="2800" dirty="0" smtClean="0"/>
              <a:t>A computer-based and </a:t>
            </a:r>
            <a:r>
              <a:rPr lang="en-GB" sz="2800" dirty="0"/>
              <a:t>standalone system was developed to effectively and efficiently match an </a:t>
            </a:r>
            <a:r>
              <a:rPr lang="en-GB" sz="2800" dirty="0" smtClean="0"/>
              <a:t>applicant’s profile </a:t>
            </a:r>
            <a:r>
              <a:rPr lang="en-GB" sz="2800" dirty="0"/>
              <a:t>to the available room’s features and amenities. The methods used for </a:t>
            </a:r>
            <a:r>
              <a:rPr lang="en-GB" sz="2800" dirty="0" smtClean="0"/>
              <a:t>collecting data </a:t>
            </a:r>
            <a:r>
              <a:rPr lang="en-GB" sz="2800" dirty="0"/>
              <a:t>for the development of the system included interviews, questionnaires and document review. Data analysis was carried out to determine the functional and non-functional requirements of the system. System design involved conceptual design, logical </a:t>
            </a:r>
            <a:r>
              <a:rPr lang="en-GB" sz="2800" dirty="0" smtClean="0"/>
              <a:t>design and application </a:t>
            </a:r>
            <a:r>
              <a:rPr lang="en-GB" sz="2800" dirty="0"/>
              <a:t>design.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The existing room allocation system in RGUKT SRIKAKULAM Hostel is time consuming, labour intensive and more prone to human error and manipulation. This makes the </a:t>
            </a:r>
            <a:r>
              <a:rPr lang="en-GB" sz="2800" dirty="0" smtClean="0"/>
              <a:t>system unreliable </a:t>
            </a:r>
            <a:r>
              <a:rPr lang="en-GB" sz="2800" dirty="0"/>
              <a:t>in matching an applicant’s profile with room features and amenities. To address </a:t>
            </a:r>
            <a:r>
              <a:rPr lang="en-GB" sz="2800" dirty="0" smtClean="0"/>
              <a:t>this problem </a:t>
            </a:r>
            <a:r>
              <a:rPr lang="en-GB" sz="2800" dirty="0"/>
              <a:t>a computer based room allocation system was developed to match the applicants.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/>
              <a:t>Web based systems enable access to an information resource to be sent by the client to other system users by providing them with a copy of the </a:t>
            </a:r>
            <a:r>
              <a:rPr lang="en-GB" sz="2800" dirty="0" smtClean="0"/>
              <a:t>Uniform Resource </a:t>
            </a:r>
            <a:r>
              <a:rPr lang="en-GB" sz="2800" dirty="0"/>
              <a:t>Locator (URL). Web based systems require starting sessions in order to access a resource. </a:t>
            </a:r>
            <a:r>
              <a:rPr lang="en-GB" sz="2800" dirty="0" smtClean="0"/>
              <a:t>Each session </a:t>
            </a:r>
            <a:r>
              <a:rPr lang="en-GB" sz="2800" dirty="0"/>
              <a:t>has a unique ID. If the Session ID is to be permanently associated with the client-browser and their computer, it is possible for the client to “Save as a </a:t>
            </a:r>
            <a:r>
              <a:rPr lang="en-GB" sz="2800" dirty="0" smtClean="0"/>
              <a:t>favourite</a:t>
            </a:r>
            <a:r>
              <a:rPr lang="en-GB" sz="2800" dirty="0"/>
              <a:t>”. This enables one to just look up a resource in their </a:t>
            </a:r>
            <a:r>
              <a:rPr lang="en-GB" sz="2800" dirty="0" smtClean="0"/>
              <a:t>favourite’s </a:t>
            </a:r>
            <a:r>
              <a:rPr lang="en-GB" sz="2800" dirty="0"/>
              <a:t>folder on their personal </a:t>
            </a:r>
            <a:r>
              <a:rPr lang="en-GB" sz="2800" dirty="0" smtClean="0"/>
              <a:t>computer.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endParaRPr lang="en-US" sz="44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GB" sz="2800" dirty="0" smtClean="0"/>
              <a:t>SAMPLING: The </a:t>
            </a:r>
            <a:r>
              <a:rPr lang="en-GB" sz="2800" dirty="0"/>
              <a:t>methods for collecting data include interviews, questionnaires, and document reviews about allocation systems. </a:t>
            </a:r>
          </a:p>
          <a:p>
            <a:pPr algn="l"/>
            <a:r>
              <a:rPr lang="en-GB" sz="2800" dirty="0" smtClean="0"/>
              <a:t>SAMPLING </a:t>
            </a:r>
            <a:r>
              <a:rPr lang="en-GB" sz="2800" dirty="0"/>
              <a:t>FRAMEWORK </a:t>
            </a:r>
            <a:r>
              <a:rPr lang="en-GB" sz="2800" dirty="0" smtClean="0"/>
              <a:t>:</a:t>
            </a:r>
          </a:p>
          <a:p>
            <a:pPr algn="l"/>
            <a:r>
              <a:rPr lang="en-GB" sz="2800" dirty="0" smtClean="0"/>
              <a:t>The </a:t>
            </a:r>
            <a:r>
              <a:rPr lang="en-GB" sz="2800" dirty="0"/>
              <a:t>study was using simple random sampling select respondents </a:t>
            </a:r>
            <a:r>
              <a:rPr lang="en-GB" sz="2800" dirty="0" smtClean="0"/>
              <a:t>from resident </a:t>
            </a:r>
            <a:r>
              <a:rPr lang="en-GB" sz="2800" dirty="0"/>
              <a:t>student at RGUKT SRIKAKULAM Hostel. </a:t>
            </a:r>
            <a:endParaRPr lang="en-GB" sz="2800" dirty="0" smtClean="0"/>
          </a:p>
          <a:p>
            <a:pPr algn="l"/>
            <a:r>
              <a:rPr lang="en-GB" sz="2800" dirty="0" smtClean="0"/>
              <a:t>SAMPLE SIZE:</a:t>
            </a:r>
          </a:p>
          <a:p>
            <a:pPr algn="l"/>
            <a:r>
              <a:rPr lang="en-GB" sz="2800" dirty="0" smtClean="0"/>
              <a:t> </a:t>
            </a:r>
            <a:r>
              <a:rPr lang="en-GB" sz="2800" dirty="0"/>
              <a:t>A total of fifteen respondents were the sample size selected by simple </a:t>
            </a:r>
            <a:r>
              <a:rPr lang="en-GB" sz="2800" dirty="0" smtClean="0"/>
              <a:t>random sampling</a:t>
            </a:r>
            <a:r>
              <a:rPr lang="en-GB" sz="2800" dirty="0"/>
              <a:t>, two hostel administrators /officials, and thirteen resident students at </a:t>
            </a:r>
            <a:r>
              <a:rPr lang="en-GB" sz="2800" dirty="0" smtClean="0"/>
              <a:t>the RGUKT </a:t>
            </a:r>
            <a:r>
              <a:rPr lang="en-GB" sz="2800" dirty="0"/>
              <a:t>SRIKAKULAM Hostel were interviewed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 Deployment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365598"/>
          </a:xfrm>
        </p:spPr>
        <p:txBody>
          <a:bodyPr>
            <a:normAutofit/>
          </a:bodyPr>
          <a:lstStyle/>
          <a:p>
            <a:pPr algn="l"/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the systemic implementation of the website.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274" y="2743200"/>
            <a:ext cx="8417490" cy="38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9010" y="963503"/>
            <a:ext cx="9144000" cy="82303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8141C437-8C09-4E84-9ED8-FB6E2FF07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597" y="2110153"/>
            <a:ext cx="11152682" cy="4616324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Wingdings" pitchFamily="2" charset="2"/>
              <a:buChar char="v"/>
            </a:pPr>
            <a:r>
              <a:rPr lang="en-GB" sz="2800" dirty="0" smtClean="0"/>
              <a:t>This </a:t>
            </a:r>
            <a:r>
              <a:rPr lang="en-GB" sz="2800" dirty="0"/>
              <a:t>project was carried out </a:t>
            </a:r>
            <a:r>
              <a:rPr lang="en-GB" sz="2800" dirty="0" smtClean="0"/>
              <a:t>with an aim </a:t>
            </a:r>
            <a:r>
              <a:rPr lang="en-GB" sz="2800" dirty="0"/>
              <a:t>of developing a system that would address the above </a:t>
            </a:r>
            <a:r>
              <a:rPr lang="en-GB" sz="2800" dirty="0" smtClean="0"/>
              <a:t>problems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GB" sz="2800" dirty="0" smtClean="0"/>
              <a:t>This </a:t>
            </a:r>
            <a:r>
              <a:rPr lang="en-GB" sz="2800" dirty="0"/>
              <a:t>project was involved developing a web application </a:t>
            </a:r>
            <a:r>
              <a:rPr lang="en-GB" sz="2800" dirty="0" smtClean="0"/>
              <a:t>system that </a:t>
            </a:r>
            <a:r>
              <a:rPr lang="en-GB" sz="2800" dirty="0"/>
              <a:t>matches the applicants profile with the room features and amenities in RGUKTSRIKAKULAM Hostel</a:t>
            </a:r>
            <a:r>
              <a:rPr lang="en-GB" sz="2800" dirty="0" smtClean="0"/>
              <a:t>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GB" sz="2800" dirty="0"/>
              <a:t>This project supports different residents that are of hostels or Dorms </a:t>
            </a:r>
            <a:r>
              <a:rPr lang="en-GB" sz="2800" dirty="0" smtClean="0"/>
              <a:t>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GB" sz="2800" dirty="0"/>
              <a:t>The Digital room allocation is developed for automating the activities of hostel rooms, It </a:t>
            </a:r>
            <a:r>
              <a:rPr lang="en-GB" sz="2800" dirty="0" smtClean="0"/>
              <a:t>is a web </a:t>
            </a:r>
            <a:r>
              <a:rPr lang="en-GB" sz="2800" dirty="0"/>
              <a:t>application that will be great relief to the administration as well as the students</a:t>
            </a:r>
            <a:r>
              <a:rPr lang="en-GB" sz="2800" dirty="0" smtClean="0"/>
              <a:t>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GB" sz="2800" dirty="0"/>
              <a:t>It will </a:t>
            </a:r>
            <a:r>
              <a:rPr lang="en-GB" sz="2800" dirty="0" smtClean="0"/>
              <a:t>help user </a:t>
            </a:r>
            <a:r>
              <a:rPr lang="en-GB" sz="2800" dirty="0"/>
              <a:t>in case of registering, searching of the data about students and rooms</a:t>
            </a:r>
            <a:r>
              <a:rPr lang="en-GB" sz="2800" dirty="0" smtClean="0"/>
              <a:t>.</a:t>
            </a:r>
          </a:p>
          <a:p>
            <a:pPr marL="457200" indent="-457200" algn="just">
              <a:buFont typeface="Wingdings" pitchFamily="2" charset="2"/>
              <a:buChar char="v"/>
            </a:pPr>
            <a:r>
              <a:rPr lang="en-GB" sz="2800" dirty="0"/>
              <a:t>It will </a:t>
            </a:r>
            <a:r>
              <a:rPr lang="en-GB" sz="2800" dirty="0" smtClean="0"/>
              <a:t>take the operations </a:t>
            </a:r>
            <a:r>
              <a:rPr lang="en-GB" sz="2800" dirty="0"/>
              <a:t>of hostel to an upper level providing faster access to data and allowing addition, </a:t>
            </a:r>
            <a:r>
              <a:rPr lang="en-GB" sz="2800" dirty="0" err="1"/>
              <a:t>upgradation</a:t>
            </a:r>
            <a:r>
              <a:rPr lang="en-GB" sz="2800" dirty="0"/>
              <a:t>, </a:t>
            </a:r>
            <a:r>
              <a:rPr lang="en-GB" sz="2800" dirty="0" err="1"/>
              <a:t>modification,and</a:t>
            </a:r>
            <a:r>
              <a:rPr lang="en-GB" sz="2800" dirty="0"/>
              <a:t> deletion of data in a systematic manner </a:t>
            </a:r>
            <a:endParaRPr lang="en-GB" sz="2800" dirty="0" smtClean="0"/>
          </a:p>
          <a:p>
            <a:pPr algn="just"/>
            <a:endParaRPr lang="en-GB" sz="2800" dirty="0" smtClean="0"/>
          </a:p>
          <a:p>
            <a:pPr marL="457200" indent="-457200" algn="just">
              <a:buFont typeface="Wingdings" pitchFamily="2" charset="2"/>
              <a:buChar char="v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93630" y="6492875"/>
            <a:ext cx="4114800" cy="365125"/>
          </a:xfrm>
        </p:spPr>
        <p:txBody>
          <a:bodyPr/>
          <a:lstStyle/>
          <a:p>
            <a:r>
              <a:rPr lang="en-US"/>
              <a:t>© Edunet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Edunet</a:t>
            </a:r>
            <a:r>
              <a:rPr lang="en-US" dirty="0"/>
              <a:t> Foundation.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619</Words>
  <Application>Microsoft Office PowerPoint</Application>
  <PresentationFormat>Custom</PresentationFormat>
  <Paragraphs>51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</vt:lpstr>
      <vt:lpstr>OUTLINE</vt:lpstr>
      <vt:lpstr>Abstract</vt:lpstr>
      <vt:lpstr>Problem Statement</vt:lpstr>
      <vt:lpstr>Proposed Solution</vt:lpstr>
      <vt:lpstr>System Architecture</vt:lpstr>
      <vt:lpstr>System Deployment Approach</vt:lpstr>
      <vt:lpstr>Algorithm &amp; Deployment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</dc:title>
  <dc:creator>Mohammed Ameer</dc:creator>
  <cp:lastModifiedBy>anusha</cp:lastModifiedBy>
  <cp:revision>48</cp:revision>
  <dcterms:created xsi:type="dcterms:W3CDTF">2021-04-26T07:43:48Z</dcterms:created>
  <dcterms:modified xsi:type="dcterms:W3CDTF">2023-03-24T10:28:26Z</dcterms:modified>
</cp:coreProperties>
</file>