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资金流入流出预测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797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题意理解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预测</a:t>
            </a:r>
            <a:r>
              <a:rPr lang="en-US" altLang="zh-CN" dirty="0" smtClean="0"/>
              <a:t>----8</a:t>
            </a:r>
            <a:r>
              <a:rPr lang="zh-CN" altLang="en-US" dirty="0" smtClean="0"/>
              <a:t>月每日申购、赎回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评价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每天的误差选用相对误差来计算，然后根据用户预测申购和赎回的相对误差，得到一个每天预测结果的得分，将</a:t>
            </a:r>
            <a:r>
              <a:rPr lang="en-US" dirty="0" smtClean="0"/>
              <a:t> 30 </a:t>
            </a:r>
            <a:r>
              <a:rPr lang="zh-CN" altLang="en-US" dirty="0" smtClean="0"/>
              <a:t>天内的得分汇总</a:t>
            </a:r>
            <a:r>
              <a:rPr lang="zh-CN" altLang="en-US" dirty="0" smtClean="0"/>
              <a:t>，得到最终评分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常用时序分析和分类回归模型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时序特征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现有数据（用户模型、历史行为、利率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收益信息）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用户          行为历史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：月初存钱、月末取钱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：放了</a:t>
            </a:r>
            <a:r>
              <a:rPr lang="en-US" altLang="zh-CN" dirty="0" smtClean="0"/>
              <a:t>1w</a:t>
            </a:r>
            <a:r>
              <a:rPr lang="zh-CN" altLang="en-US" dirty="0" smtClean="0"/>
              <a:t>，一直没操作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：频繁申购、赎回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：存了</a:t>
            </a:r>
            <a:r>
              <a:rPr lang="en-US" altLang="zh-CN" dirty="0" smtClean="0"/>
              <a:t>3k</a:t>
            </a:r>
            <a:r>
              <a:rPr lang="zh-CN" altLang="en-US" dirty="0" smtClean="0"/>
              <a:t>，一直在购物，购完充值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个体差异大、预测难度大</a:t>
            </a:r>
            <a:endParaRPr lang="en-US" altLang="zh-CN" dirty="0" smtClean="0"/>
          </a:p>
          <a:p>
            <a:r>
              <a:rPr lang="zh-CN" altLang="en-US" dirty="0" smtClean="0"/>
              <a:t>群体分析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925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较明显的周期规律</a:t>
            </a:r>
            <a:endParaRPr lang="en-US" altLang="zh-CN" dirty="0" smtClean="0"/>
          </a:p>
          <a:p>
            <a:r>
              <a:rPr lang="zh-CN" altLang="en-US" dirty="0" smtClean="0"/>
              <a:t>趋于平缓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9895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69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628800"/>
            <a:ext cx="669127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为什么前期会涨？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en-US" altLang="zh-CN" dirty="0" smtClean="0"/>
              <a:t>purchase</a:t>
            </a:r>
            <a:r>
              <a:rPr lang="zh-CN" altLang="en-US" dirty="0" smtClean="0"/>
              <a:t>总是高？</a:t>
            </a:r>
            <a:endParaRPr lang="en-US" altLang="zh-CN" dirty="0" smtClean="0"/>
          </a:p>
          <a:p>
            <a:r>
              <a:rPr lang="zh-CN" altLang="en-US" dirty="0" smtClean="0"/>
              <a:t>为什么会暴涨？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0936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初期的数据不太可靠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总体趋势与当前不符</a:t>
            </a:r>
            <a:endParaRPr lang="en-US" altLang="zh-CN" dirty="0" smtClean="0"/>
          </a:p>
          <a:p>
            <a:pPr lvl="1"/>
            <a:r>
              <a:rPr lang="zh-CN" altLang="en-US" dirty="0"/>
              <a:t>申</a:t>
            </a:r>
            <a:r>
              <a:rPr lang="zh-CN" altLang="en-US" dirty="0" smtClean="0"/>
              <a:t>购、赎回关系与当前不符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唯一的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月份的趋势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941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时间序列分析（</a:t>
            </a:r>
            <a:r>
              <a:rPr lang="en-US" altLang="zh-CN" dirty="0" smtClean="0"/>
              <a:t>TSA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Google Flu Trends</a:t>
            </a:r>
          </a:p>
          <a:p>
            <a:pPr lvl="1"/>
            <a:r>
              <a:rPr lang="zh-CN" altLang="en-US" dirty="0" smtClean="0"/>
              <a:t>强相关关系的时序组合（搜索感冒、感冒症状、感冒药）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类似：伏特加、</a:t>
            </a:r>
            <a:r>
              <a:rPr lang="zh-CN" altLang="en-US" smtClean="0"/>
              <a:t>宿醉</a:t>
            </a:r>
            <a:endParaRPr lang="en-US" altLang="zh-CN" dirty="0" smtClean="0"/>
          </a:p>
          <a:p>
            <a:pPr lvl="1"/>
            <a:r>
              <a:rPr lang="zh-CN" altLang="en-US" dirty="0"/>
              <a:t>较</a:t>
            </a:r>
            <a:r>
              <a:rPr lang="zh-CN" altLang="en-US" dirty="0" smtClean="0"/>
              <a:t>久的数据积累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特殊节日难刻画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4368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时序分析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单点预测</a:t>
            </a:r>
            <a:endParaRPr lang="en-US" altLang="zh-CN" dirty="0" smtClean="0"/>
          </a:p>
          <a:p>
            <a:r>
              <a:rPr lang="zh-CN" altLang="en-US" dirty="0" smtClean="0"/>
              <a:t>用近期平稳序列进行单变量时间序列分析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近期的申购、赎回、年化收益是平稳的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没有太大的政策、市场环境、营销变化</a:t>
            </a:r>
            <a:endParaRPr lang="en-US" altLang="zh-CN" dirty="0" smtClean="0"/>
          </a:p>
          <a:p>
            <a:r>
              <a:rPr lang="zh-CN" altLang="en-US" dirty="0" smtClean="0"/>
              <a:t>对特征点进行单点预测、调优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时间特征</a:t>
            </a:r>
            <a:endParaRPr lang="en-US" altLang="zh-CN" dirty="0"/>
          </a:p>
          <a:p>
            <a:pPr lvl="1"/>
            <a:r>
              <a:rPr lang="zh-CN" altLang="en-US" dirty="0" smtClean="0"/>
              <a:t>人群画像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3807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周末申购赎回均处于低点</a:t>
            </a:r>
            <a:endParaRPr lang="en-US" altLang="zh-CN" dirty="0" smtClean="0"/>
          </a:p>
          <a:p>
            <a:r>
              <a:rPr lang="zh-CN" altLang="en-US" dirty="0"/>
              <a:t>周</a:t>
            </a:r>
            <a:r>
              <a:rPr lang="zh-CN" altLang="en-US" dirty="0" smtClean="0"/>
              <a:t>中处于高点</a:t>
            </a:r>
            <a:endParaRPr lang="en-US" altLang="zh-CN" dirty="0" smtClean="0"/>
          </a:p>
          <a:p>
            <a:r>
              <a:rPr lang="zh-CN" altLang="en-US" dirty="0" smtClean="0"/>
              <a:t>月初申购会多一些，月末赎回会多一些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52599"/>
            <a:ext cx="7969628" cy="226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9132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人群画像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月初发工资，申购余额宝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月底快花完，赎回余额宝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恰好导致月级波动特征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4441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单笔申购</a:t>
            </a:r>
            <a:r>
              <a:rPr lang="en-US" altLang="zh-CN" dirty="0" smtClean="0"/>
              <a:t>/</a:t>
            </a:r>
            <a:r>
              <a:rPr lang="zh-CN" altLang="en-US" dirty="0" smtClean="0"/>
              <a:t>赎回超过</a:t>
            </a:r>
            <a:r>
              <a:rPr lang="en-US" altLang="zh-CN" dirty="0" smtClean="0"/>
              <a:t>3w</a:t>
            </a:r>
            <a:r>
              <a:rPr lang="zh-CN" altLang="en-US" dirty="0" smtClean="0"/>
              <a:t>的用户 </a:t>
            </a:r>
            <a:r>
              <a:rPr lang="en-US" altLang="zh-CN" dirty="0" smtClean="0"/>
              <a:t>vs. Else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1531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944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业务背景</a:t>
            </a:r>
            <a:endParaRPr lang="en-US" altLang="zh-CN" dirty="0" smtClean="0"/>
          </a:p>
          <a:p>
            <a:r>
              <a:rPr lang="zh-CN" altLang="en-US" dirty="0" smtClean="0"/>
              <a:t>数据说明</a:t>
            </a:r>
            <a:endParaRPr lang="en-US" altLang="zh-CN" dirty="0" smtClean="0"/>
          </a:p>
          <a:p>
            <a:r>
              <a:rPr lang="zh-CN" altLang="en-US" dirty="0" smtClean="0"/>
              <a:t>题意理解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方案思考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911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</a:t>
            </a:r>
            <a:r>
              <a:rPr lang="en-US" altLang="zh-CN" dirty="0" smtClean="0"/>
              <a:t>1/10000</a:t>
            </a:r>
            <a:r>
              <a:rPr lang="zh-CN" altLang="en-US" dirty="0" smtClean="0"/>
              <a:t>的收益，对申购赎回总额的影响较小</a:t>
            </a:r>
            <a:endParaRPr lang="en-US" altLang="zh-CN" dirty="0" smtClean="0"/>
          </a:p>
          <a:p>
            <a:pPr lvl="1"/>
            <a:r>
              <a:rPr lang="zh-CN" altLang="en-US" dirty="0"/>
              <a:t>七</a:t>
            </a:r>
            <a:r>
              <a:rPr lang="zh-CN" altLang="en-US" dirty="0" smtClean="0"/>
              <a:t>天年化收益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收益在降，余额宝是否还是最好选择？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工薪阶层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卖家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82953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业务背景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满足日常业务运转需要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资金流动性风险管理需要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提升资金效率</a:t>
            </a:r>
          </a:p>
        </p:txBody>
      </p:sp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业务背景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资金波动本身的规律分析</a:t>
            </a:r>
            <a:endParaRPr lang="en-US" altLang="zh-CN" dirty="0" smtClean="0"/>
          </a:p>
          <a:p>
            <a:r>
              <a:rPr lang="zh-CN" altLang="en-US" dirty="0" smtClean="0"/>
              <a:t>对一段时间内因业务变化引起的资金变化的分析</a:t>
            </a:r>
            <a:endParaRPr lang="en-US" altLang="zh-CN" dirty="0" smtClean="0"/>
          </a:p>
          <a:p>
            <a:r>
              <a:rPr lang="zh-CN" altLang="en-US" dirty="0" smtClean="0"/>
              <a:t>对资金所反映的用户</a:t>
            </a:r>
            <a:r>
              <a:rPr lang="zh-CN" altLang="en-US" smtClean="0"/>
              <a:t>行为和背景的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对资金活跃性分布的分析</a:t>
            </a:r>
            <a:endParaRPr lang="en-US" altLang="zh-CN" dirty="0" smtClean="0"/>
          </a:p>
          <a:p>
            <a:r>
              <a:rPr lang="zh-CN" altLang="en-US" dirty="0" smtClean="0"/>
              <a:t>外部因素对资金波动的关系和影响</a:t>
            </a:r>
          </a:p>
        </p:txBody>
      </p:sp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针对全国的余额宝用户，按照一定的规则抽样，给出对应的性别、城市和星座</a:t>
            </a:r>
            <a:endParaRPr lang="en-US" altLang="zh-CN" dirty="0" smtClean="0"/>
          </a:p>
          <a:p>
            <a:r>
              <a:rPr lang="zh-CN" altLang="en-US" dirty="0" smtClean="0"/>
              <a:t>针对抽样用户，抽取他们的余额宝交易数据，并归类为申购和赎回两类</a:t>
            </a:r>
            <a:endParaRPr lang="en-US" altLang="zh-CN" dirty="0" smtClean="0"/>
          </a:p>
          <a:p>
            <a:r>
              <a:rPr lang="zh-CN" altLang="en-US" dirty="0" smtClean="0"/>
              <a:t>训练数据：</a:t>
            </a:r>
            <a:r>
              <a:rPr lang="en-US" altLang="zh-CN" dirty="0" smtClean="0"/>
              <a:t>20130701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20140731</a:t>
            </a:r>
            <a:r>
              <a:rPr lang="zh-CN" altLang="en-US" dirty="0" smtClean="0"/>
              <a:t>期间用户的所有申购赎回数据</a:t>
            </a:r>
            <a:endParaRPr lang="en-US" altLang="zh-CN" dirty="0" smtClean="0"/>
          </a:p>
          <a:p>
            <a:r>
              <a:rPr lang="zh-CN" altLang="en-US" dirty="0" smtClean="0"/>
              <a:t>预测数据：</a:t>
            </a:r>
            <a:r>
              <a:rPr lang="en-US" altLang="zh-CN" dirty="0" smtClean="0"/>
              <a:t>20140801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20140831</a:t>
            </a:r>
            <a:r>
              <a:rPr lang="zh-CN" altLang="en-US" dirty="0" smtClean="0"/>
              <a:t>之间，</a:t>
            </a:r>
            <a:r>
              <a:rPr lang="en-US" altLang="zh-CN" dirty="0" smtClean="0"/>
              <a:t>31</a:t>
            </a:r>
            <a:r>
              <a:rPr lang="zh-CN" altLang="en-US" dirty="0" smtClean="0"/>
              <a:t>天内所有用户每天的申购和赎回总量</a:t>
            </a:r>
          </a:p>
        </p:txBody>
      </p:sp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1857364"/>
          <a:ext cx="7786743" cy="3214710"/>
        </p:xfrm>
        <a:graphic>
          <a:graphicData uri="http://schemas.openxmlformats.org/drawingml/2006/table">
            <a:tbl>
              <a:tblPr/>
              <a:tblGrid>
                <a:gridCol w="2033946"/>
                <a:gridCol w="1891405"/>
                <a:gridCol w="1893233"/>
                <a:gridCol w="1968159"/>
              </a:tblGrid>
              <a:tr h="53578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列名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类型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含义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示例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user_id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bigint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用户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 ID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1234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Sex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bigint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用户性别（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 1 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：男，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 0 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：女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City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bigint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所在城市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6081949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constellation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string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星座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射手座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用户申购赎回数据表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user_balance_table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核心财务表，包含了申购数据和赎回数据。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申购：支付宝余额，银行卡，收益自动申购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赎回：消费，转出到支付宝，转出到银行卡</a:t>
            </a:r>
          </a:p>
        </p:txBody>
      </p:sp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收益表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285991"/>
          <a:ext cx="7143799" cy="2428893"/>
        </p:xfrm>
        <a:graphic>
          <a:graphicData uri="http://schemas.openxmlformats.org/drawingml/2006/table">
            <a:tbl>
              <a:tblPr/>
              <a:tblGrid>
                <a:gridCol w="1998922"/>
                <a:gridCol w="1702102"/>
                <a:gridCol w="1653471"/>
                <a:gridCol w="1789304"/>
              </a:tblGrid>
              <a:tr h="485779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列名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类型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含义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示例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9"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mfd_date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string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日期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20140102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6"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mfd_daily_yield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万份收益，即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 1 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万块钱的收益。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1.5787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9"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mfd_7daily_yield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七日年化收益率（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 % 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6.307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上海银行间同业拆放利率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285992"/>
          <a:ext cx="7215237" cy="3500460"/>
        </p:xfrm>
        <a:graphic>
          <a:graphicData uri="http://schemas.openxmlformats.org/drawingml/2006/table">
            <a:tbl>
              <a:tblPr/>
              <a:tblGrid>
                <a:gridCol w="1917910"/>
                <a:gridCol w="1762953"/>
                <a:gridCol w="1729083"/>
                <a:gridCol w="1805291"/>
              </a:tblGrid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列名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类型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含义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示例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mfd_date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String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日期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20140102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O_N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隔夜利率（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2.8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1_W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周利率（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4.25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2_W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周利率（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1_M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个月利率（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5.04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3_M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个月利率（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4.91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6_M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6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个月利率（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4.79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9_M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9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个月利率（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4.76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Interest_</a:t>
                      </a:r>
                      <a:r>
                        <a:rPr lang="en-US" sz="1600" b="1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1_Y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Double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年利率（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%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latin typeface="Calibri"/>
                          <a:ea typeface="微软雅黑"/>
                          <a:cs typeface="微软雅黑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latin typeface="微软雅黑"/>
                          <a:ea typeface="宋体"/>
                          <a:cs typeface="微软雅黑"/>
                        </a:rPr>
                        <a:t>4.78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03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682</Words>
  <Application>Microsoft Office PowerPoint</Application>
  <PresentationFormat>全屏显示(4:3)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资金流入流出预测</vt:lpstr>
      <vt:lpstr>概要</vt:lpstr>
      <vt:lpstr>业务背景</vt:lpstr>
      <vt:lpstr>业务背景</vt:lpstr>
      <vt:lpstr>数据说明</vt:lpstr>
      <vt:lpstr>数据说明</vt:lpstr>
      <vt:lpstr>数据说明</vt:lpstr>
      <vt:lpstr>数据说明</vt:lpstr>
      <vt:lpstr>数据说明</vt:lpstr>
      <vt:lpstr>题意理解</vt:lpstr>
      <vt:lpstr>数据分析</vt:lpstr>
      <vt:lpstr>数据分析</vt:lpstr>
      <vt:lpstr>数据分析</vt:lpstr>
      <vt:lpstr>数据分析</vt:lpstr>
      <vt:lpstr>数据分析</vt:lpstr>
      <vt:lpstr>方案思考</vt:lpstr>
      <vt:lpstr>方案思考</vt:lpstr>
      <vt:lpstr>方案思考</vt:lpstr>
      <vt:lpstr>方案思考</vt:lpstr>
      <vt:lpstr>方案思考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刘文予</cp:lastModifiedBy>
  <cp:revision>45</cp:revision>
  <dcterms:created xsi:type="dcterms:W3CDTF">2015-12-15T06:38:58Z</dcterms:created>
  <dcterms:modified xsi:type="dcterms:W3CDTF">2016-12-15T12:52:38Z</dcterms:modified>
</cp:coreProperties>
</file>