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akash" userId="a7c979bf34f1e969" providerId="LiveId" clId="{74B61510-7330-44FC-95CB-7958A3B46795}"/>
    <pc:docChg chg="addSld delSld modSld">
      <pc:chgData name="akash akash" userId="a7c979bf34f1e969" providerId="LiveId" clId="{74B61510-7330-44FC-95CB-7958A3B46795}" dt="2024-04-05T05:46:30.103" v="156" actId="18131"/>
      <pc:docMkLst>
        <pc:docMk/>
      </pc:docMkLst>
      <pc:sldChg chg="modSp mod">
        <pc:chgData name="akash akash" userId="a7c979bf34f1e969" providerId="LiveId" clId="{74B61510-7330-44FC-95CB-7958A3B46795}" dt="2024-04-05T05:38:58.930" v="153" actId="20577"/>
        <pc:sldMkLst>
          <pc:docMk/>
          <pc:sldMk cId="0" sldId="258"/>
        </pc:sldMkLst>
        <pc:spChg chg="mod">
          <ac:chgData name="akash akash" userId="a7c979bf34f1e969" providerId="LiveId" clId="{74B61510-7330-44FC-95CB-7958A3B46795}" dt="2024-04-05T05:38:58.930" v="153" actId="20577"/>
          <ac:spMkLst>
            <pc:docMk/>
            <pc:sldMk cId="0" sldId="258"/>
            <ac:spMk id="110" creationId="{00000000-0000-0000-0000-000000000000}"/>
          </ac:spMkLst>
        </pc:spChg>
      </pc:sldChg>
      <pc:sldChg chg="modSp mod">
        <pc:chgData name="akash akash" userId="a7c979bf34f1e969" providerId="LiveId" clId="{74B61510-7330-44FC-95CB-7958A3B46795}" dt="2024-04-05T05:46:30.103" v="156" actId="18131"/>
        <pc:sldMkLst>
          <pc:docMk/>
          <pc:sldMk cId="0" sldId="263"/>
        </pc:sldMkLst>
        <pc:picChg chg="mod modCrop">
          <ac:chgData name="akash akash" userId="a7c979bf34f1e969" providerId="LiveId" clId="{74B61510-7330-44FC-95CB-7958A3B46795}" dt="2024-04-05T05:46:30.103" v="156" actId="18131"/>
          <ac:picMkLst>
            <pc:docMk/>
            <pc:sldMk cId="0" sldId="263"/>
            <ac:picMk id="3" creationId="{78DB56C6-84B1-6B22-FF46-39B90621D0E8}"/>
          </ac:picMkLst>
        </pc:picChg>
      </pc:sldChg>
      <pc:sldChg chg="new del">
        <pc:chgData name="akash akash" userId="a7c979bf34f1e969" providerId="LiveId" clId="{74B61510-7330-44FC-95CB-7958A3B46795}" dt="2024-04-05T05:33:12.744" v="1" actId="47"/>
        <pc:sldMkLst>
          <pc:docMk/>
          <pc:sldMk cId="184334841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lnSpc>
                <a:spcPct val="100000"/>
              </a:lnSpc>
              <a:spcBef>
                <a:spcPts val="600"/>
              </a:spcBef>
              <a:spcAft>
                <a:spcPts val="0"/>
              </a:spcAft>
              <a:buSzPts val="1288"/>
              <a:buChar char="◼"/>
              <a:defRPr/>
            </a:lvl2pPr>
            <a:lvl3pPr marL="1371600" lvl="2" indent="-304546" algn="l">
              <a:lnSpc>
                <a:spcPct val="100000"/>
              </a:lnSpc>
              <a:spcBef>
                <a:spcPts val="600"/>
              </a:spcBef>
              <a:spcAft>
                <a:spcPts val="0"/>
              </a:spcAft>
              <a:buSzPts val="1196"/>
              <a:buChar char="◼"/>
              <a:defRPr/>
            </a:lvl3pPr>
            <a:lvl4pPr marL="1828800" lvl="3" indent="-292861" algn="l">
              <a:lnSpc>
                <a:spcPct val="100000"/>
              </a:lnSpc>
              <a:spcBef>
                <a:spcPts val="600"/>
              </a:spcBef>
              <a:spcAft>
                <a:spcPts val="0"/>
              </a:spcAft>
              <a:buSzPts val="1012"/>
              <a:buChar char="◼"/>
              <a:defRPr/>
            </a:lvl4pPr>
            <a:lvl5pPr marL="2286000" lvl="4" indent="-292861" algn="l">
              <a:lnSpc>
                <a:spcPct val="100000"/>
              </a:lnSpc>
              <a:spcBef>
                <a:spcPts val="600"/>
              </a:spcBef>
              <a:spcAft>
                <a:spcPts val="0"/>
              </a:spcAft>
              <a:buSzPts val="1012"/>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lnSpc>
                <a:spcPct val="100000"/>
              </a:lnSpc>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lnSpc>
                <a:spcPct val="100000"/>
              </a:lnSpc>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lnSpc>
                <a:spcPct val="100000"/>
              </a:lnSpc>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3F3F3F"/>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IN" sz="3200" b="1">
                <a:solidFill>
                  <a:srgbClr val="1482AB"/>
                </a:solidFill>
              </a:rPr>
              <a:t>CYBER SECURITY </a:t>
            </a:r>
            <a:r>
              <a:rPr lang="en-IN" sz="3200" b="1" i="0" u="none" strike="noStrike" cap="none">
                <a:solidFill>
                  <a:srgbClr val="1482AB"/>
                </a:solidFill>
                <a:latin typeface="Arial"/>
                <a:ea typeface="Arial"/>
                <a:cs typeface="Arial"/>
                <a:sym typeface="Arial"/>
              </a:rPr>
              <a:t>PROJECT</a:t>
            </a:r>
            <a:endParaRPr sz="1400" b="0" i="0" u="none" strike="noStrike" cap="none">
              <a:solidFill>
                <a:srgbClr val="000000"/>
              </a:solidFill>
              <a:latin typeface="Arial"/>
              <a:ea typeface="Arial"/>
              <a:cs typeface="Arial"/>
              <a:sym typeface="Arial"/>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dirty="0">
                <a:solidFill>
                  <a:srgbClr val="1482AB"/>
                </a:solidFill>
                <a:latin typeface="Arial"/>
                <a:ea typeface="Arial"/>
                <a:cs typeface="Arial"/>
                <a:sym typeface="Arial"/>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IN" sz="2400" b="1" dirty="0">
                <a:solidFill>
                  <a:srgbClr val="1482AB"/>
                </a:solidFill>
              </a:rPr>
              <a:t>AKASH R</a:t>
            </a:r>
            <a:r>
              <a:rPr lang="en-IN" sz="2400" b="1" i="0" u="none" strike="noStrike" cap="none" dirty="0">
                <a:solidFill>
                  <a:srgbClr val="1482AB"/>
                </a:solidFill>
                <a:latin typeface="Arial"/>
                <a:ea typeface="Arial"/>
                <a:cs typeface="Arial"/>
                <a:sym typeface="Arial"/>
              </a:rPr>
              <a:t>- </a:t>
            </a:r>
            <a:r>
              <a:rPr lang="en-IN" sz="2400" b="1" i="0" u="none" strike="noStrike" cap="none" dirty="0" err="1">
                <a:solidFill>
                  <a:srgbClr val="1482AB"/>
                </a:solidFill>
                <a:latin typeface="Arial"/>
                <a:ea typeface="Arial"/>
                <a:cs typeface="Arial"/>
                <a:sym typeface="Arial"/>
              </a:rPr>
              <a:t>Jeppiaar</a:t>
            </a:r>
            <a:r>
              <a:rPr lang="en-IN" sz="2400" b="1" i="0" u="none" strike="noStrike" cap="none" dirty="0">
                <a:solidFill>
                  <a:srgbClr val="1482AB"/>
                </a:solidFill>
                <a:latin typeface="Arial"/>
                <a:ea typeface="Arial"/>
                <a:cs typeface="Arial"/>
                <a:sym typeface="Arial"/>
              </a:rPr>
              <a:t> Institute of Technology – B.E/ CSE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i="0" u="none" strike="noStrike" cap="none">
                <a:solidFill>
                  <a:schemeClr val="accent1"/>
                </a:solidFill>
                <a:latin typeface="Arial"/>
                <a:ea typeface="Arial"/>
                <a:cs typeface="Arial"/>
                <a:sym typeface="Arial"/>
              </a:rPr>
              <a:t>FUTURE SCOPE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3" name="Google Shape;163;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1" y="2056515"/>
            <a:ext cx="11454464" cy="4099329"/>
          </a:xfrm>
          <a:prstGeom prst="rect">
            <a:avLst/>
          </a:prstGeom>
          <a:noFill/>
          <a:ln>
            <a:noFill/>
          </a:ln>
        </p:spPr>
        <p:txBody>
          <a:bodyPr spcFirstLastPara="1" wrap="square" lIns="91425" tIns="45700" rIns="91425" bIns="45700" anchor="ctr" anchorCtr="0">
            <a:normAutofit/>
          </a:bodyPr>
          <a:lstStyle/>
          <a:p>
            <a:pPr marL="306000" lvl="0" indent="-306000" rtl="0">
              <a:lnSpc>
                <a:spcPct val="110000"/>
              </a:lnSpc>
              <a:spcBef>
                <a:spcPts val="0"/>
              </a:spcBef>
              <a:spcAft>
                <a:spcPts val="0"/>
              </a:spcAft>
              <a:buSzPts val="1840"/>
              <a:buChar char="◼"/>
            </a:pPr>
            <a:r>
              <a:rPr lang="en-US" dirty="0"/>
              <a:t>In today's digital age, where individuals and organizations rely heavily on computers and mobile devices for various tasks, the threat of keyloggers poses a significant risk to data security and privacy Keyloggers are malicious software or hardware devices designed to covertly capture keystrokes entered                                           by users, enabling attackers to steal sensitive information such as passwords, credit card details, and personal messages. The solution should encompass user education and awareness initiatives to empower individuals with the knowledge and skills needed to recognize and respond to keylogger threats                 effectively.</a:t>
            </a:r>
            <a:endParaRPr lang="en-US" dirty="0">
              <a:sym typeface="Arial"/>
            </a:endParaRPr>
          </a:p>
          <a:p>
            <a:pPr marL="306000" lvl="0" indent="-306000" rtl="0">
              <a:lnSpc>
                <a:spcPct val="110000"/>
              </a:lnSpc>
              <a:spcBef>
                <a:spcPts val="0"/>
              </a:spcBef>
              <a:spcAft>
                <a:spcPts val="0"/>
              </a:spcAft>
              <a:buSzPts val="1840"/>
              <a:buChar char="◼"/>
            </a:pPr>
            <a:endParaRPr lang="en-US" dirty="0">
              <a:sym typeface="Arial"/>
            </a:endParaRPr>
          </a:p>
          <a:p>
            <a:pPr marL="285750" indent="-285750">
              <a:spcBef>
                <a:spcPts val="0"/>
              </a:spcBef>
              <a:buSzPts val="1840"/>
            </a:pPr>
            <a:endParaRPr dirty="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lnSpc>
                <a:spcPct val="100000"/>
              </a:lnSpc>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IN" sz="4000" b="1" i="0" u="none" strike="noStrike" cap="none">
                <a:solidFill>
                  <a:schemeClr val="accent1"/>
                </a:solidFill>
                <a:latin typeface="Arial"/>
                <a:ea typeface="Arial"/>
                <a:cs typeface="Arial"/>
                <a:sym typeface="Arial"/>
              </a:rPr>
              <a:t>OUTPUT</a:t>
            </a:r>
            <a:endParaRPr sz="4800" b="0" i="0" u="none" strike="noStrike" cap="none">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78DB56C6-84B1-6B22-FF46-39B90621D0E8}"/>
              </a:ext>
            </a:extLst>
          </p:cNvPr>
          <p:cNvPicPr>
            <a:picLocks noChangeAspect="1"/>
          </p:cNvPicPr>
          <p:nvPr/>
        </p:nvPicPr>
        <p:blipFill rotWithShape="1">
          <a:blip r:embed="rId3"/>
          <a:srcRect b="5946"/>
          <a:stretch/>
        </p:blipFill>
        <p:spPr>
          <a:xfrm>
            <a:off x="465460" y="1360294"/>
            <a:ext cx="11261079" cy="51014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1" name="Google Shape;151;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582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Franklin Gothic</vt:lpstr>
      <vt:lpstr>Libre Franklin</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akash akash</dc:creator>
  <cp:lastModifiedBy>akash akash</cp:lastModifiedBy>
  <cp:revision>2</cp:revision>
  <dcterms:modified xsi:type="dcterms:W3CDTF">2024-04-05T05:46:38Z</dcterms:modified>
</cp:coreProperties>
</file>