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610C9-5DBA-42A1-BA69-0BD0C807F571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F7B99-BE1C-41F2-8623-E10FAC8450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192ED-DECD-4FD5-809D-A2259C027960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6FAB1-7E8C-4194-B807-44A3DB4E11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9571-F277-4AD7-AC56-89611798D9FB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07B77-274A-4490-9E4F-B29C482F62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1A8AE-2D49-415E-904D-452B42BED3D1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79242-7EB8-4F3F-8FE4-E043C1FD64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5D271-9B67-4041-BE3D-8927D94A20C6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2A19-B49C-419A-B869-1C81EB6511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29C1D-A6B3-48DE-9FF0-35FBE362DFAB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03AEC-BB9F-4E19-8CCE-2E0D312DB8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2870B-895F-4BED-AE83-90530F4D977A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03CD-F66A-403F-B475-24059A3229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751D1-7201-408A-89E2-9EBC1B153055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6EDB-6FD6-4BBC-A096-760994A87F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B6C35-B4AD-4574-9A9E-845083685A22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1D77D-6C16-4DD3-9328-950CAE378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964A0-92F4-4AAD-B267-6A1A43F4D97E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79990-AEF8-427A-8303-CB516C5995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55C4B-3994-4162-A510-27FD56575D6A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7EE12-EB8A-4D88-AF60-90AF7D82EF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BCA78F-F141-42EA-A2CA-711A87C9D32C}" type="datetimeFigureOut">
              <a:rPr lang="ru-RU"/>
              <a:pPr>
                <a:defRPr/>
              </a:pPr>
              <a:t>13.10.2021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FA616A-A8DA-4530-A584-9C5AE5FFA0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28675" y="1196975"/>
            <a:ext cx="9432925" cy="33115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800" dirty="0" smtClean="0"/>
              <a:t>Свой</a:t>
            </a:r>
            <a:r>
              <a:rPr lang="ru-RU" sz="6000" dirty="0" smtClean="0"/>
              <a:t> </a:t>
            </a:r>
            <a:r>
              <a:rPr lang="en-US" sz="7200" b="1" dirty="0" smtClean="0">
                <a:solidFill>
                  <a:schemeClr val="accent2"/>
                </a:solidFill>
                <a:latin typeface="Bradley Hand ITC" pitchFamily="66" charset="0"/>
              </a:rPr>
              <a:t>P</a:t>
            </a:r>
            <a:r>
              <a:rPr lang="en-US" sz="7200" b="1" dirty="0" smtClean="0">
                <a:solidFill>
                  <a:schemeClr val="accent3"/>
                </a:solidFill>
                <a:latin typeface="Bradley Hand ITC" pitchFamily="66" charset="0"/>
              </a:rPr>
              <a:t>a</a:t>
            </a:r>
            <a:r>
              <a:rPr lang="en-US" sz="7200" b="1" dirty="0" smtClean="0">
                <a:solidFill>
                  <a:schemeClr val="accent4"/>
                </a:solidFill>
                <a:latin typeface="Bradley Hand ITC" pitchFamily="66" charset="0"/>
              </a:rPr>
              <a:t>i</a:t>
            </a:r>
            <a:r>
              <a:rPr lang="en-US" sz="7200" b="1" dirty="0" smtClean="0">
                <a:solidFill>
                  <a:schemeClr val="accent5"/>
                </a:solidFill>
                <a:latin typeface="Bradley Hand ITC" pitchFamily="66" charset="0"/>
              </a:rPr>
              <a:t>n</a:t>
            </a:r>
            <a:r>
              <a:rPr lang="en-US" sz="7200" b="1" dirty="0" smtClean="0">
                <a:solidFill>
                  <a:schemeClr val="accent6"/>
                </a:solidFill>
                <a:latin typeface="Bradley Hand ITC" pitchFamily="66" charset="0"/>
              </a:rPr>
              <a:t>t</a:t>
            </a:r>
            <a:r>
              <a:rPr lang="en-US" sz="6000" dirty="0" smtClean="0">
                <a:latin typeface="Bradley Hand ITC" pitchFamily="66" charset="0"/>
              </a:rPr>
              <a:t> </a:t>
            </a:r>
            <a:r>
              <a:rPr lang="ru-RU" sz="4800" dirty="0" smtClean="0"/>
              <a:t>с нуля</a:t>
            </a:r>
            <a:endParaRPr lang="ru-RU" sz="4800" dirty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179388" y="5800725"/>
            <a:ext cx="3816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latin typeface="Calibri" pitchFamily="34" charset="0"/>
              </a:rPr>
              <a:t>Автор: Хроменок Екатерина Андреевна,</a:t>
            </a:r>
            <a:br>
              <a:rPr lang="ru-RU" sz="1600">
                <a:latin typeface="Calibri" pitchFamily="34" charset="0"/>
              </a:rPr>
            </a:br>
            <a:r>
              <a:rPr lang="ru-RU" sz="1600">
                <a:latin typeface="Calibri" pitchFamily="34" charset="0"/>
              </a:rPr>
              <a:t>Группы МОА-205, 1</a:t>
            </a:r>
            <a:r>
              <a:rPr lang="en-US" sz="1600">
                <a:latin typeface="Calibri" pitchFamily="34" charset="0"/>
              </a:rPr>
              <a:t>{</a:t>
            </a:r>
            <a:r>
              <a:rPr lang="ru-RU" sz="1600">
                <a:latin typeface="Calibri" pitchFamily="34" charset="0"/>
              </a:rPr>
              <a:t>емГУ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3203575" y="6384925"/>
            <a:ext cx="23796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latin typeface="Calibri" pitchFamily="34" charset="0"/>
              </a:rPr>
              <a:t>Кемерово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458200" cy="2012950"/>
          </a:xfrm>
          <a:solidFill>
            <a:schemeClr val="bg1"/>
          </a:solidFill>
        </p:spPr>
        <p:txBody>
          <a:bodyPr/>
          <a:lstStyle/>
          <a:p>
            <a:r>
              <a:rPr lang="ru-RU" sz="4800" dirty="0" smtClean="0"/>
              <a:t>Почему именно такой проект?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539552" y="2564904"/>
            <a:ext cx="7859216" cy="35612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6"/>
              </a:buClr>
              <a:defRPr/>
            </a:pPr>
            <a:r>
              <a:rPr lang="ru-RU" sz="2800" dirty="0">
                <a:solidFill>
                  <a:schemeClr val="tx1"/>
                </a:solidFill>
              </a:rPr>
              <a:t>Я люблю рисовать, на бумаге, планшете или холсте, и один раз я задумалась, а какого это создать собственную программу, в которой я смогу воспроизвести рисунок. Творчество и программирование - что может быть лучше, правда?</a:t>
            </a:r>
          </a:p>
          <a:p>
            <a:pPr fontAlgn="auto">
              <a:spcAft>
                <a:spcPts val="0"/>
              </a:spcAft>
              <a:buClr>
                <a:schemeClr val="accent6"/>
              </a:buClr>
              <a:defRPr/>
            </a:pPr>
            <a:r>
              <a:rPr lang="ru-RU" sz="2800" dirty="0">
                <a:solidFill>
                  <a:schemeClr val="tx1"/>
                </a:solidFill>
              </a:rPr>
              <a:t>Получить готовый результат с поставленными задачами.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sz="4800" smtClean="0"/>
              <a:t>Цель и задача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ru-RU" dirty="0" smtClean="0"/>
              <a:t>Получить готовый результат с поставленными задачами.</a:t>
            </a:r>
            <a:endParaRPr lang="ru-RU" dirty="0"/>
          </a:p>
        </p:txBody>
      </p:sp>
      <p:sp>
        <p:nvSpPr>
          <p:cNvPr id="15363" name="Объект 3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smtClean="0"/>
              <a:t>Узнать и изучить способы создания и написания кода на </a:t>
            </a:r>
            <a:r>
              <a:rPr lang="en-US" smtClean="0"/>
              <a:t>JavaScript</a:t>
            </a:r>
            <a:r>
              <a:rPr lang="ru-RU" smtClean="0"/>
              <a:t> для собственного веб-портала.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ctrTitle"/>
          </p:nvPr>
        </p:nvSpPr>
        <p:spPr>
          <a:xfrm>
            <a:off x="684213" y="188913"/>
            <a:ext cx="7772400" cy="1470025"/>
          </a:xfrm>
          <a:solidFill>
            <a:schemeClr val="bg1"/>
          </a:solidFill>
        </p:spPr>
        <p:txBody>
          <a:bodyPr/>
          <a:lstStyle/>
          <a:p>
            <a:r>
              <a:rPr lang="ru-RU" sz="4800" smtClean="0"/>
              <a:t>Конечный результат</a:t>
            </a:r>
          </a:p>
        </p:txBody>
      </p:sp>
      <p:pic>
        <p:nvPicPr>
          <p:cNvPr id="16386" name="Picture 2" descr="https://sun9-52.userapi.com/impg/0YUT9pXYB8H9IzT45bl58I76cmOhlS3YVeIXIA/TYEOw6Lntqs.jpg?size=347x350&amp;quality=96&amp;sign=8e6b45dcda8220b6b23b02754d98c840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133600"/>
            <a:ext cx="3529013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ru-RU" sz="4800" dirty="0" smtClean="0"/>
              <a:t>Код</a:t>
            </a:r>
          </a:p>
        </p:txBody>
      </p:sp>
      <p:sp>
        <p:nvSpPr>
          <p:cNvPr id="17410" name="Объект 2"/>
          <p:cNvSpPr>
            <a:spLocks noGrp="1"/>
          </p:cNvSpPr>
          <p:nvPr>
            <p:ph sz="half" idx="1"/>
          </p:nvPr>
        </p:nvSpPr>
        <p:spPr>
          <a:xfrm>
            <a:off x="2627312" y="1557338"/>
            <a:ext cx="3960911" cy="3527846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Написан на языке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Состоит </a:t>
            </a:r>
            <a:r>
              <a:rPr lang="ru-RU" dirty="0" smtClean="0"/>
              <a:t>из 612 строк включая комментарии</a:t>
            </a:r>
          </a:p>
          <a:p>
            <a:r>
              <a:rPr lang="ru-RU" dirty="0" smtClean="0"/>
              <a:t>Дополнительно изучен графический </a:t>
            </a:r>
            <a:r>
              <a:rPr lang="ru-RU" dirty="0" smtClean="0"/>
              <a:t>интерфейс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1000125" cy="928688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57313" y="571500"/>
            <a:ext cx="7786687" cy="4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435" name="Объект 2"/>
          <p:cNvSpPr txBox="1">
            <a:spLocks/>
          </p:cNvSpPr>
          <p:nvPr/>
        </p:nvSpPr>
        <p:spPr bwMode="auto">
          <a:xfrm>
            <a:off x="2299715" y="1124744"/>
            <a:ext cx="4032250" cy="547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import</a:t>
            </a:r>
            <a:r>
              <a:rPr lang="ru-RU" sz="1600" dirty="0"/>
              <a:t>  </a:t>
            </a:r>
            <a:r>
              <a:rPr lang="en-US" sz="1600" dirty="0"/>
              <a:t>java</a:t>
            </a:r>
            <a:r>
              <a:rPr lang="ru-RU" sz="1600" dirty="0"/>
              <a:t>.</a:t>
            </a:r>
            <a:r>
              <a:rPr lang="en-US" sz="1600" dirty="0" err="1"/>
              <a:t>awt</a:t>
            </a:r>
            <a:r>
              <a:rPr lang="ru-RU" sz="1600" dirty="0"/>
              <a:t>.*;</a:t>
            </a:r>
          </a:p>
          <a:p>
            <a:r>
              <a:rPr lang="en-US" sz="1600" dirty="0"/>
              <a:t>import  </a:t>
            </a:r>
            <a:r>
              <a:rPr lang="en-US" sz="1600" dirty="0" err="1"/>
              <a:t>java.awt.geom</a:t>
            </a:r>
            <a:r>
              <a:rPr lang="en-US" sz="1600" dirty="0"/>
              <a:t>.*;</a:t>
            </a:r>
            <a:endParaRPr lang="ru-RU" sz="1600" dirty="0"/>
          </a:p>
          <a:p>
            <a:r>
              <a:rPr lang="en-US" sz="1600" dirty="0"/>
              <a:t>import  </a:t>
            </a:r>
            <a:r>
              <a:rPr lang="en-US" sz="1600" dirty="0" err="1"/>
              <a:t>java.awt.event</a:t>
            </a:r>
            <a:r>
              <a:rPr lang="en-US" sz="1600" dirty="0"/>
              <a:t>.*;</a:t>
            </a:r>
            <a:endParaRPr lang="ru-RU" sz="1600" dirty="0"/>
          </a:p>
          <a:p>
            <a:r>
              <a:rPr lang="en-US" sz="1600" dirty="0"/>
              <a:t>import  java.io.*;</a:t>
            </a:r>
            <a:endParaRPr lang="ru-RU" sz="1600" dirty="0"/>
          </a:p>
          <a:p>
            <a:r>
              <a:rPr lang="en-US" sz="1600" dirty="0"/>
              <a:t>import  </a:t>
            </a:r>
            <a:r>
              <a:rPr lang="en-US" sz="1600" dirty="0" err="1"/>
              <a:t>javax.swing</a:t>
            </a:r>
            <a:r>
              <a:rPr lang="en-US" sz="1600" dirty="0"/>
              <a:t>.*;</a:t>
            </a:r>
            <a:endParaRPr lang="ru-RU" sz="1600" dirty="0"/>
          </a:p>
          <a:p>
            <a:r>
              <a:rPr lang="en-US" sz="1600" dirty="0"/>
              <a:t>import  </a:t>
            </a:r>
            <a:r>
              <a:rPr lang="en-US" sz="1600" dirty="0" err="1"/>
              <a:t>javax.swing.event</a:t>
            </a:r>
            <a:r>
              <a:rPr lang="en-US" sz="1600" dirty="0"/>
              <a:t>.*;</a:t>
            </a:r>
            <a:endParaRPr lang="ru-RU" sz="1600" dirty="0"/>
          </a:p>
          <a:p>
            <a:r>
              <a:rPr lang="en-US" sz="1600" dirty="0"/>
              <a:t>import  </a:t>
            </a:r>
            <a:r>
              <a:rPr lang="en-US" sz="1600" dirty="0" err="1"/>
              <a:t>java.awt.image</a:t>
            </a:r>
            <a:r>
              <a:rPr lang="en-US" sz="1600" dirty="0"/>
              <a:t>.*;</a:t>
            </a:r>
            <a:endParaRPr lang="ru-RU" sz="1600" dirty="0"/>
          </a:p>
          <a:p>
            <a:r>
              <a:rPr lang="en-US" sz="1600" dirty="0"/>
              <a:t>import  </a:t>
            </a:r>
            <a:r>
              <a:rPr lang="en-US" sz="1600" dirty="0" err="1"/>
              <a:t>javax.imageio</a:t>
            </a:r>
            <a:r>
              <a:rPr lang="en-US" sz="1600" dirty="0"/>
              <a:t>.*;</a:t>
            </a:r>
            <a:endParaRPr lang="ru-RU" sz="1600" dirty="0"/>
          </a:p>
          <a:p>
            <a:r>
              <a:rPr lang="en-US" sz="1600" dirty="0"/>
              <a:t>import  </a:t>
            </a:r>
            <a:r>
              <a:rPr lang="en-US" sz="1600" dirty="0" err="1"/>
              <a:t>javax.swing.filechooser.FileFilter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 </a:t>
            </a:r>
            <a:endParaRPr lang="ru-RU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ImageEdit</a:t>
            </a:r>
            <a:endParaRPr lang="ru-RU" sz="1600" dirty="0"/>
          </a:p>
          <a:p>
            <a:r>
              <a:rPr lang="en-US" sz="1600" dirty="0"/>
              <a:t>{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 </a:t>
            </a:r>
            <a:r>
              <a:rPr lang="en-US" sz="1600" dirty="0" err="1"/>
              <a:t>rezhim</a:t>
            </a:r>
            <a:r>
              <a:rPr lang="en-US" sz="1600" dirty="0"/>
              <a:t>=0;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 </a:t>
            </a:r>
            <a:r>
              <a:rPr lang="en-US" sz="1600" dirty="0" err="1"/>
              <a:t>xPad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 </a:t>
            </a:r>
            <a:r>
              <a:rPr lang="en-US" sz="1600" dirty="0" err="1"/>
              <a:t>xf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 </a:t>
            </a:r>
            <a:r>
              <a:rPr lang="en-US" sz="1600" dirty="0" err="1"/>
              <a:t>yf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 </a:t>
            </a:r>
            <a:r>
              <a:rPr lang="en-US" sz="1600" dirty="0" err="1"/>
              <a:t>yPad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 thickness;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pressed=false;</a:t>
            </a:r>
            <a:endParaRPr lang="ru-RU" sz="1600" dirty="0"/>
          </a:p>
          <a:p>
            <a:r>
              <a:rPr lang="en-US" sz="1600" dirty="0"/>
              <a:t>    Color </a:t>
            </a:r>
            <a:r>
              <a:rPr lang="en-US" sz="1600" dirty="0" err="1"/>
              <a:t>maincolor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MyFrame</a:t>
            </a:r>
            <a:r>
              <a:rPr lang="en-US" sz="1600" dirty="0"/>
              <a:t> f;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MyPanel</a:t>
            </a:r>
            <a:r>
              <a:rPr lang="en-US" sz="1600" dirty="0"/>
              <a:t> japan;</a:t>
            </a:r>
            <a:endParaRPr lang="ru-RU" sz="1600" dirty="0"/>
          </a:p>
          <a:p>
            <a:r>
              <a:rPr lang="en-US" sz="1200" dirty="0"/>
              <a:t>    </a:t>
            </a:r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905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7950" y="1700213"/>
            <a:ext cx="8496300" cy="23764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>
                <a:solidFill>
                  <a:srgbClr val="FF0000"/>
                </a:solidFill>
              </a:rPr>
              <a:t>С</a:t>
            </a:r>
            <a:r>
              <a:rPr lang="ru-RU" sz="5400" dirty="0">
                <a:solidFill>
                  <a:schemeClr val="accent2"/>
                </a:solidFill>
              </a:rPr>
              <a:t>п</a:t>
            </a:r>
            <a:r>
              <a:rPr lang="ru-RU" sz="5400" dirty="0">
                <a:solidFill>
                  <a:schemeClr val="accent3"/>
                </a:solidFill>
              </a:rPr>
              <a:t>а</a:t>
            </a:r>
            <a:r>
              <a:rPr lang="ru-RU" sz="5400" dirty="0">
                <a:solidFill>
                  <a:schemeClr val="accent4"/>
                </a:solidFill>
              </a:rPr>
              <a:t>с</a:t>
            </a:r>
            <a:r>
              <a:rPr lang="ru-RU" sz="5400" dirty="0">
                <a:solidFill>
                  <a:schemeClr val="accent5"/>
                </a:solidFill>
              </a:rPr>
              <a:t>и</a:t>
            </a:r>
            <a:r>
              <a:rPr lang="ru-RU" sz="5400" dirty="0">
                <a:solidFill>
                  <a:schemeClr val="accent6"/>
                </a:solidFill>
              </a:rPr>
              <a:t>б</a:t>
            </a:r>
            <a:r>
              <a:rPr lang="ru-RU" sz="5400" dirty="0">
                <a:solidFill>
                  <a:srgbClr val="00B0F0"/>
                </a:solidFill>
              </a:rPr>
              <a:t>о</a:t>
            </a:r>
            <a:r>
              <a:rPr lang="ru-RU" sz="4800" dirty="0"/>
              <a:t> 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за внимание!</a:t>
            </a:r>
            <a:endParaRPr lang="ru-RU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185</Words>
  <Application>Microsoft Office PowerPoint</Application>
  <PresentationFormat>Экран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Свой Paint с нуля</vt:lpstr>
      <vt:lpstr>Почему именно такой проект?</vt:lpstr>
      <vt:lpstr>Цель и задача проекта</vt:lpstr>
      <vt:lpstr>Конечный результат</vt:lpstr>
      <vt:lpstr>Код</vt:lpstr>
      <vt:lpstr> </vt:lpstr>
      <vt:lpstr>Спасибо 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Свой Paint с нуля</dc:title>
  <dc:creator>Екатерина Хроменок</dc:creator>
  <cp:lastModifiedBy>Катя Хроменок</cp:lastModifiedBy>
  <cp:revision>22</cp:revision>
  <dcterms:created xsi:type="dcterms:W3CDTF">2021-06-02T16:49:03Z</dcterms:created>
  <dcterms:modified xsi:type="dcterms:W3CDTF">2021-10-13T14:03:11Z</dcterms:modified>
</cp:coreProperties>
</file>