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A508-C9A7-49FE-ADBB-E0FB90CF93A0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7A97-B5AF-47D9-B114-9545F12A7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4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7A97-B5AF-47D9-B114-9545F12A74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6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F4DC-C8BE-4D6E-89A4-C4A1528F4CB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EE27-D90E-4582-B9D9-DEF85E836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956" y="1103970"/>
            <a:ext cx="1107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SQL </a:t>
            </a:r>
            <a:r>
              <a:rPr lang="ko-KR" altLang="en-US" sz="4800" dirty="0" smtClean="0"/>
              <a:t>활용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783552" y="2665141"/>
            <a:ext cx="418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김보성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795689"/>
            <a:ext cx="3486150" cy="1247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517422"/>
            <a:ext cx="1067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정의 해놓은 스키마를 </a:t>
            </a:r>
            <a:r>
              <a:rPr lang="en-US" altLang="ko-KR" dirty="0" smtClean="0"/>
              <a:t>resolvers </a:t>
            </a:r>
            <a:r>
              <a:rPr lang="ko-KR" altLang="en-US" dirty="0" smtClean="0"/>
              <a:t>함수 쿼리에 정의해줍니다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60712"/>
            <a:ext cx="4162425" cy="216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779911"/>
            <a:ext cx="925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쿼리와 필드에서 필요한 데이터들을 체크해줍니다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39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3" y="697971"/>
            <a:ext cx="4813124" cy="4170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5378" y="697971"/>
            <a:ext cx="587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Operation </a:t>
            </a:r>
            <a:r>
              <a:rPr lang="ko-KR" altLang="en-US" dirty="0" smtClean="0"/>
              <a:t>안에 본인이 체크한 데이터 필드가 </a:t>
            </a:r>
            <a:r>
              <a:rPr lang="ko-KR" altLang="en-US" dirty="0" err="1" smtClean="0"/>
              <a:t>들어와있는것을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Teams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누릅니다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9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7" y="282222"/>
            <a:ext cx="4843129" cy="60903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4089" y="361244"/>
            <a:ext cx="596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Response</a:t>
            </a:r>
            <a:r>
              <a:rPr lang="ko-KR" altLang="en-US" dirty="0" smtClean="0"/>
              <a:t>에 데이터들이 </a:t>
            </a:r>
            <a:r>
              <a:rPr lang="ko-KR" altLang="en-US" dirty="0" err="1" smtClean="0"/>
              <a:t>확인되는것을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6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61" y="636587"/>
            <a:ext cx="4248150" cy="1114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61" y="2204330"/>
            <a:ext cx="5753100" cy="1952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4561" y="4594578"/>
            <a:ext cx="1057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 </a:t>
            </a:r>
            <a:r>
              <a:rPr lang="en-US" altLang="ko-KR" dirty="0" err="1" smtClean="0"/>
              <a:t>Equipments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아폴로서버</a:t>
            </a:r>
            <a:r>
              <a:rPr lang="ko-KR" altLang="en-US" dirty="0" smtClean="0"/>
              <a:t> 안에서 조회를 </a:t>
            </a:r>
            <a:r>
              <a:rPr lang="ko-KR" altLang="en-US" dirty="0" err="1" smtClean="0"/>
              <a:t>하기위해</a:t>
            </a:r>
            <a:r>
              <a:rPr lang="ko-KR" altLang="en-US" dirty="0"/>
              <a:t> </a:t>
            </a:r>
            <a:r>
              <a:rPr lang="ko-KR" altLang="en-US" dirty="0" smtClean="0"/>
              <a:t>스키마에 함수를 정의해주고 </a:t>
            </a:r>
            <a:r>
              <a:rPr lang="ko-KR" altLang="en-US" dirty="0" err="1" smtClean="0"/>
              <a:t>리졸버에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함수를 설정하여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82" y="361950"/>
            <a:ext cx="2724150" cy="308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911" y="3860800"/>
            <a:ext cx="1187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15. </a:t>
            </a:r>
            <a:r>
              <a:rPr lang="ko-KR" altLang="en-US" dirty="0" smtClean="0"/>
              <a:t>스키마와 </a:t>
            </a:r>
            <a:r>
              <a:rPr lang="ko-KR" altLang="en-US" dirty="0" err="1" smtClean="0"/>
              <a:t>리졸버함수에서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필터함수를</a:t>
            </a:r>
            <a:r>
              <a:rPr lang="ko-KR" altLang="en-US" dirty="0" smtClean="0"/>
              <a:t> 적용시킨 </a:t>
            </a:r>
            <a:r>
              <a:rPr lang="en-US" altLang="ko-KR" dirty="0" smtClean="0"/>
              <a:t>equipment </a:t>
            </a:r>
            <a:r>
              <a:rPr lang="ko-KR" altLang="en-US" dirty="0" smtClean="0"/>
              <a:t>를 체크하고 </a:t>
            </a:r>
            <a:r>
              <a:rPr lang="en-US" altLang="ko-KR" dirty="0" smtClean="0"/>
              <a:t>arguments(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 필드를 체크합니다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1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5" y="429683"/>
            <a:ext cx="5781675" cy="583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9467" y="429683"/>
            <a:ext cx="5159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16. </a:t>
            </a:r>
            <a:r>
              <a:rPr lang="ko-KR" altLang="en-US" dirty="0" smtClean="0"/>
              <a:t>오퍼레이션에 정의한 함수에 따라 조회되는 항목 등등이 표시됩니다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17. Variables</a:t>
            </a:r>
            <a:r>
              <a:rPr lang="ko-KR" altLang="en-US" dirty="0" smtClean="0"/>
              <a:t>에 자신이 조회하고 싶은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입력해줍니다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7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90" y="628473"/>
            <a:ext cx="5972175" cy="2733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090" y="3804356"/>
            <a:ext cx="107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18. Notebook </a:t>
            </a:r>
            <a:r>
              <a:rPr lang="ko-KR" altLang="en-US" dirty="0" smtClean="0"/>
              <a:t>이라는 아이디를 가진 데이터가 </a:t>
            </a:r>
            <a:r>
              <a:rPr lang="ko-KR" altLang="en-US" dirty="0" err="1" smtClean="0"/>
              <a:t>조회되는것을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3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7" y="890938"/>
            <a:ext cx="1897591" cy="1119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83" y="569557"/>
            <a:ext cx="3648075" cy="1762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117" y="2799644"/>
            <a:ext cx="1094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19. Equipment</a:t>
            </a:r>
            <a:r>
              <a:rPr lang="ko-KR" altLang="en-US" dirty="0" smtClean="0"/>
              <a:t>쿼리 안에 </a:t>
            </a:r>
            <a:r>
              <a:rPr lang="en-US" altLang="ko-KR" dirty="0" smtClean="0"/>
              <a:t>software </a:t>
            </a:r>
            <a:r>
              <a:rPr lang="ko-KR" altLang="en-US" dirty="0" smtClean="0"/>
              <a:t>필드를 추가하기 위해 스키마를 정의해주고 </a:t>
            </a:r>
            <a:r>
              <a:rPr lang="en-US" altLang="ko-KR" dirty="0" err="1" smtClean="0"/>
              <a:t>used_by</a:t>
            </a:r>
            <a:r>
              <a:rPr lang="en-US" altLang="ko-KR" dirty="0"/>
              <a:t> </a:t>
            </a:r>
            <a:r>
              <a:rPr lang="ko-KR" altLang="en-US" dirty="0" smtClean="0"/>
              <a:t>를 기준으로 조회를 하기 위해 함수를 작성해줍니다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2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921808"/>
            <a:ext cx="5772150" cy="2914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23" y="547688"/>
            <a:ext cx="4328275" cy="3832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5" y="4718756"/>
            <a:ext cx="1145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오퍼레이션에 알맞게 추가를 </a:t>
            </a:r>
            <a:r>
              <a:rPr lang="ko-KR" altLang="en-US" dirty="0" err="1" smtClean="0"/>
              <a:t>해준뒤</a:t>
            </a:r>
            <a:r>
              <a:rPr lang="ko-KR" altLang="en-US" dirty="0" smtClean="0"/>
              <a:t> 실행 해보면 </a:t>
            </a:r>
            <a:r>
              <a:rPr lang="en-US" altLang="ko-KR" dirty="0" err="1" smtClean="0"/>
              <a:t>used_by</a:t>
            </a:r>
            <a:r>
              <a:rPr lang="ko-KR" altLang="en-US" dirty="0" smtClean="0"/>
              <a:t>를 기준으로 항목들이 </a:t>
            </a:r>
            <a:r>
              <a:rPr lang="ko-KR" altLang="en-US" dirty="0" err="1" smtClean="0"/>
              <a:t>조회되는것을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02" y="349956"/>
            <a:ext cx="2232661" cy="6214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5867" y="1930400"/>
            <a:ext cx="676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 Peoples.csv </a:t>
            </a:r>
            <a:r>
              <a:rPr lang="ko-KR" altLang="en-US" dirty="0" smtClean="0"/>
              <a:t>파일을 가져와서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수정을 </a:t>
            </a:r>
            <a:r>
              <a:rPr lang="ko-KR" altLang="en-US" dirty="0" err="1" smtClean="0"/>
              <a:t>하기위해</a:t>
            </a:r>
            <a:r>
              <a:rPr lang="ko-KR" altLang="en-US" dirty="0" smtClean="0"/>
              <a:t> 스키마에 정의해주고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이라는 타입을 설정해 함수를 정의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85" y="1338146"/>
            <a:ext cx="10537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구조적 쿼리 언어</a:t>
            </a:r>
            <a:r>
              <a:rPr lang="en-US" altLang="ko-KR" dirty="0"/>
              <a:t>(SQL)</a:t>
            </a:r>
            <a:r>
              <a:rPr lang="ko-KR" altLang="en-US" dirty="0"/>
              <a:t>는 관계형 데이터베이스에 정보를 저장하고 처리하기 위한 프로그래밍 언어입니다</a:t>
            </a:r>
            <a:r>
              <a:rPr lang="en-US" altLang="ko-KR" dirty="0"/>
              <a:t>. </a:t>
            </a:r>
            <a:r>
              <a:rPr lang="ko-KR" altLang="en-US" dirty="0"/>
              <a:t>관계형 데이터베이스는 정보를 표 형식으로 저장하며</a:t>
            </a:r>
            <a:r>
              <a:rPr lang="en-US" altLang="ko-KR" dirty="0"/>
              <a:t>, </a:t>
            </a:r>
            <a:r>
              <a:rPr lang="ko-KR" altLang="en-US" dirty="0"/>
              <a:t>행과 열은 다양한 데이터 속성과 데이터 값 간의 다양한 관계를 나타냅니다</a:t>
            </a:r>
            <a:r>
              <a:rPr lang="en-US" altLang="ko-KR" dirty="0"/>
              <a:t>. SQL </a:t>
            </a:r>
            <a:r>
              <a:rPr lang="ko-KR" altLang="en-US" dirty="0"/>
              <a:t>문을 사용하여 데이터베이스에서 정보를 저장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검색 및 검색할 수 있습니다</a:t>
            </a:r>
            <a:r>
              <a:rPr lang="en-US" altLang="ko-KR" dirty="0"/>
              <a:t>. </a:t>
            </a:r>
            <a:r>
              <a:rPr lang="ko-KR" altLang="en-US" dirty="0"/>
              <a:t>데이터베이스 성능을 유지 관리하고 최적화하는 데 </a:t>
            </a:r>
            <a:r>
              <a:rPr lang="en-US" altLang="ko-KR" dirty="0"/>
              <a:t>SQL</a:t>
            </a:r>
            <a:r>
              <a:rPr lang="ko-KR" altLang="en-US" dirty="0"/>
              <a:t>을 사용할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7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1" y="1828800"/>
            <a:ext cx="57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22. Mutation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함수를 작성 해줍니다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03" y="948795"/>
            <a:ext cx="3181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4" y="304585"/>
            <a:ext cx="3036711" cy="469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60" y="304585"/>
            <a:ext cx="3325092" cy="4566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3" y="5204178"/>
            <a:ext cx="1089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23. </a:t>
            </a:r>
            <a:r>
              <a:rPr lang="ko-KR" altLang="en-US" dirty="0" smtClean="0"/>
              <a:t>데이터 삽입입니다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아폴로서버에 </a:t>
            </a:r>
            <a:r>
              <a:rPr lang="ko-KR" altLang="en-US" dirty="0" smtClean="0"/>
              <a:t>접속해 </a:t>
            </a:r>
            <a:r>
              <a:rPr lang="en-US" altLang="ko-KR" dirty="0" smtClean="0"/>
              <a:t>Root&gt;Mutation&gt;</a:t>
            </a:r>
            <a:r>
              <a:rPr lang="en-US" altLang="ko-KR" dirty="0" err="1" smtClean="0"/>
              <a:t>insertPeople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들어가 </a:t>
            </a:r>
            <a:r>
              <a:rPr lang="en-US" altLang="ko-KR" dirty="0" smtClean="0"/>
              <a:t>Arguments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Fields </a:t>
            </a:r>
            <a:r>
              <a:rPr lang="ko-KR" altLang="en-US" dirty="0" smtClean="0"/>
              <a:t>를 모두 체크해주고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에 삽입하고 싶은 정보를 형식에 맞게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실행을 눌러줍니다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73" y="1309334"/>
            <a:ext cx="5857875" cy="155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178" y="3443111"/>
            <a:ext cx="983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 </a:t>
            </a:r>
            <a:r>
              <a:rPr lang="en-US" altLang="ko-KR" dirty="0" err="1" smtClean="0"/>
              <a:t>Qeury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들어와 </a:t>
            </a:r>
            <a:r>
              <a:rPr lang="en-US" altLang="ko-KR" dirty="0" smtClean="0"/>
              <a:t>peoples</a:t>
            </a:r>
            <a:r>
              <a:rPr lang="ko-KR" altLang="en-US" dirty="0" smtClean="0"/>
              <a:t>에서 필드를 </a:t>
            </a:r>
            <a:r>
              <a:rPr lang="ko-KR" altLang="en-US" dirty="0" err="1" smtClean="0"/>
              <a:t>체크한후</a:t>
            </a:r>
            <a:r>
              <a:rPr lang="ko-KR" altLang="en-US" dirty="0" smtClean="0"/>
              <a:t> 실행 시키면 제일 밑에 </a:t>
            </a:r>
            <a:r>
              <a:rPr lang="en-US" altLang="ko-KR" dirty="0" smtClean="0"/>
              <a:t>(id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새로운 데이터가 </a:t>
            </a:r>
            <a:r>
              <a:rPr lang="ko-KR" altLang="en-US" dirty="0" err="1" smtClean="0"/>
              <a:t>들어온것을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42" y="533045"/>
            <a:ext cx="3538134" cy="40024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84" y="533045"/>
            <a:ext cx="1906155" cy="3948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238" y="2378322"/>
            <a:ext cx="4355806" cy="257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556" y="5350933"/>
            <a:ext cx="1139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25. </a:t>
            </a:r>
            <a:r>
              <a:rPr lang="ko-KR" altLang="en-US" dirty="0" smtClean="0"/>
              <a:t>데이터 수정입니다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뮤테이션에서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체크한후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arguments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blood_type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체크한후</a:t>
            </a:r>
            <a:r>
              <a:rPr lang="ko-KR" altLang="en-US" dirty="0" smtClean="0"/>
              <a:t> 필드도 같이 체크를 </a:t>
            </a:r>
            <a:r>
              <a:rPr lang="ko-KR" altLang="en-US" dirty="0" err="1" smtClean="0"/>
              <a:t>해준후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에서 형식에 맞게 수정을 </a:t>
            </a:r>
            <a:r>
              <a:rPr lang="ko-KR" altLang="en-US" dirty="0" err="1" smtClean="0"/>
              <a:t>한후</a:t>
            </a:r>
            <a:r>
              <a:rPr lang="ko-KR" altLang="en-US" dirty="0"/>
              <a:t> 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들어가서 </a:t>
            </a:r>
            <a:r>
              <a:rPr lang="en-US" altLang="ko-KR" dirty="0" smtClean="0"/>
              <a:t>peoples</a:t>
            </a:r>
            <a:r>
              <a:rPr lang="ko-KR" altLang="en-US" dirty="0" smtClean="0"/>
              <a:t>의 필드를 </a:t>
            </a:r>
            <a:r>
              <a:rPr lang="ko-KR" altLang="en-US" dirty="0" err="1" smtClean="0"/>
              <a:t>체크후</a:t>
            </a:r>
            <a:r>
              <a:rPr lang="ko-KR" altLang="en-US" dirty="0" smtClean="0"/>
              <a:t> 실행하면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( index 9) </a:t>
            </a:r>
            <a:r>
              <a:rPr lang="ko-KR" altLang="en-US" dirty="0" err="1" smtClean="0"/>
              <a:t>타일러의</a:t>
            </a:r>
            <a:r>
              <a:rPr lang="ko-KR" altLang="en-US" dirty="0" smtClean="0"/>
              <a:t> 혈액형이 </a:t>
            </a:r>
            <a:r>
              <a:rPr lang="en-US" altLang="ko-KR" dirty="0" smtClean="0"/>
              <a:t>RH-O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바뀐것을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22" y="316089"/>
            <a:ext cx="2590800" cy="441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32" y="465314"/>
            <a:ext cx="3400425" cy="1885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632" y="2351264"/>
            <a:ext cx="576262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091289"/>
            <a:ext cx="1106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</a:t>
            </a:r>
            <a:r>
              <a:rPr lang="en-US" altLang="ko-KR" dirty="0" smtClean="0"/>
              <a:t>.</a:t>
            </a:r>
            <a:r>
              <a:rPr lang="ko-KR" altLang="en-US" dirty="0" smtClean="0"/>
              <a:t>삭제입니다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뮤테이션에서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arguments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id field</a:t>
            </a:r>
            <a:r>
              <a:rPr lang="en-US" altLang="ko-KR" dirty="0"/>
              <a:t>s</a:t>
            </a:r>
            <a:r>
              <a:rPr lang="ko-KR" altLang="en-US" dirty="0" smtClean="0"/>
              <a:t>에서 아이디를 </a:t>
            </a:r>
            <a:r>
              <a:rPr lang="ko-KR" altLang="en-US" dirty="0" err="1" smtClean="0"/>
              <a:t>체크한후</a:t>
            </a:r>
            <a:r>
              <a:rPr lang="ko-KR" altLang="en-US" dirty="0" smtClean="0"/>
              <a:t> 실행을 누르고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들어가 </a:t>
            </a:r>
            <a:r>
              <a:rPr lang="en-US" altLang="ko-KR" dirty="0" smtClean="0"/>
              <a:t>peoples</a:t>
            </a:r>
            <a:r>
              <a:rPr lang="ko-KR" altLang="en-US" dirty="0" smtClean="0"/>
              <a:t>의 모든 필드를 </a:t>
            </a:r>
            <a:r>
              <a:rPr lang="ko-KR" altLang="en-US" dirty="0" err="1" smtClean="0"/>
              <a:t>체크한후</a:t>
            </a:r>
            <a:r>
              <a:rPr lang="ko-KR" altLang="en-US" dirty="0" smtClean="0"/>
              <a:t> 실행하면 데이터가 삭제 </a:t>
            </a:r>
            <a:r>
              <a:rPr lang="ko-KR" altLang="en-US" dirty="0" err="1" smtClean="0"/>
              <a:t>된것을</a:t>
            </a:r>
            <a:r>
              <a:rPr lang="ko-KR" altLang="en-US" dirty="0" smtClean="0"/>
              <a:t> 확인 </a:t>
            </a:r>
            <a:r>
              <a:rPr lang="ko-KR" altLang="en-US" dirty="0" err="1" smtClean="0"/>
              <a:t>할수있습니다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4" y="503664"/>
            <a:ext cx="48768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68" y="3668751"/>
            <a:ext cx="11809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그래프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페이스북이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년에 개발하여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년에 공개적으로 발표된 데이터 </a:t>
            </a:r>
            <a:r>
              <a:rPr lang="ko-KR" altLang="en-US" dirty="0" err="1" smtClean="0"/>
              <a:t>질의어이다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및 부속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아키텍처를 대체할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클라이언트는 필요한 데이터의 구조를 지정할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정확히 동일한 구조로 데이터를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사용자가 어떤 데이터가 필요한 지 명시할 수 있게 해 주는 </a:t>
            </a:r>
            <a:r>
              <a:rPr lang="ko-KR" altLang="en-US" dirty="0" err="1" smtClean="0"/>
              <a:t>강타입</a:t>
            </a:r>
            <a:r>
              <a:rPr lang="ko-KR" altLang="en-US" dirty="0" smtClean="0"/>
              <a:t> 언어이다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구조를 통해 불필요한 데이터를 받게 되거나 필요한 데이터를 받지 못하는 문제를 피할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그래프</a:t>
            </a:r>
            <a:r>
              <a:rPr lang="en-US" altLang="ko-KR" dirty="0" smtClean="0"/>
              <a:t>QL </a:t>
            </a:r>
            <a:r>
              <a:rPr lang="ko-KR" altLang="en-US" dirty="0" smtClean="0"/>
              <a:t>클라이언트로는 아폴로 클라이언트와 </a:t>
            </a:r>
            <a:r>
              <a:rPr lang="en-US" altLang="ko-KR" dirty="0" smtClean="0"/>
              <a:t>Relay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QL </a:t>
            </a:r>
            <a:r>
              <a:rPr lang="ko-KR" altLang="en-US" dirty="0" smtClean="0"/>
              <a:t>서버는 여러 언어로 구현되어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C#, </a:t>
            </a:r>
            <a:r>
              <a:rPr lang="ko-KR" altLang="en-US" dirty="0" smtClean="0"/>
              <a:t>스칼라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엘릭서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얼랭</a:t>
            </a:r>
            <a:r>
              <a:rPr lang="en-US" altLang="ko-KR" dirty="0" smtClean="0"/>
              <a:t>, PHP, </a:t>
            </a:r>
            <a:r>
              <a:rPr lang="ko-KR" altLang="en-US" dirty="0" err="1" smtClean="0"/>
              <a:t>클로져</a:t>
            </a:r>
            <a:r>
              <a:rPr lang="ko-KR" altLang="en-US" dirty="0" smtClean="0"/>
              <a:t> 등의 언어로 구현되어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3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443" y="468352"/>
            <a:ext cx="92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다루기 위해 </a:t>
            </a:r>
            <a:r>
              <a:rPr lang="en-US" altLang="ko-KR" dirty="0" err="1" smtClean="0"/>
              <a:t>graphql</a:t>
            </a:r>
            <a:r>
              <a:rPr lang="ko-KR" altLang="en-US" dirty="0" smtClean="0"/>
              <a:t>로 데이터를 </a:t>
            </a:r>
            <a:r>
              <a:rPr lang="ko-KR" altLang="en-US" dirty="0" err="1" smtClean="0"/>
              <a:t>다루는것을</a:t>
            </a:r>
            <a:r>
              <a:rPr lang="ko-KR" altLang="en-US" dirty="0"/>
              <a:t> </a:t>
            </a:r>
            <a:r>
              <a:rPr lang="ko-KR" altLang="en-US" dirty="0" smtClean="0"/>
              <a:t>설명하도록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" y="1208746"/>
            <a:ext cx="73818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43" y="2557192"/>
            <a:ext cx="1107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데이터작업을 위한 폴더를 열고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 </a:t>
            </a:r>
            <a:r>
              <a:rPr lang="ko-KR" altLang="en-US" dirty="0" smtClean="0"/>
              <a:t>명령어로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생성합니다 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6" y="3235583"/>
            <a:ext cx="7115175" cy="119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506" y="4806176"/>
            <a:ext cx="97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2. .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명령어를 입력해 </a:t>
            </a:r>
            <a:r>
              <a:rPr lang="en-US" altLang="ko-KR" dirty="0" smtClean="0"/>
              <a:t>package-</a:t>
            </a:r>
            <a:r>
              <a:rPr lang="en-US" altLang="ko-KR" dirty="0" err="1" smtClean="0"/>
              <a:t>lock.json</a:t>
            </a:r>
            <a:r>
              <a:rPr lang="ko-KR" altLang="en-US" dirty="0" smtClean="0"/>
              <a:t>파일을 만들어 환경을 구축해줍니다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8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3" y="888497"/>
            <a:ext cx="7286625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433" y="2442117"/>
            <a:ext cx="1013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자동 변화 감지를 위해 </a:t>
            </a:r>
            <a:r>
              <a:rPr lang="en-US" altLang="ko-KR" dirty="0" err="1" smtClean="0"/>
              <a:t>nodemon</a:t>
            </a:r>
            <a:r>
              <a:rPr lang="ko-KR" altLang="en-US" dirty="0" smtClean="0"/>
              <a:t>을 설치 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433" y="4524327"/>
            <a:ext cx="113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scripts </a:t>
            </a:r>
            <a:r>
              <a:rPr lang="ko-KR" altLang="en-US" dirty="0" smtClean="0"/>
              <a:t>에 들어가서 </a:t>
            </a:r>
            <a:r>
              <a:rPr lang="en-US" altLang="ko-KR" dirty="0" smtClean="0"/>
              <a:t>“start”:"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index_source.js” </a:t>
            </a:r>
            <a:r>
              <a:rPr lang="ko-KR" altLang="en-US" dirty="0" smtClean="0"/>
              <a:t>를 설정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3" y="3267940"/>
            <a:ext cx="7286625" cy="9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0" y="3083777"/>
            <a:ext cx="3857625" cy="1190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" y="852605"/>
            <a:ext cx="6248400" cy="64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590" y="1851102"/>
            <a:ext cx="1004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graphql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apollo</a:t>
            </a:r>
            <a:r>
              <a:rPr lang="en-US" altLang="ko-KR" dirty="0" smtClean="0"/>
              <a:t>-server</a:t>
            </a:r>
            <a:r>
              <a:rPr lang="ko-KR" altLang="en-US" dirty="0" smtClean="0"/>
              <a:t>를 동시에 설치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590" y="4605454"/>
            <a:ext cx="9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엑셀파일인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변환기도 설치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5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7" y="534506"/>
            <a:ext cx="3374406" cy="3994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09" y="534506"/>
            <a:ext cx="3376264" cy="3768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190" y="5084956"/>
            <a:ext cx="1054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database.js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파일의 데이터를 가져와서 </a:t>
            </a:r>
            <a:r>
              <a:rPr lang="en-US" altLang="ko-KR" dirty="0" smtClean="0"/>
              <a:t>index.js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연결시킬수</a:t>
            </a:r>
            <a:r>
              <a:rPr lang="ko-KR" altLang="en-US" dirty="0" smtClean="0"/>
              <a:t> 있도록 작업을 진행하고 경로나 </a:t>
            </a:r>
            <a:r>
              <a:rPr lang="en-US" altLang="ko-KR" dirty="0" smtClean="0"/>
              <a:t>require/</a:t>
            </a:r>
            <a:r>
              <a:rPr lang="en-US" altLang="ko-KR" dirty="0" err="1" smtClean="0"/>
              <a:t>module.exports</a:t>
            </a:r>
            <a:r>
              <a:rPr lang="ko-KR" altLang="en-US" dirty="0" smtClean="0"/>
              <a:t>가 확실하게 되어있는지 확인 해줍니다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7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54" y="799054"/>
            <a:ext cx="521970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554" y="3289609"/>
            <a:ext cx="1070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를 입력하여 </a:t>
            </a:r>
            <a:r>
              <a:rPr lang="ko-KR" altLang="en-US" dirty="0" err="1" smtClean="0"/>
              <a:t>노드몬을</a:t>
            </a:r>
            <a:r>
              <a:rPr lang="ko-KR" altLang="en-US" dirty="0" smtClean="0"/>
              <a:t> 실행시키면 아폴로서버의  </a:t>
            </a:r>
            <a:r>
              <a:rPr lang="ko-KR" altLang="en-US" dirty="0" err="1" smtClean="0"/>
              <a:t>로컬호스트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주소와함께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graphql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사용할수있게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2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6" y="721606"/>
            <a:ext cx="4207052" cy="4809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3778" y="857955"/>
            <a:ext cx="557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equiptment.csv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software.csv</a:t>
            </a:r>
            <a:r>
              <a:rPr lang="ko-KR" altLang="en-US" dirty="0" smtClean="0"/>
              <a:t>를 가져와서 사용하기 위해 스키마를 정의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3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629</Words>
  <Application>Microsoft Office PowerPoint</Application>
  <PresentationFormat>와이드스크린</PresentationFormat>
  <Paragraphs>39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59</cp:revision>
  <dcterms:created xsi:type="dcterms:W3CDTF">2023-07-03T00:08:55Z</dcterms:created>
  <dcterms:modified xsi:type="dcterms:W3CDTF">2023-07-03T06:29:36Z</dcterms:modified>
</cp:coreProperties>
</file>