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9" r:id="rId2"/>
    <p:sldId id="276" r:id="rId3"/>
    <p:sldId id="275" r:id="rId4"/>
    <p:sldId id="274" r:id="rId5"/>
    <p:sldId id="264" r:id="rId6"/>
    <p:sldId id="269" r:id="rId7"/>
    <p:sldId id="270" r:id="rId8"/>
    <p:sldId id="271" r:id="rId9"/>
    <p:sldId id="272"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jain" userId="f297cf492bb31fbd" providerId="LiveId" clId="{AD9F3797-405A-4D45-B328-912204783D68}"/>
    <pc:docChg chg="undo custSel addSld delSld modSld">
      <pc:chgData name="mansi jain" userId="f297cf492bb31fbd" providerId="LiveId" clId="{AD9F3797-405A-4D45-B328-912204783D68}" dt="2023-05-05T11:07:36.211" v="52" actId="1036"/>
      <pc:docMkLst>
        <pc:docMk/>
      </pc:docMkLst>
      <pc:sldChg chg="del">
        <pc:chgData name="mansi jain" userId="f297cf492bb31fbd" providerId="LiveId" clId="{AD9F3797-405A-4D45-B328-912204783D68}" dt="2023-05-05T06:35:40.235" v="5" actId="47"/>
        <pc:sldMkLst>
          <pc:docMk/>
          <pc:sldMk cId="3445392615" sldId="258"/>
        </pc:sldMkLst>
      </pc:sldChg>
      <pc:sldChg chg="setBg">
        <pc:chgData name="mansi jain" userId="f297cf492bb31fbd" providerId="LiveId" clId="{AD9F3797-405A-4D45-B328-912204783D68}" dt="2023-05-05T07:49:45.706" v="51"/>
        <pc:sldMkLst>
          <pc:docMk/>
          <pc:sldMk cId="2442389357" sldId="259"/>
        </pc:sldMkLst>
      </pc:sldChg>
      <pc:sldChg chg="del">
        <pc:chgData name="mansi jain" userId="f297cf492bb31fbd" providerId="LiveId" clId="{AD9F3797-405A-4D45-B328-912204783D68}" dt="2023-05-05T06:47:54.980" v="49" actId="47"/>
        <pc:sldMkLst>
          <pc:docMk/>
          <pc:sldMk cId="3051876735" sldId="262"/>
        </pc:sldMkLst>
      </pc:sldChg>
      <pc:sldChg chg="modSp mod">
        <pc:chgData name="mansi jain" userId="f297cf492bb31fbd" providerId="LiveId" clId="{AD9F3797-405A-4D45-B328-912204783D68}" dt="2023-05-05T06:38:11.672" v="43" actId="1036"/>
        <pc:sldMkLst>
          <pc:docMk/>
          <pc:sldMk cId="2326427644" sldId="264"/>
        </pc:sldMkLst>
        <pc:picChg chg="mod">
          <ac:chgData name="mansi jain" userId="f297cf492bb31fbd" providerId="LiveId" clId="{AD9F3797-405A-4D45-B328-912204783D68}" dt="2023-05-05T06:38:11.672" v="43" actId="1036"/>
          <ac:picMkLst>
            <pc:docMk/>
            <pc:sldMk cId="2326427644" sldId="264"/>
            <ac:picMk id="9" creationId="{AE21E48A-1596-4111-AB50-572154990B30}"/>
          </ac:picMkLst>
        </pc:picChg>
      </pc:sldChg>
      <pc:sldChg chg="del">
        <pc:chgData name="mansi jain" userId="f297cf492bb31fbd" providerId="LiveId" clId="{AD9F3797-405A-4D45-B328-912204783D68}" dt="2023-05-05T06:47:44.060" v="48" actId="47"/>
        <pc:sldMkLst>
          <pc:docMk/>
          <pc:sldMk cId="2865018531" sldId="265"/>
        </pc:sldMkLst>
      </pc:sldChg>
      <pc:sldChg chg="modSp mod">
        <pc:chgData name="mansi jain" userId="f297cf492bb31fbd" providerId="LiveId" clId="{AD9F3797-405A-4D45-B328-912204783D68}" dt="2023-05-04T16:13:30.602" v="2" actId="20577"/>
        <pc:sldMkLst>
          <pc:docMk/>
          <pc:sldMk cId="2999145626" sldId="268"/>
        </pc:sldMkLst>
        <pc:spChg chg="mod">
          <ac:chgData name="mansi jain" userId="f297cf492bb31fbd" providerId="LiveId" clId="{AD9F3797-405A-4D45-B328-912204783D68}" dt="2023-05-04T16:13:30.602" v="2" actId="20577"/>
          <ac:spMkLst>
            <pc:docMk/>
            <pc:sldMk cId="2999145626" sldId="268"/>
            <ac:spMk id="3" creationId="{090BC75F-7082-4D53-BF99-80CEA0A36DF4}"/>
          </ac:spMkLst>
        </pc:spChg>
      </pc:sldChg>
      <pc:sldChg chg="modSp mod">
        <pc:chgData name="mansi jain" userId="f297cf492bb31fbd" providerId="LiveId" clId="{AD9F3797-405A-4D45-B328-912204783D68}" dt="2023-05-05T11:07:36.211" v="52" actId="1036"/>
        <pc:sldMkLst>
          <pc:docMk/>
          <pc:sldMk cId="2496971732" sldId="270"/>
        </pc:sldMkLst>
        <pc:picChg chg="mod">
          <ac:chgData name="mansi jain" userId="f297cf492bb31fbd" providerId="LiveId" clId="{AD9F3797-405A-4D45-B328-912204783D68}" dt="2023-05-05T11:07:36.211" v="52" actId="1036"/>
          <ac:picMkLst>
            <pc:docMk/>
            <pc:sldMk cId="2496971732" sldId="270"/>
            <ac:picMk id="3" creationId="{57B3823B-3C3A-4538-8366-FF809B5470EA}"/>
          </ac:picMkLst>
        </pc:picChg>
      </pc:sldChg>
      <pc:sldChg chg="del">
        <pc:chgData name="mansi jain" userId="f297cf492bb31fbd" providerId="LiveId" clId="{AD9F3797-405A-4D45-B328-912204783D68}" dt="2023-05-05T06:48:01.753" v="50" actId="47"/>
        <pc:sldMkLst>
          <pc:docMk/>
          <pc:sldMk cId="1071350097" sldId="273"/>
        </pc:sldMkLst>
      </pc:sldChg>
      <pc:sldChg chg="modSp mod">
        <pc:chgData name="mansi jain" userId="f297cf492bb31fbd" providerId="LiveId" clId="{AD9F3797-405A-4D45-B328-912204783D68}" dt="2023-05-05T06:37:19.475" v="42" actId="20577"/>
        <pc:sldMkLst>
          <pc:docMk/>
          <pc:sldMk cId="2251298912" sldId="275"/>
        </pc:sldMkLst>
        <pc:spChg chg="mod">
          <ac:chgData name="mansi jain" userId="f297cf492bb31fbd" providerId="LiveId" clId="{AD9F3797-405A-4D45-B328-912204783D68}" dt="2023-05-05T06:37:19.475" v="42" actId="20577"/>
          <ac:spMkLst>
            <pc:docMk/>
            <pc:sldMk cId="2251298912" sldId="275"/>
            <ac:spMk id="3" creationId="{3D0C7754-686B-4A8A-B32A-C937B85CEAC1}"/>
          </ac:spMkLst>
        </pc:spChg>
      </pc:sldChg>
      <pc:sldChg chg="new del">
        <pc:chgData name="mansi jain" userId="f297cf492bb31fbd" providerId="LiveId" clId="{AD9F3797-405A-4D45-B328-912204783D68}" dt="2023-05-05T06:41:51.230" v="45" actId="680"/>
        <pc:sldMkLst>
          <pc:docMk/>
          <pc:sldMk cId="989815576" sldId="276"/>
        </pc:sldMkLst>
      </pc:sldChg>
      <pc:sldChg chg="new del">
        <pc:chgData name="mansi jain" userId="f297cf492bb31fbd" providerId="LiveId" clId="{AD9F3797-405A-4D45-B328-912204783D68}" dt="2023-05-05T06:43:32.880" v="47" actId="680"/>
        <pc:sldMkLst>
          <pc:docMk/>
          <pc:sldMk cId="2775674690" sldId="276"/>
        </pc:sldMkLst>
      </pc:sldChg>
      <pc:sldChg chg="new del">
        <pc:chgData name="mansi jain" userId="f297cf492bb31fbd" providerId="LiveId" clId="{AD9F3797-405A-4D45-B328-912204783D68}" dt="2023-05-05T06:12:55.232" v="4" actId="680"/>
        <pc:sldMkLst>
          <pc:docMk/>
          <pc:sldMk cId="3871152077" sldId="276"/>
        </pc:sldMkLst>
      </pc:sldChg>
    </pc:docChg>
  </pc:docChgLst>
</pc:chgInfo>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C526E1-037F-4F1A-B9EF-12807A2CBB9F}" type="doc">
      <dgm:prSet loTypeId="urn:microsoft.com/office/officeart/2005/8/layout/chevron1" loCatId="process" qsTypeId="urn:microsoft.com/office/officeart/2005/8/quickstyle/simple1" qsCatId="simple" csTypeId="urn:microsoft.com/office/officeart/2005/8/colors/accent2_2" csCatId="accent2" phldr="1"/>
      <dgm:spPr/>
    </dgm:pt>
    <dgm:pt modelId="{65381532-3331-4C66-84FA-F2737C417E9F}">
      <dgm:prSet phldrT="[Text]"/>
      <dgm:spPr/>
      <dgm:t>
        <a:bodyPr/>
        <a:lstStyle/>
        <a:p>
          <a:r>
            <a:rPr lang="en-US" b="1" dirty="0">
              <a:latin typeface="Algerian" panose="04020705040A02060702" pitchFamily="82" charset="0"/>
              <a:cs typeface="Times New Roman" panose="02020603050405020304" pitchFamily="18" charset="0"/>
            </a:rPr>
            <a:t>BUSINESS</a:t>
          </a:r>
        </a:p>
      </dgm:t>
    </dgm:pt>
    <dgm:pt modelId="{13E3D082-3AA3-4FB5-BC22-C607D5C025A5}" type="sibTrans" cxnId="{33FC0D4A-3351-4750-9E8B-F451064330B6}">
      <dgm:prSet/>
      <dgm:spPr/>
      <dgm:t>
        <a:bodyPr/>
        <a:lstStyle/>
        <a:p>
          <a:endParaRPr lang="en-IN"/>
        </a:p>
      </dgm:t>
    </dgm:pt>
    <dgm:pt modelId="{23D61317-4F11-4094-BAFB-4E8CB1C6D4F9}" type="parTrans" cxnId="{33FC0D4A-3351-4750-9E8B-F451064330B6}">
      <dgm:prSet/>
      <dgm:spPr/>
      <dgm:t>
        <a:bodyPr/>
        <a:lstStyle/>
        <a:p>
          <a:endParaRPr lang="en-IN"/>
        </a:p>
      </dgm:t>
    </dgm:pt>
    <dgm:pt modelId="{0622C6ED-E381-4A99-B665-36E25F714A52}">
      <dgm:prSet phldrT="[Text]"/>
      <dgm:spPr/>
      <dgm:t>
        <a:bodyPr/>
        <a:lstStyle/>
        <a:p>
          <a:r>
            <a:rPr lang="en-IN" b="1" dirty="0">
              <a:latin typeface="Algerian" panose="04020705040A02060702" pitchFamily="82" charset="0"/>
              <a:cs typeface="Times New Roman" panose="02020603050405020304" pitchFamily="18" charset="0"/>
            </a:rPr>
            <a:t>ANALYSIS</a:t>
          </a:r>
        </a:p>
      </dgm:t>
    </dgm:pt>
    <dgm:pt modelId="{41C37954-6522-48BD-AED5-0A233D5AFADE}" type="sibTrans" cxnId="{38608A3A-C69B-4546-840C-7D7C0FA25FF5}">
      <dgm:prSet/>
      <dgm:spPr/>
      <dgm:t>
        <a:bodyPr/>
        <a:lstStyle/>
        <a:p>
          <a:endParaRPr lang="en-IN"/>
        </a:p>
      </dgm:t>
    </dgm:pt>
    <dgm:pt modelId="{E258AE4B-9766-48A7-99C9-01F4D5769D1A}" type="parTrans" cxnId="{38608A3A-C69B-4546-840C-7D7C0FA25FF5}">
      <dgm:prSet/>
      <dgm:spPr/>
      <dgm:t>
        <a:bodyPr/>
        <a:lstStyle/>
        <a:p>
          <a:endParaRPr lang="en-IN"/>
        </a:p>
      </dgm:t>
    </dgm:pt>
    <dgm:pt modelId="{41781657-CD75-4BFD-B122-F89D5B08A0FC}" type="pres">
      <dgm:prSet presAssocID="{24C526E1-037F-4F1A-B9EF-12807A2CBB9F}" presName="Name0" presStyleCnt="0">
        <dgm:presLayoutVars>
          <dgm:dir/>
          <dgm:animLvl val="lvl"/>
          <dgm:resizeHandles val="exact"/>
        </dgm:presLayoutVars>
      </dgm:prSet>
      <dgm:spPr/>
    </dgm:pt>
    <dgm:pt modelId="{280D23A4-4834-4D09-B31B-121AFB36EB57}" type="pres">
      <dgm:prSet presAssocID="{65381532-3331-4C66-84FA-F2737C417E9F}" presName="parTxOnly" presStyleLbl="node1" presStyleIdx="0" presStyleCnt="2">
        <dgm:presLayoutVars>
          <dgm:chMax val="0"/>
          <dgm:chPref val="0"/>
          <dgm:bulletEnabled val="1"/>
        </dgm:presLayoutVars>
      </dgm:prSet>
      <dgm:spPr/>
    </dgm:pt>
    <dgm:pt modelId="{B5544783-526B-4BAF-9700-3535FB41A23C}" type="pres">
      <dgm:prSet presAssocID="{13E3D082-3AA3-4FB5-BC22-C607D5C025A5}" presName="parTxOnlySpace" presStyleCnt="0"/>
      <dgm:spPr/>
    </dgm:pt>
    <dgm:pt modelId="{CF4785FE-7E40-4240-A005-7667B98C1BA9}" type="pres">
      <dgm:prSet presAssocID="{0622C6ED-E381-4A99-B665-36E25F714A52}" presName="parTxOnly" presStyleLbl="node1" presStyleIdx="1" presStyleCnt="2" custLinFactNeighborX="-614">
        <dgm:presLayoutVars>
          <dgm:chMax val="0"/>
          <dgm:chPref val="0"/>
          <dgm:bulletEnabled val="1"/>
        </dgm:presLayoutVars>
      </dgm:prSet>
      <dgm:spPr/>
    </dgm:pt>
  </dgm:ptLst>
  <dgm:cxnLst>
    <dgm:cxn modelId="{38608A3A-C69B-4546-840C-7D7C0FA25FF5}" srcId="{24C526E1-037F-4F1A-B9EF-12807A2CBB9F}" destId="{0622C6ED-E381-4A99-B665-36E25F714A52}" srcOrd="1" destOrd="0" parTransId="{E258AE4B-9766-48A7-99C9-01F4D5769D1A}" sibTransId="{41C37954-6522-48BD-AED5-0A233D5AFADE}"/>
    <dgm:cxn modelId="{33FC0D4A-3351-4750-9E8B-F451064330B6}" srcId="{24C526E1-037F-4F1A-B9EF-12807A2CBB9F}" destId="{65381532-3331-4C66-84FA-F2737C417E9F}" srcOrd="0" destOrd="0" parTransId="{23D61317-4F11-4094-BAFB-4E8CB1C6D4F9}" sibTransId="{13E3D082-3AA3-4FB5-BC22-C607D5C025A5}"/>
    <dgm:cxn modelId="{675D687D-65EE-42E8-BD82-22D100B3CA13}" type="presOf" srcId="{65381532-3331-4C66-84FA-F2737C417E9F}" destId="{280D23A4-4834-4D09-B31B-121AFB36EB57}" srcOrd="0" destOrd="0" presId="urn:microsoft.com/office/officeart/2005/8/layout/chevron1"/>
    <dgm:cxn modelId="{1B3DF280-0755-4425-8359-2B121D3B6B57}" type="presOf" srcId="{24C526E1-037F-4F1A-B9EF-12807A2CBB9F}" destId="{41781657-CD75-4BFD-B122-F89D5B08A0FC}" srcOrd="0" destOrd="0" presId="urn:microsoft.com/office/officeart/2005/8/layout/chevron1"/>
    <dgm:cxn modelId="{99FA96B3-C6DB-409B-B04A-876ABDD0F260}" type="presOf" srcId="{0622C6ED-E381-4A99-B665-36E25F714A52}" destId="{CF4785FE-7E40-4240-A005-7667B98C1BA9}" srcOrd="0" destOrd="0" presId="urn:microsoft.com/office/officeart/2005/8/layout/chevron1"/>
    <dgm:cxn modelId="{35AA2C80-49E1-4C9A-8D2E-E84DDDF68AB7}" type="presParOf" srcId="{41781657-CD75-4BFD-B122-F89D5B08A0FC}" destId="{280D23A4-4834-4D09-B31B-121AFB36EB57}" srcOrd="0" destOrd="0" presId="urn:microsoft.com/office/officeart/2005/8/layout/chevron1"/>
    <dgm:cxn modelId="{C7278753-DCA8-4CE2-BFE8-90E7C4C2BEBB}" type="presParOf" srcId="{41781657-CD75-4BFD-B122-F89D5B08A0FC}" destId="{B5544783-526B-4BAF-9700-3535FB41A23C}" srcOrd="1" destOrd="0" presId="urn:microsoft.com/office/officeart/2005/8/layout/chevron1"/>
    <dgm:cxn modelId="{5DE3040B-3FA1-4734-9429-EED1C7B13D94}" type="presParOf" srcId="{41781657-CD75-4BFD-B122-F89D5B08A0FC}" destId="{CF4785FE-7E40-4240-A005-7667B98C1BA9}"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2EB666-3B6C-499D-B37C-688A6C1D8A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499AC19-5F09-4AE5-80D5-F342039017C7}">
      <dgm:prSet custT="1"/>
      <dgm:spPr>
        <a:solidFill>
          <a:schemeClr val="accent2"/>
        </a:solidFill>
      </dgm:spPr>
      <dgm:t>
        <a:bodyPr/>
        <a:lstStyle/>
        <a:p>
          <a:r>
            <a:rPr lang="en-US" sz="4800" b="1" i="0" dirty="0">
              <a:latin typeface="Algerian" panose="04020705040A02060702" pitchFamily="82" charset="0"/>
            </a:rPr>
            <a:t>dashboard</a:t>
          </a:r>
          <a:endParaRPr lang="en-IN" sz="4800" dirty="0">
            <a:latin typeface="Algerian" panose="04020705040A02060702" pitchFamily="82" charset="0"/>
          </a:endParaRPr>
        </a:p>
      </dgm:t>
    </dgm:pt>
    <dgm:pt modelId="{07A3A426-8D1A-4B35-876C-F3120630F332}" type="parTrans" cxnId="{7353CEFA-FE4C-4964-AF89-F8B746077D72}">
      <dgm:prSet/>
      <dgm:spPr/>
      <dgm:t>
        <a:bodyPr/>
        <a:lstStyle/>
        <a:p>
          <a:endParaRPr lang="en-IN"/>
        </a:p>
      </dgm:t>
    </dgm:pt>
    <dgm:pt modelId="{0C95ACFE-FCE2-4047-A95F-E44E7AC7B7E4}" type="sibTrans" cxnId="{7353CEFA-FE4C-4964-AF89-F8B746077D72}">
      <dgm:prSet/>
      <dgm:spPr/>
      <dgm:t>
        <a:bodyPr/>
        <a:lstStyle/>
        <a:p>
          <a:endParaRPr lang="en-IN"/>
        </a:p>
      </dgm:t>
    </dgm:pt>
    <dgm:pt modelId="{2C0C2C3F-B791-4F03-B774-7EBA1FD5E6EE}" type="pres">
      <dgm:prSet presAssocID="{D62EB666-3B6C-499D-B37C-688A6C1D8A40}" presName="linear" presStyleCnt="0">
        <dgm:presLayoutVars>
          <dgm:animLvl val="lvl"/>
          <dgm:resizeHandles val="exact"/>
        </dgm:presLayoutVars>
      </dgm:prSet>
      <dgm:spPr/>
    </dgm:pt>
    <dgm:pt modelId="{27BD1EC5-9B67-4DDE-93F0-03528294AC92}" type="pres">
      <dgm:prSet presAssocID="{0499AC19-5F09-4AE5-80D5-F342039017C7}" presName="parentText" presStyleLbl="node1" presStyleIdx="0" presStyleCnt="1" custScaleY="100138" custLinFactNeighborX="-7561" custLinFactNeighborY="-25523">
        <dgm:presLayoutVars>
          <dgm:chMax val="0"/>
          <dgm:bulletEnabled val="1"/>
        </dgm:presLayoutVars>
      </dgm:prSet>
      <dgm:spPr/>
    </dgm:pt>
  </dgm:ptLst>
  <dgm:cxnLst>
    <dgm:cxn modelId="{EF2DB02E-7AB1-4FF8-B993-E1790298085B}" type="presOf" srcId="{D62EB666-3B6C-499D-B37C-688A6C1D8A40}" destId="{2C0C2C3F-B791-4F03-B774-7EBA1FD5E6EE}" srcOrd="0" destOrd="0" presId="urn:microsoft.com/office/officeart/2005/8/layout/vList2"/>
    <dgm:cxn modelId="{7606E74F-AC0F-4334-A16C-ACB47DC89DC6}" type="presOf" srcId="{0499AC19-5F09-4AE5-80D5-F342039017C7}" destId="{27BD1EC5-9B67-4DDE-93F0-03528294AC92}" srcOrd="0" destOrd="0" presId="urn:microsoft.com/office/officeart/2005/8/layout/vList2"/>
    <dgm:cxn modelId="{7353CEFA-FE4C-4964-AF89-F8B746077D72}" srcId="{D62EB666-3B6C-499D-B37C-688A6C1D8A40}" destId="{0499AC19-5F09-4AE5-80D5-F342039017C7}" srcOrd="0" destOrd="0" parTransId="{07A3A426-8D1A-4B35-876C-F3120630F332}" sibTransId="{0C95ACFE-FCE2-4047-A95F-E44E7AC7B7E4}"/>
    <dgm:cxn modelId="{95E71029-2308-4EA7-957F-0FEA7A5AAB89}" type="presParOf" srcId="{2C0C2C3F-B791-4F03-B774-7EBA1FD5E6EE}" destId="{27BD1EC5-9B67-4DDE-93F0-03528294AC9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638FAAA-3B18-4D82-B756-13D445B7B162}" type="doc">
      <dgm:prSet loTypeId="urn:microsoft.com/office/officeart/2005/8/layout/venn1" loCatId="relationship" qsTypeId="urn:microsoft.com/office/officeart/2005/8/quickstyle/3d5" qsCatId="3D" csTypeId="urn:microsoft.com/office/officeart/2005/8/colors/accent1_2" csCatId="accent1" phldr="1"/>
      <dgm:spPr/>
      <dgm:t>
        <a:bodyPr/>
        <a:lstStyle/>
        <a:p>
          <a:endParaRPr lang="en-IN"/>
        </a:p>
      </dgm:t>
    </dgm:pt>
    <dgm:pt modelId="{F014FD73-1EEB-4496-AB91-DC1658439C31}" type="pres">
      <dgm:prSet presAssocID="{6638FAAA-3B18-4D82-B756-13D445B7B162}" presName="compositeShape" presStyleCnt="0">
        <dgm:presLayoutVars>
          <dgm:chMax val="7"/>
          <dgm:dir/>
          <dgm:resizeHandles val="exact"/>
        </dgm:presLayoutVars>
      </dgm:prSet>
      <dgm:spPr/>
    </dgm:pt>
  </dgm:ptLst>
  <dgm:cxnLst>
    <dgm:cxn modelId="{DE11E8B0-CAB5-4E96-BB37-1C6ACEA967E3}" type="presOf" srcId="{6638FAAA-3B18-4D82-B756-13D445B7B162}" destId="{F014FD73-1EEB-4496-AB91-DC1658439C31}"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BBCD8B-55A4-4D22-A7B0-54E02899DE2C}" type="doc">
      <dgm:prSet loTypeId="urn:microsoft.com/office/officeart/2005/8/layout/target3" loCatId="relationship" qsTypeId="urn:microsoft.com/office/officeart/2005/8/quickstyle/3d7" qsCatId="3D" csTypeId="urn:microsoft.com/office/officeart/2005/8/colors/colorful4" csCatId="colorful"/>
      <dgm:spPr/>
      <dgm:t>
        <a:bodyPr/>
        <a:lstStyle/>
        <a:p>
          <a:endParaRPr lang="en-IN"/>
        </a:p>
      </dgm:t>
    </dgm:pt>
    <dgm:pt modelId="{90DC68CF-57CE-4C81-B9EF-B820AEF83075}">
      <dgm:prSet custT="1"/>
      <dgm:spPr/>
      <dgm:t>
        <a:bodyPr/>
        <a:lstStyle/>
        <a:p>
          <a:r>
            <a:rPr lang="en-US" sz="4000" b="1" dirty="0">
              <a:latin typeface="Algerian" panose="04020705040A02060702" pitchFamily="82" charset="0"/>
              <a:cs typeface="Times New Roman" panose="02020603050405020304" pitchFamily="18" charset="0"/>
            </a:rPr>
            <a:t>INTRODUCTION</a:t>
          </a:r>
          <a:br>
            <a:rPr lang="en-US" sz="1700" dirty="0">
              <a:latin typeface="Times New Roman" panose="02020603050405020304" pitchFamily="18" charset="0"/>
              <a:cs typeface="Times New Roman" panose="02020603050405020304" pitchFamily="18" charset="0"/>
            </a:rPr>
          </a:b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Swiggy has rapidly grown to become one of the most popular food delivery services in India. </a:t>
          </a:r>
          <a:endParaRPr lang="en-IN" sz="1700" dirty="0">
            <a:latin typeface="Times New Roman" panose="02020603050405020304" pitchFamily="18" charset="0"/>
            <a:cs typeface="Times New Roman" panose="02020603050405020304" pitchFamily="18" charset="0"/>
          </a:endParaRPr>
        </a:p>
      </dgm:t>
    </dgm:pt>
    <dgm:pt modelId="{D49447BF-9527-4265-BC1D-3F97E1D9AAC5}" type="parTrans" cxnId="{3A7DD738-A263-4630-814D-27E783929A3F}">
      <dgm:prSet/>
      <dgm:spPr/>
      <dgm:t>
        <a:bodyPr/>
        <a:lstStyle/>
        <a:p>
          <a:endParaRPr lang="en-IN"/>
        </a:p>
      </dgm:t>
    </dgm:pt>
    <dgm:pt modelId="{ACFC9D3E-84FA-4A11-A5F1-7FDFDB7701B2}" type="sibTrans" cxnId="{3A7DD738-A263-4630-814D-27E783929A3F}">
      <dgm:prSet/>
      <dgm:spPr/>
      <dgm:t>
        <a:bodyPr/>
        <a:lstStyle/>
        <a:p>
          <a:endParaRPr lang="en-IN"/>
        </a:p>
      </dgm:t>
    </dgm:pt>
    <dgm:pt modelId="{D39B4BDA-C36F-434D-82D7-A6CC2A6B496A}">
      <dgm:prSet/>
      <dgm:spPr/>
      <dgm:t>
        <a:bodyPr/>
        <a:lstStyle/>
        <a:p>
          <a:r>
            <a:rPr lang="en-US" dirty="0">
              <a:latin typeface="Times New Roman" panose="02020603050405020304" pitchFamily="18" charset="0"/>
              <a:cs typeface="Times New Roman" panose="02020603050405020304" pitchFamily="18" charset="0"/>
            </a:rPr>
            <a:t>Swiggy's platform allows users to order food from a wide range of restaurants in their area and have it delivered to their doorstep in a timely and convenient manner. Swiggy also offers a range of features such as real-time order tracking, in-app chat support, and multiple payment options to enhance the user experience. </a:t>
          </a:r>
          <a:endParaRPr lang="en-IN" dirty="0">
            <a:latin typeface="Times New Roman" panose="02020603050405020304" pitchFamily="18" charset="0"/>
            <a:cs typeface="Times New Roman" panose="02020603050405020304" pitchFamily="18" charset="0"/>
          </a:endParaRPr>
        </a:p>
      </dgm:t>
    </dgm:pt>
    <dgm:pt modelId="{B9CB5BE2-56A0-4F65-82BC-711A8DD7FE19}" type="parTrans" cxnId="{0E8E2300-2328-4444-9424-1991AF96C485}">
      <dgm:prSet/>
      <dgm:spPr/>
      <dgm:t>
        <a:bodyPr/>
        <a:lstStyle/>
        <a:p>
          <a:endParaRPr lang="en-IN"/>
        </a:p>
      </dgm:t>
    </dgm:pt>
    <dgm:pt modelId="{82F3AC56-48CE-4F22-8F8C-9E971E26D85D}" type="sibTrans" cxnId="{0E8E2300-2328-4444-9424-1991AF96C485}">
      <dgm:prSet/>
      <dgm:spPr/>
      <dgm:t>
        <a:bodyPr/>
        <a:lstStyle/>
        <a:p>
          <a:endParaRPr lang="en-IN"/>
        </a:p>
      </dgm:t>
    </dgm:pt>
    <dgm:pt modelId="{82C86EFF-73CF-45D7-B509-CD695A2F6285}">
      <dgm:prSet/>
      <dgm:spPr/>
      <dgm:t>
        <a:bodyPr/>
        <a:lstStyle/>
        <a:p>
          <a:r>
            <a:rPr lang="en-US" dirty="0">
              <a:latin typeface="Times New Roman" panose="02020603050405020304" pitchFamily="18" charset="0"/>
              <a:cs typeface="Times New Roman" panose="02020603050405020304" pitchFamily="18" charset="0"/>
            </a:rPr>
            <a:t>In addition to food delivery, Swiggy has also expanded into other areas such as hyperlocal delivery, groceries, and medicine delivery. As of 2021, Swiggy operates in more than 500 cities across India and has a strong network of delivery partners and restaurant partners.</a:t>
          </a:r>
          <a:endParaRPr lang="en-IN" dirty="0">
            <a:latin typeface="Times New Roman" panose="02020603050405020304" pitchFamily="18" charset="0"/>
            <a:cs typeface="Times New Roman" panose="02020603050405020304" pitchFamily="18" charset="0"/>
          </a:endParaRPr>
        </a:p>
      </dgm:t>
    </dgm:pt>
    <dgm:pt modelId="{69D0A734-A059-4558-9E21-3F6B248A6BB8}" type="parTrans" cxnId="{1CA2010D-F58D-41D3-BF65-645A88535CFC}">
      <dgm:prSet/>
      <dgm:spPr/>
      <dgm:t>
        <a:bodyPr/>
        <a:lstStyle/>
        <a:p>
          <a:endParaRPr lang="en-IN"/>
        </a:p>
      </dgm:t>
    </dgm:pt>
    <dgm:pt modelId="{D9FBEC81-DEBD-465B-9927-DD43A7634559}" type="sibTrans" cxnId="{1CA2010D-F58D-41D3-BF65-645A88535CFC}">
      <dgm:prSet/>
      <dgm:spPr/>
      <dgm:t>
        <a:bodyPr/>
        <a:lstStyle/>
        <a:p>
          <a:endParaRPr lang="en-IN"/>
        </a:p>
      </dgm:t>
    </dgm:pt>
    <dgm:pt modelId="{00D109E8-949A-4736-95A3-87FF9F1C6774}" type="pres">
      <dgm:prSet presAssocID="{47BBCD8B-55A4-4D22-A7B0-54E02899DE2C}" presName="Name0" presStyleCnt="0">
        <dgm:presLayoutVars>
          <dgm:chMax val="7"/>
          <dgm:dir/>
          <dgm:animLvl val="lvl"/>
          <dgm:resizeHandles val="exact"/>
        </dgm:presLayoutVars>
      </dgm:prSet>
      <dgm:spPr/>
    </dgm:pt>
    <dgm:pt modelId="{7474748D-1A7E-4ABE-83E9-DD6160335435}" type="pres">
      <dgm:prSet presAssocID="{90DC68CF-57CE-4C81-B9EF-B820AEF83075}" presName="circle1" presStyleLbl="node1" presStyleIdx="0" presStyleCnt="3"/>
      <dgm:spPr>
        <a:solidFill>
          <a:schemeClr val="accent2"/>
        </a:solidFill>
        <a:ln>
          <a:solidFill>
            <a:schemeClr val="lt1">
              <a:hueOff val="0"/>
              <a:satOff val="0"/>
              <a:lumOff val="0"/>
            </a:schemeClr>
          </a:solidFill>
        </a:ln>
      </dgm:spPr>
    </dgm:pt>
    <dgm:pt modelId="{0B37519F-74AB-483F-8612-2BC59BC2194C}" type="pres">
      <dgm:prSet presAssocID="{90DC68CF-57CE-4C81-B9EF-B820AEF83075}" presName="space" presStyleCnt="0"/>
      <dgm:spPr/>
    </dgm:pt>
    <dgm:pt modelId="{520F5E33-ED80-4EB9-A069-4828FD1228E4}" type="pres">
      <dgm:prSet presAssocID="{90DC68CF-57CE-4C81-B9EF-B820AEF83075}" presName="rect1" presStyleLbl="alignAcc1" presStyleIdx="0" presStyleCnt="3"/>
      <dgm:spPr/>
    </dgm:pt>
    <dgm:pt modelId="{1461A56B-9F37-4E4F-ACEE-A70F3BE2EFF7}" type="pres">
      <dgm:prSet presAssocID="{D39B4BDA-C36F-434D-82D7-A6CC2A6B496A}" presName="vertSpace2" presStyleLbl="node1" presStyleIdx="0" presStyleCnt="3"/>
      <dgm:spPr/>
    </dgm:pt>
    <dgm:pt modelId="{BFFDE964-3FA1-4323-A19B-100BC3C16BE1}" type="pres">
      <dgm:prSet presAssocID="{D39B4BDA-C36F-434D-82D7-A6CC2A6B496A}" presName="circle2" presStyleLbl="node1" presStyleIdx="1" presStyleCnt="3"/>
      <dgm:spPr>
        <a:solidFill>
          <a:schemeClr val="accent2"/>
        </a:solidFill>
      </dgm:spPr>
    </dgm:pt>
    <dgm:pt modelId="{28140305-19FF-41D8-A13A-1F5B136B6EE3}" type="pres">
      <dgm:prSet presAssocID="{D39B4BDA-C36F-434D-82D7-A6CC2A6B496A}" presName="rect2" presStyleLbl="alignAcc1" presStyleIdx="1" presStyleCnt="3"/>
      <dgm:spPr/>
    </dgm:pt>
    <dgm:pt modelId="{7EBF4761-0EC3-45FD-9448-5FAD69C4AD4C}" type="pres">
      <dgm:prSet presAssocID="{82C86EFF-73CF-45D7-B509-CD695A2F6285}" presName="vertSpace3" presStyleLbl="node1" presStyleIdx="1" presStyleCnt="3"/>
      <dgm:spPr/>
    </dgm:pt>
    <dgm:pt modelId="{E48621AF-9E84-468D-A427-E4DE4F161CD9}" type="pres">
      <dgm:prSet presAssocID="{82C86EFF-73CF-45D7-B509-CD695A2F6285}" presName="circle3" presStyleLbl="node1" presStyleIdx="2" presStyleCnt="3"/>
      <dgm:spPr>
        <a:solidFill>
          <a:schemeClr val="bg1"/>
        </a:solidFill>
      </dgm:spPr>
    </dgm:pt>
    <dgm:pt modelId="{059247ED-B2FC-4D41-9E2A-AFCC18E6B771}" type="pres">
      <dgm:prSet presAssocID="{82C86EFF-73CF-45D7-B509-CD695A2F6285}" presName="rect3" presStyleLbl="alignAcc1" presStyleIdx="2" presStyleCnt="3"/>
      <dgm:spPr/>
    </dgm:pt>
    <dgm:pt modelId="{EA07964F-D9C4-4F15-8778-0E012633E034}" type="pres">
      <dgm:prSet presAssocID="{90DC68CF-57CE-4C81-B9EF-B820AEF83075}" presName="rect1ParTxNoCh" presStyleLbl="alignAcc1" presStyleIdx="2" presStyleCnt="3">
        <dgm:presLayoutVars>
          <dgm:chMax val="1"/>
          <dgm:bulletEnabled val="1"/>
        </dgm:presLayoutVars>
      </dgm:prSet>
      <dgm:spPr/>
    </dgm:pt>
    <dgm:pt modelId="{15336006-2D79-432A-B279-4BF8154249A4}" type="pres">
      <dgm:prSet presAssocID="{D39B4BDA-C36F-434D-82D7-A6CC2A6B496A}" presName="rect2ParTxNoCh" presStyleLbl="alignAcc1" presStyleIdx="2" presStyleCnt="3">
        <dgm:presLayoutVars>
          <dgm:chMax val="1"/>
          <dgm:bulletEnabled val="1"/>
        </dgm:presLayoutVars>
      </dgm:prSet>
      <dgm:spPr/>
    </dgm:pt>
    <dgm:pt modelId="{6241B338-10BA-4110-88E4-F4F9FD5B7206}" type="pres">
      <dgm:prSet presAssocID="{82C86EFF-73CF-45D7-B509-CD695A2F6285}" presName="rect3ParTxNoCh" presStyleLbl="alignAcc1" presStyleIdx="2" presStyleCnt="3">
        <dgm:presLayoutVars>
          <dgm:chMax val="1"/>
          <dgm:bulletEnabled val="1"/>
        </dgm:presLayoutVars>
      </dgm:prSet>
      <dgm:spPr/>
    </dgm:pt>
  </dgm:ptLst>
  <dgm:cxnLst>
    <dgm:cxn modelId="{0E8E2300-2328-4444-9424-1991AF96C485}" srcId="{47BBCD8B-55A4-4D22-A7B0-54E02899DE2C}" destId="{D39B4BDA-C36F-434D-82D7-A6CC2A6B496A}" srcOrd="1" destOrd="0" parTransId="{B9CB5BE2-56A0-4F65-82BC-711A8DD7FE19}" sibTransId="{82F3AC56-48CE-4F22-8F8C-9E971E26D85D}"/>
    <dgm:cxn modelId="{1CA2010D-F58D-41D3-BF65-645A88535CFC}" srcId="{47BBCD8B-55A4-4D22-A7B0-54E02899DE2C}" destId="{82C86EFF-73CF-45D7-B509-CD695A2F6285}" srcOrd="2" destOrd="0" parTransId="{69D0A734-A059-4558-9E21-3F6B248A6BB8}" sibTransId="{D9FBEC81-DEBD-465B-9927-DD43A7634559}"/>
    <dgm:cxn modelId="{A82FEB28-80A6-4431-AEA2-06A96F8D9D0C}" type="presOf" srcId="{82C86EFF-73CF-45D7-B509-CD695A2F6285}" destId="{059247ED-B2FC-4D41-9E2A-AFCC18E6B771}" srcOrd="0" destOrd="0" presId="urn:microsoft.com/office/officeart/2005/8/layout/target3"/>
    <dgm:cxn modelId="{3A7DD738-A263-4630-814D-27E783929A3F}" srcId="{47BBCD8B-55A4-4D22-A7B0-54E02899DE2C}" destId="{90DC68CF-57CE-4C81-B9EF-B820AEF83075}" srcOrd="0" destOrd="0" parTransId="{D49447BF-9527-4265-BC1D-3F97E1D9AAC5}" sibTransId="{ACFC9D3E-84FA-4A11-A5F1-7FDFDB7701B2}"/>
    <dgm:cxn modelId="{12C7FC85-C2F3-4E6E-943F-E74B0FD69109}" type="presOf" srcId="{D39B4BDA-C36F-434D-82D7-A6CC2A6B496A}" destId="{15336006-2D79-432A-B279-4BF8154249A4}" srcOrd="1" destOrd="0" presId="urn:microsoft.com/office/officeart/2005/8/layout/target3"/>
    <dgm:cxn modelId="{EC133AB7-B0A5-4201-9041-A1331B352DDF}" type="presOf" srcId="{90DC68CF-57CE-4C81-B9EF-B820AEF83075}" destId="{EA07964F-D9C4-4F15-8778-0E012633E034}" srcOrd="1" destOrd="0" presId="urn:microsoft.com/office/officeart/2005/8/layout/target3"/>
    <dgm:cxn modelId="{B485B9C5-A63C-4D5F-9387-EDD1B1966C87}" type="presOf" srcId="{D39B4BDA-C36F-434D-82D7-A6CC2A6B496A}" destId="{28140305-19FF-41D8-A13A-1F5B136B6EE3}" srcOrd="0" destOrd="0" presId="urn:microsoft.com/office/officeart/2005/8/layout/target3"/>
    <dgm:cxn modelId="{AB26DBC9-4D8B-4F58-B863-17327B0CACDB}" type="presOf" srcId="{90DC68CF-57CE-4C81-B9EF-B820AEF83075}" destId="{520F5E33-ED80-4EB9-A069-4828FD1228E4}" srcOrd="0" destOrd="0" presId="urn:microsoft.com/office/officeart/2005/8/layout/target3"/>
    <dgm:cxn modelId="{15A297DE-13D0-4E47-B5EE-F842D2BF425C}" type="presOf" srcId="{47BBCD8B-55A4-4D22-A7B0-54E02899DE2C}" destId="{00D109E8-949A-4736-95A3-87FF9F1C6774}" srcOrd="0" destOrd="0" presId="urn:microsoft.com/office/officeart/2005/8/layout/target3"/>
    <dgm:cxn modelId="{034539ED-85A9-4629-8F1A-BEF03B15BC68}" type="presOf" srcId="{82C86EFF-73CF-45D7-B509-CD695A2F6285}" destId="{6241B338-10BA-4110-88E4-F4F9FD5B7206}" srcOrd="1" destOrd="0" presId="urn:microsoft.com/office/officeart/2005/8/layout/target3"/>
    <dgm:cxn modelId="{6965677C-FA17-413F-8251-BC7332D07DAE}" type="presParOf" srcId="{00D109E8-949A-4736-95A3-87FF9F1C6774}" destId="{7474748D-1A7E-4ABE-83E9-DD6160335435}" srcOrd="0" destOrd="0" presId="urn:microsoft.com/office/officeart/2005/8/layout/target3"/>
    <dgm:cxn modelId="{BC636A7C-78CD-45FE-9F1D-10E0450AB19D}" type="presParOf" srcId="{00D109E8-949A-4736-95A3-87FF9F1C6774}" destId="{0B37519F-74AB-483F-8612-2BC59BC2194C}" srcOrd="1" destOrd="0" presId="urn:microsoft.com/office/officeart/2005/8/layout/target3"/>
    <dgm:cxn modelId="{7EE807C9-DC1A-4FC7-B566-5710CE5B9217}" type="presParOf" srcId="{00D109E8-949A-4736-95A3-87FF9F1C6774}" destId="{520F5E33-ED80-4EB9-A069-4828FD1228E4}" srcOrd="2" destOrd="0" presId="urn:microsoft.com/office/officeart/2005/8/layout/target3"/>
    <dgm:cxn modelId="{43B0110A-27B9-41A7-AE0C-0B8F958D9EFC}" type="presParOf" srcId="{00D109E8-949A-4736-95A3-87FF9F1C6774}" destId="{1461A56B-9F37-4E4F-ACEE-A70F3BE2EFF7}" srcOrd="3" destOrd="0" presId="urn:microsoft.com/office/officeart/2005/8/layout/target3"/>
    <dgm:cxn modelId="{EDFF66DC-BA61-469F-BFBF-7A66ABF7DA30}" type="presParOf" srcId="{00D109E8-949A-4736-95A3-87FF9F1C6774}" destId="{BFFDE964-3FA1-4323-A19B-100BC3C16BE1}" srcOrd="4" destOrd="0" presId="urn:microsoft.com/office/officeart/2005/8/layout/target3"/>
    <dgm:cxn modelId="{CDD68029-9743-4681-B585-F26136A2A65D}" type="presParOf" srcId="{00D109E8-949A-4736-95A3-87FF9F1C6774}" destId="{28140305-19FF-41D8-A13A-1F5B136B6EE3}" srcOrd="5" destOrd="0" presId="urn:microsoft.com/office/officeart/2005/8/layout/target3"/>
    <dgm:cxn modelId="{5CF4BB53-1C36-4B1D-8E79-17D5098E47A6}" type="presParOf" srcId="{00D109E8-949A-4736-95A3-87FF9F1C6774}" destId="{7EBF4761-0EC3-45FD-9448-5FAD69C4AD4C}" srcOrd="6" destOrd="0" presId="urn:microsoft.com/office/officeart/2005/8/layout/target3"/>
    <dgm:cxn modelId="{ED95B856-574A-4B8E-9EC7-2358AEED8A27}" type="presParOf" srcId="{00D109E8-949A-4736-95A3-87FF9F1C6774}" destId="{E48621AF-9E84-468D-A427-E4DE4F161CD9}" srcOrd="7" destOrd="0" presId="urn:microsoft.com/office/officeart/2005/8/layout/target3"/>
    <dgm:cxn modelId="{7ED07165-D9CC-4237-83C1-F0A62D873C4E}" type="presParOf" srcId="{00D109E8-949A-4736-95A3-87FF9F1C6774}" destId="{059247ED-B2FC-4D41-9E2A-AFCC18E6B771}" srcOrd="8" destOrd="0" presId="urn:microsoft.com/office/officeart/2005/8/layout/target3"/>
    <dgm:cxn modelId="{A48E5D8E-3114-4CD9-AAB2-8AB52DE03640}" type="presParOf" srcId="{00D109E8-949A-4736-95A3-87FF9F1C6774}" destId="{EA07964F-D9C4-4F15-8778-0E012633E034}" srcOrd="9" destOrd="0" presId="urn:microsoft.com/office/officeart/2005/8/layout/target3"/>
    <dgm:cxn modelId="{6D23DE6D-228C-4F67-8ED4-AC31DDC395C5}" type="presParOf" srcId="{00D109E8-949A-4736-95A3-87FF9F1C6774}" destId="{15336006-2D79-432A-B279-4BF8154249A4}" srcOrd="10" destOrd="0" presId="urn:microsoft.com/office/officeart/2005/8/layout/target3"/>
    <dgm:cxn modelId="{F9D13F59-0945-4397-B36C-8EDA37A60FD2}" type="presParOf" srcId="{00D109E8-949A-4736-95A3-87FF9F1C6774}" destId="{6241B338-10BA-4110-88E4-F4F9FD5B7206}"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330BEA-2063-4731-9CAA-01E579AC19E3}" type="doc">
      <dgm:prSet loTypeId="urn:microsoft.com/office/officeart/2005/8/layout/hProcess9" loCatId="process" qsTypeId="urn:microsoft.com/office/officeart/2005/8/quickstyle/simple1" qsCatId="simple" csTypeId="urn:microsoft.com/office/officeart/2005/8/colors/colorful4" csCatId="colorful" phldr="1"/>
      <dgm:spPr/>
      <dgm:t>
        <a:bodyPr/>
        <a:lstStyle/>
        <a:p>
          <a:endParaRPr lang="en-IN"/>
        </a:p>
      </dgm:t>
    </dgm:pt>
    <dgm:pt modelId="{DA77CF83-A60B-4507-9F0F-EC7C87F543CE}">
      <dgm:prSet custT="1"/>
      <dgm:spPr>
        <a:solidFill>
          <a:schemeClr val="accent4"/>
        </a:solidFill>
      </dgm:spPr>
      <dgm:t>
        <a:bodyPr/>
        <a:lstStyle/>
        <a:p>
          <a:r>
            <a:rPr lang="en-US" sz="7200" b="1" i="0" dirty="0">
              <a:latin typeface="Times New Roman" panose="02020603050405020304" pitchFamily="18" charset="0"/>
              <a:cs typeface="Times New Roman" panose="02020603050405020304" pitchFamily="18" charset="0"/>
            </a:rPr>
            <a:t>Objective</a:t>
          </a:r>
          <a:endParaRPr lang="en-IN" sz="1800" dirty="0">
            <a:latin typeface="Times New Roman" panose="02020603050405020304" pitchFamily="18" charset="0"/>
            <a:cs typeface="Times New Roman" panose="02020603050405020304" pitchFamily="18" charset="0"/>
          </a:endParaRPr>
        </a:p>
      </dgm:t>
    </dgm:pt>
    <dgm:pt modelId="{0CED87A6-DB13-4A01-B9B0-968E3D2F12D3}" type="parTrans" cxnId="{F7B8DE48-CDEA-4081-98F6-693018E14E3D}">
      <dgm:prSet/>
      <dgm:spPr/>
      <dgm:t>
        <a:bodyPr/>
        <a:lstStyle/>
        <a:p>
          <a:endParaRPr lang="en-IN"/>
        </a:p>
      </dgm:t>
    </dgm:pt>
    <dgm:pt modelId="{8BFA6D39-8A40-4A58-BE65-71175CBDE21E}" type="sibTrans" cxnId="{F7B8DE48-CDEA-4081-98F6-693018E14E3D}">
      <dgm:prSet/>
      <dgm:spPr/>
      <dgm:t>
        <a:bodyPr/>
        <a:lstStyle/>
        <a:p>
          <a:endParaRPr lang="en-IN"/>
        </a:p>
      </dgm:t>
    </dgm:pt>
    <dgm:pt modelId="{0F7ADD27-D1F5-4D5E-A439-342D303020DC}">
      <dgm:prSet/>
      <dgm:spPr>
        <a:solidFill>
          <a:srgbClr val="C00000"/>
        </a:solidFill>
      </dgm:spPr>
      <dgm:t>
        <a:bodyPr/>
        <a:lstStyle/>
        <a:p>
          <a:endParaRPr lang="en-IN" dirty="0">
            <a:latin typeface="Times New Roman" panose="02020603050405020304" pitchFamily="18" charset="0"/>
            <a:cs typeface="Times New Roman" panose="02020603050405020304" pitchFamily="18" charset="0"/>
          </a:endParaRPr>
        </a:p>
      </dgm:t>
    </dgm:pt>
    <dgm:pt modelId="{E2C76AA0-952F-4F91-8D16-E965D64CFFCF}" type="parTrans" cxnId="{6574E106-CAC2-4BD5-A7C8-135EF7B7915E}">
      <dgm:prSet/>
      <dgm:spPr/>
      <dgm:t>
        <a:bodyPr/>
        <a:lstStyle/>
        <a:p>
          <a:endParaRPr lang="en-IN"/>
        </a:p>
      </dgm:t>
    </dgm:pt>
    <dgm:pt modelId="{711915B1-67D5-4DC8-B22D-4B81DD73FC9C}" type="sibTrans" cxnId="{6574E106-CAC2-4BD5-A7C8-135EF7B7915E}">
      <dgm:prSet/>
      <dgm:spPr/>
      <dgm:t>
        <a:bodyPr/>
        <a:lstStyle/>
        <a:p>
          <a:endParaRPr lang="en-IN"/>
        </a:p>
      </dgm:t>
    </dgm:pt>
    <dgm:pt modelId="{C32CC882-792E-4531-85E4-7D1D937F3BFD}">
      <dgm:prSet/>
      <dgm:spPr>
        <a:solidFill>
          <a:srgbClr val="C00000"/>
        </a:solidFill>
      </dgm:spPr>
      <dgm:t>
        <a:bodyPr/>
        <a:lstStyle/>
        <a:p>
          <a:r>
            <a:rPr lang="en-US" b="0" i="0">
              <a:latin typeface="Times New Roman" panose="02020603050405020304" pitchFamily="18" charset="0"/>
              <a:cs typeface="Times New Roman" panose="02020603050405020304" pitchFamily="18" charset="0"/>
            </a:rPr>
            <a:t>Scrape the data from swiggy’s website and analyze it.</a:t>
          </a:r>
          <a:endParaRPr lang="en-IN">
            <a:latin typeface="Times New Roman" panose="02020603050405020304" pitchFamily="18" charset="0"/>
            <a:cs typeface="Times New Roman" panose="02020603050405020304" pitchFamily="18" charset="0"/>
          </a:endParaRPr>
        </a:p>
      </dgm:t>
    </dgm:pt>
    <dgm:pt modelId="{0F682B59-50C5-4106-8EBF-4F849497DF6D}" type="parTrans" cxnId="{AD40F40F-9ADD-44E9-BCC3-FC5F288D9C52}">
      <dgm:prSet/>
      <dgm:spPr/>
      <dgm:t>
        <a:bodyPr/>
        <a:lstStyle/>
        <a:p>
          <a:endParaRPr lang="en-IN"/>
        </a:p>
      </dgm:t>
    </dgm:pt>
    <dgm:pt modelId="{E1276E82-9A81-48EC-B439-61C2010B4F69}" type="sibTrans" cxnId="{AD40F40F-9ADD-44E9-BCC3-FC5F288D9C52}">
      <dgm:prSet/>
      <dgm:spPr/>
      <dgm:t>
        <a:bodyPr/>
        <a:lstStyle/>
        <a:p>
          <a:endParaRPr lang="en-IN"/>
        </a:p>
      </dgm:t>
    </dgm:pt>
    <dgm:pt modelId="{A2B8F1A9-9705-4350-B519-CB3B1AD48FFE}">
      <dgm:prSet/>
      <dgm:spPr>
        <a:solidFill>
          <a:srgbClr val="C00000"/>
        </a:solidFill>
      </dgm:spPr>
      <dgm:t>
        <a:bodyPr/>
        <a:lstStyle/>
        <a:p>
          <a:r>
            <a:rPr lang="en-US" b="0" i="0" dirty="0">
              <a:latin typeface="Times New Roman" panose="02020603050405020304" pitchFamily="18" charset="0"/>
              <a:cs typeface="Times New Roman" panose="02020603050405020304" pitchFamily="18" charset="0"/>
            </a:rPr>
            <a:t>After analyzing we have presented the data in  table with details of different column.</a:t>
          </a:r>
          <a:endParaRPr lang="en-IN" dirty="0">
            <a:latin typeface="Times New Roman" panose="02020603050405020304" pitchFamily="18" charset="0"/>
            <a:cs typeface="Times New Roman" panose="02020603050405020304" pitchFamily="18" charset="0"/>
          </a:endParaRPr>
        </a:p>
      </dgm:t>
    </dgm:pt>
    <dgm:pt modelId="{47EA3867-0EEC-49FD-B1B2-AAB816370971}" type="parTrans" cxnId="{93A294BA-D025-4CBB-B7C0-EF8233E30F59}">
      <dgm:prSet/>
      <dgm:spPr/>
      <dgm:t>
        <a:bodyPr/>
        <a:lstStyle/>
        <a:p>
          <a:endParaRPr lang="en-IN"/>
        </a:p>
      </dgm:t>
    </dgm:pt>
    <dgm:pt modelId="{C632333E-79F6-42B2-919A-3C0819F46BB7}" type="sibTrans" cxnId="{93A294BA-D025-4CBB-B7C0-EF8233E30F59}">
      <dgm:prSet/>
      <dgm:spPr/>
      <dgm:t>
        <a:bodyPr/>
        <a:lstStyle/>
        <a:p>
          <a:endParaRPr lang="en-IN"/>
        </a:p>
      </dgm:t>
    </dgm:pt>
    <dgm:pt modelId="{040CD405-3168-4AA5-BCF6-92AA5FAEFEEC}">
      <dgm:prSet/>
      <dgm:spPr>
        <a:solidFill>
          <a:srgbClr val="C00000"/>
        </a:solidFill>
      </dgm:spPr>
      <dgm:t>
        <a:bodyPr/>
        <a:lstStyle/>
        <a:p>
          <a:r>
            <a:rPr lang="en-US" b="0" i="0">
              <a:latin typeface="Times New Roman" panose="02020603050405020304" pitchFamily="18" charset="0"/>
              <a:cs typeface="Times New Roman" panose="02020603050405020304" pitchFamily="18" charset="0"/>
            </a:rPr>
            <a:t>Identify the various factors like highest rating, most popular cuisines, expensive restaurant, location wise rating via graphs.</a:t>
          </a:r>
          <a:endParaRPr lang="en-IN">
            <a:latin typeface="Times New Roman" panose="02020603050405020304" pitchFamily="18" charset="0"/>
            <a:cs typeface="Times New Roman" panose="02020603050405020304" pitchFamily="18" charset="0"/>
          </a:endParaRPr>
        </a:p>
      </dgm:t>
    </dgm:pt>
    <dgm:pt modelId="{E4FDB08C-E533-4318-82B1-D4E0288CBBE0}" type="parTrans" cxnId="{A8C9249F-3E86-429C-9626-38A735D980ED}">
      <dgm:prSet/>
      <dgm:spPr/>
      <dgm:t>
        <a:bodyPr/>
        <a:lstStyle/>
        <a:p>
          <a:endParaRPr lang="en-IN"/>
        </a:p>
      </dgm:t>
    </dgm:pt>
    <dgm:pt modelId="{59F7BEE3-469F-4732-82EC-38EF6F2C9F2B}" type="sibTrans" cxnId="{A8C9249F-3E86-429C-9626-38A735D980ED}">
      <dgm:prSet/>
      <dgm:spPr/>
      <dgm:t>
        <a:bodyPr/>
        <a:lstStyle/>
        <a:p>
          <a:endParaRPr lang="en-IN"/>
        </a:p>
      </dgm:t>
    </dgm:pt>
    <dgm:pt modelId="{FE38C1A9-B171-412F-8F63-0543C22AF56F}">
      <dgm:prSet/>
      <dgm:spPr>
        <a:solidFill>
          <a:srgbClr val="C00000"/>
        </a:solidFill>
      </dgm:spPr>
      <dgm:t>
        <a:bodyPr/>
        <a:lstStyle/>
        <a:p>
          <a:r>
            <a:rPr lang="en-US" b="0" i="0" dirty="0">
              <a:latin typeface="Times New Roman" panose="02020603050405020304" pitchFamily="18" charset="0"/>
              <a:cs typeface="Times New Roman" panose="02020603050405020304" pitchFamily="18" charset="0"/>
            </a:rPr>
            <a:t>Finally we managed to get some insights from the data and we have made a dashboard according to it.</a:t>
          </a:r>
          <a:endParaRPr lang="en-IN" dirty="0">
            <a:latin typeface="Times New Roman" panose="02020603050405020304" pitchFamily="18" charset="0"/>
            <a:cs typeface="Times New Roman" panose="02020603050405020304" pitchFamily="18" charset="0"/>
          </a:endParaRPr>
        </a:p>
      </dgm:t>
    </dgm:pt>
    <dgm:pt modelId="{7D36F7DB-9C8C-4FCC-BD70-AC1801ABAFC6}" type="parTrans" cxnId="{0F2BE69B-AF95-4373-BD51-86750AD934EA}">
      <dgm:prSet/>
      <dgm:spPr/>
      <dgm:t>
        <a:bodyPr/>
        <a:lstStyle/>
        <a:p>
          <a:endParaRPr lang="en-IN"/>
        </a:p>
      </dgm:t>
    </dgm:pt>
    <dgm:pt modelId="{B43B9836-CB3C-463A-B698-483C56885705}" type="sibTrans" cxnId="{0F2BE69B-AF95-4373-BD51-86750AD934EA}">
      <dgm:prSet/>
      <dgm:spPr/>
      <dgm:t>
        <a:bodyPr/>
        <a:lstStyle/>
        <a:p>
          <a:endParaRPr lang="en-IN"/>
        </a:p>
      </dgm:t>
    </dgm:pt>
    <dgm:pt modelId="{0E966682-DC1B-499E-87DC-C67C8A2DBB17}" type="pres">
      <dgm:prSet presAssocID="{7F330BEA-2063-4731-9CAA-01E579AC19E3}" presName="CompostProcess" presStyleCnt="0">
        <dgm:presLayoutVars>
          <dgm:dir/>
          <dgm:resizeHandles val="exact"/>
        </dgm:presLayoutVars>
      </dgm:prSet>
      <dgm:spPr/>
    </dgm:pt>
    <dgm:pt modelId="{6343B272-7BBA-4066-A081-D6D9DDEEC270}" type="pres">
      <dgm:prSet presAssocID="{7F330BEA-2063-4731-9CAA-01E579AC19E3}" presName="arrow" presStyleLbl="bgShp" presStyleIdx="0" presStyleCnt="1"/>
      <dgm:spPr>
        <a:solidFill>
          <a:schemeClr val="accent2"/>
        </a:solidFill>
      </dgm:spPr>
    </dgm:pt>
    <dgm:pt modelId="{7CEA5E07-E8B5-48B2-9559-7DD83B50AD14}" type="pres">
      <dgm:prSet presAssocID="{7F330BEA-2063-4731-9CAA-01E579AC19E3}" presName="linearProcess" presStyleCnt="0"/>
      <dgm:spPr/>
    </dgm:pt>
    <dgm:pt modelId="{A9CCA643-D988-476C-90B6-BAE7809663E0}" type="pres">
      <dgm:prSet presAssocID="{DA77CF83-A60B-4507-9F0F-EC7C87F543CE}" presName="textNode" presStyleLbl="node1" presStyleIdx="0" presStyleCnt="2">
        <dgm:presLayoutVars>
          <dgm:bulletEnabled val="1"/>
        </dgm:presLayoutVars>
      </dgm:prSet>
      <dgm:spPr/>
    </dgm:pt>
    <dgm:pt modelId="{EB0D7B25-1A9E-42E8-8D66-CBA7C65E82D4}" type="pres">
      <dgm:prSet presAssocID="{8BFA6D39-8A40-4A58-BE65-71175CBDE21E}" presName="sibTrans" presStyleCnt="0"/>
      <dgm:spPr/>
    </dgm:pt>
    <dgm:pt modelId="{E9360808-1F7A-4F82-81CC-E283CC83E681}" type="pres">
      <dgm:prSet presAssocID="{0F7ADD27-D1F5-4D5E-A439-342D303020DC}" presName="textNode" presStyleLbl="node1" presStyleIdx="1" presStyleCnt="2">
        <dgm:presLayoutVars>
          <dgm:bulletEnabled val="1"/>
        </dgm:presLayoutVars>
      </dgm:prSet>
      <dgm:spPr/>
    </dgm:pt>
  </dgm:ptLst>
  <dgm:cxnLst>
    <dgm:cxn modelId="{6574E106-CAC2-4BD5-A7C8-135EF7B7915E}" srcId="{7F330BEA-2063-4731-9CAA-01E579AC19E3}" destId="{0F7ADD27-D1F5-4D5E-A439-342D303020DC}" srcOrd="1" destOrd="0" parTransId="{E2C76AA0-952F-4F91-8D16-E965D64CFFCF}" sibTransId="{711915B1-67D5-4DC8-B22D-4B81DD73FC9C}"/>
    <dgm:cxn modelId="{AD40F40F-9ADD-44E9-BCC3-FC5F288D9C52}" srcId="{0F7ADD27-D1F5-4D5E-A439-342D303020DC}" destId="{C32CC882-792E-4531-85E4-7D1D937F3BFD}" srcOrd="0" destOrd="0" parTransId="{0F682B59-50C5-4106-8EBF-4F849497DF6D}" sibTransId="{E1276E82-9A81-48EC-B439-61C2010B4F69}"/>
    <dgm:cxn modelId="{B2EAD911-BA85-4D63-B926-781C725601ED}" type="presOf" srcId="{C32CC882-792E-4531-85E4-7D1D937F3BFD}" destId="{E9360808-1F7A-4F82-81CC-E283CC83E681}" srcOrd="0" destOrd="1" presId="urn:microsoft.com/office/officeart/2005/8/layout/hProcess9"/>
    <dgm:cxn modelId="{4F87E921-3243-452D-AE6B-801D1852D6EC}" type="presOf" srcId="{DA77CF83-A60B-4507-9F0F-EC7C87F543CE}" destId="{A9CCA643-D988-476C-90B6-BAE7809663E0}" srcOrd="0" destOrd="0" presId="urn:microsoft.com/office/officeart/2005/8/layout/hProcess9"/>
    <dgm:cxn modelId="{F7B8DE48-CDEA-4081-98F6-693018E14E3D}" srcId="{7F330BEA-2063-4731-9CAA-01E579AC19E3}" destId="{DA77CF83-A60B-4507-9F0F-EC7C87F543CE}" srcOrd="0" destOrd="0" parTransId="{0CED87A6-DB13-4A01-B9B0-968E3D2F12D3}" sibTransId="{8BFA6D39-8A40-4A58-BE65-71175CBDE21E}"/>
    <dgm:cxn modelId="{68511B6E-7BE9-430B-B1D1-7C6BE2852960}" type="presOf" srcId="{A2B8F1A9-9705-4350-B519-CB3B1AD48FFE}" destId="{E9360808-1F7A-4F82-81CC-E283CC83E681}" srcOrd="0" destOrd="2" presId="urn:microsoft.com/office/officeart/2005/8/layout/hProcess9"/>
    <dgm:cxn modelId="{CD821872-F196-4003-A6E2-D9CC541C5F74}" type="presOf" srcId="{0F7ADD27-D1F5-4D5E-A439-342D303020DC}" destId="{E9360808-1F7A-4F82-81CC-E283CC83E681}" srcOrd="0" destOrd="0" presId="urn:microsoft.com/office/officeart/2005/8/layout/hProcess9"/>
    <dgm:cxn modelId="{0F2BE69B-AF95-4373-BD51-86750AD934EA}" srcId="{0F7ADD27-D1F5-4D5E-A439-342D303020DC}" destId="{FE38C1A9-B171-412F-8F63-0543C22AF56F}" srcOrd="3" destOrd="0" parTransId="{7D36F7DB-9C8C-4FCC-BD70-AC1801ABAFC6}" sibTransId="{B43B9836-CB3C-463A-B698-483C56885705}"/>
    <dgm:cxn modelId="{A8C9249F-3E86-429C-9626-38A735D980ED}" srcId="{0F7ADD27-D1F5-4D5E-A439-342D303020DC}" destId="{040CD405-3168-4AA5-BCF6-92AA5FAEFEEC}" srcOrd="2" destOrd="0" parTransId="{E4FDB08C-E533-4318-82B1-D4E0288CBBE0}" sibTransId="{59F7BEE3-469F-4732-82EC-38EF6F2C9F2B}"/>
    <dgm:cxn modelId="{93A294BA-D025-4CBB-B7C0-EF8233E30F59}" srcId="{0F7ADD27-D1F5-4D5E-A439-342D303020DC}" destId="{A2B8F1A9-9705-4350-B519-CB3B1AD48FFE}" srcOrd="1" destOrd="0" parTransId="{47EA3867-0EEC-49FD-B1B2-AAB816370971}" sibTransId="{C632333E-79F6-42B2-919A-3C0819F46BB7}"/>
    <dgm:cxn modelId="{9C8746BC-719A-4B39-B6A3-DFCD5F1AA993}" type="presOf" srcId="{FE38C1A9-B171-412F-8F63-0543C22AF56F}" destId="{E9360808-1F7A-4F82-81CC-E283CC83E681}" srcOrd="0" destOrd="4" presId="urn:microsoft.com/office/officeart/2005/8/layout/hProcess9"/>
    <dgm:cxn modelId="{EAC17ED3-79A2-454C-B83E-3760AC9806CA}" type="presOf" srcId="{7F330BEA-2063-4731-9CAA-01E579AC19E3}" destId="{0E966682-DC1B-499E-87DC-C67C8A2DBB17}" srcOrd="0" destOrd="0" presId="urn:microsoft.com/office/officeart/2005/8/layout/hProcess9"/>
    <dgm:cxn modelId="{296F75DF-0E44-4617-8806-CC3CDB0ECC1D}" type="presOf" srcId="{040CD405-3168-4AA5-BCF6-92AA5FAEFEEC}" destId="{E9360808-1F7A-4F82-81CC-E283CC83E681}" srcOrd="0" destOrd="3" presId="urn:microsoft.com/office/officeart/2005/8/layout/hProcess9"/>
    <dgm:cxn modelId="{EF22F187-49A8-4882-BB0A-46F516E73529}" type="presParOf" srcId="{0E966682-DC1B-499E-87DC-C67C8A2DBB17}" destId="{6343B272-7BBA-4066-A081-D6D9DDEEC270}" srcOrd="0" destOrd="0" presId="urn:microsoft.com/office/officeart/2005/8/layout/hProcess9"/>
    <dgm:cxn modelId="{FE839330-CFA1-40B2-92FD-9A5CACB692D9}" type="presParOf" srcId="{0E966682-DC1B-499E-87DC-C67C8A2DBB17}" destId="{7CEA5E07-E8B5-48B2-9559-7DD83B50AD14}" srcOrd="1" destOrd="0" presId="urn:microsoft.com/office/officeart/2005/8/layout/hProcess9"/>
    <dgm:cxn modelId="{6CEABE1A-5FA2-4D56-951B-48E1F2233BAF}" type="presParOf" srcId="{7CEA5E07-E8B5-48B2-9559-7DD83B50AD14}" destId="{A9CCA643-D988-476C-90B6-BAE7809663E0}" srcOrd="0" destOrd="0" presId="urn:microsoft.com/office/officeart/2005/8/layout/hProcess9"/>
    <dgm:cxn modelId="{F6045E03-BA46-481A-9C6A-F2A8E41E8016}" type="presParOf" srcId="{7CEA5E07-E8B5-48B2-9559-7DD83B50AD14}" destId="{EB0D7B25-1A9E-42E8-8D66-CBA7C65E82D4}" srcOrd="1" destOrd="0" presId="urn:microsoft.com/office/officeart/2005/8/layout/hProcess9"/>
    <dgm:cxn modelId="{5303534A-C05A-4CEC-8C93-9785E07A2385}" type="presParOf" srcId="{7CEA5E07-E8B5-48B2-9559-7DD83B50AD14}" destId="{E9360808-1F7A-4F82-81CC-E283CC83E681}"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5B57196-5EB8-4FF0-9EB5-B498964EC91E}"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IN"/>
        </a:p>
      </dgm:t>
    </dgm:pt>
    <dgm:pt modelId="{798BC9AB-3D70-462A-824B-CB61C682CD17}">
      <dgm:prSet/>
      <dgm:spPr>
        <a:solidFill>
          <a:schemeClr val="accent2"/>
        </a:solidFill>
      </dgm:spPr>
      <dgm:t>
        <a:bodyPr/>
        <a:lstStyle/>
        <a:p>
          <a:r>
            <a:rPr lang="en-US" b="1" i="0" dirty="0">
              <a:latin typeface="Algerian" panose="04020705040A02060702" pitchFamily="82" charset="0"/>
            </a:rPr>
            <a:t>Insights</a:t>
          </a:r>
          <a:endParaRPr lang="en-IN" dirty="0">
            <a:latin typeface="Algerian" panose="04020705040A02060702" pitchFamily="82" charset="0"/>
          </a:endParaRPr>
        </a:p>
      </dgm:t>
    </dgm:pt>
    <dgm:pt modelId="{2A8F0025-FE43-4917-A5B5-3842D7551AA5}" type="parTrans" cxnId="{6321208C-D0EC-4FC6-AFE7-01B0CBD9293D}">
      <dgm:prSet/>
      <dgm:spPr/>
      <dgm:t>
        <a:bodyPr/>
        <a:lstStyle/>
        <a:p>
          <a:endParaRPr lang="en-IN"/>
        </a:p>
      </dgm:t>
    </dgm:pt>
    <dgm:pt modelId="{B3F204D6-38EF-48C5-8A26-9C9C35F92981}" type="sibTrans" cxnId="{6321208C-D0EC-4FC6-AFE7-01B0CBD9293D}">
      <dgm:prSet/>
      <dgm:spPr/>
      <dgm:t>
        <a:bodyPr/>
        <a:lstStyle/>
        <a:p>
          <a:endParaRPr lang="en-IN"/>
        </a:p>
      </dgm:t>
    </dgm:pt>
    <dgm:pt modelId="{ECEADB13-1F58-44EF-97FF-63A4C64F4670}" type="pres">
      <dgm:prSet presAssocID="{75B57196-5EB8-4FF0-9EB5-B498964EC91E}" presName="Name0" presStyleCnt="0">
        <dgm:presLayoutVars>
          <dgm:dir/>
          <dgm:resizeHandles val="exact"/>
        </dgm:presLayoutVars>
      </dgm:prSet>
      <dgm:spPr/>
    </dgm:pt>
    <dgm:pt modelId="{46ECA978-E19A-4211-8FE6-B7C096797EE7}" type="pres">
      <dgm:prSet presAssocID="{75B57196-5EB8-4FF0-9EB5-B498964EC91E}" presName="fgShape" presStyleLbl="fgShp" presStyleIdx="0" presStyleCnt="1"/>
      <dgm:spPr>
        <a:solidFill>
          <a:schemeClr val="accent4"/>
        </a:solidFill>
      </dgm:spPr>
    </dgm:pt>
    <dgm:pt modelId="{02175782-0B38-47E7-9C01-F7A338165569}" type="pres">
      <dgm:prSet presAssocID="{75B57196-5EB8-4FF0-9EB5-B498964EC91E}" presName="linComp" presStyleCnt="0"/>
      <dgm:spPr/>
    </dgm:pt>
    <dgm:pt modelId="{A5B24280-8AB0-4412-89FC-79FBE7083DDC}" type="pres">
      <dgm:prSet presAssocID="{798BC9AB-3D70-462A-824B-CB61C682CD17}" presName="compNode" presStyleCnt="0"/>
      <dgm:spPr/>
    </dgm:pt>
    <dgm:pt modelId="{2EA9FE06-A98D-49AF-9C5E-62FDB5F5ED1B}" type="pres">
      <dgm:prSet presAssocID="{798BC9AB-3D70-462A-824B-CB61C682CD17}" presName="bkgdShape" presStyleLbl="node1" presStyleIdx="0" presStyleCnt="1" custLinFactNeighborX="-1439" custLinFactNeighborY="34625"/>
      <dgm:spPr/>
    </dgm:pt>
    <dgm:pt modelId="{06862DFE-8F63-4E79-BCCE-872F904E663E}" type="pres">
      <dgm:prSet presAssocID="{798BC9AB-3D70-462A-824B-CB61C682CD17}" presName="nodeTx" presStyleLbl="node1" presStyleIdx="0" presStyleCnt="1">
        <dgm:presLayoutVars>
          <dgm:bulletEnabled val="1"/>
        </dgm:presLayoutVars>
      </dgm:prSet>
      <dgm:spPr/>
    </dgm:pt>
    <dgm:pt modelId="{5C726839-7B6F-4781-A59F-FB9AE6F1DAF2}" type="pres">
      <dgm:prSet presAssocID="{798BC9AB-3D70-462A-824B-CB61C682CD17}" presName="invisiNode" presStyleLbl="node1" presStyleIdx="0" presStyleCnt="1"/>
      <dgm:spPr/>
    </dgm:pt>
    <dgm:pt modelId="{0A19E901-0A50-4DB4-ABE4-2ED6524BA496}" type="pres">
      <dgm:prSet presAssocID="{798BC9AB-3D70-462A-824B-CB61C682CD17}" presName="imagNode" presStyleLbl="fgImgPlace1" presStyleIdx="0" presStyleCnt="1"/>
      <dgm:spPr>
        <a:blipFill rotWithShape="1">
          <a:blip xmlns:r="http://schemas.openxmlformats.org/officeDocument/2006/relationships" r:embed="rId1"/>
          <a:srcRect/>
          <a:stretch>
            <a:fillRect/>
          </a:stretch>
        </a:blipFill>
      </dgm:spPr>
    </dgm:pt>
  </dgm:ptLst>
  <dgm:cxnLst>
    <dgm:cxn modelId="{2038F062-5E8B-4056-80E1-7622D9949151}" type="presOf" srcId="{75B57196-5EB8-4FF0-9EB5-B498964EC91E}" destId="{ECEADB13-1F58-44EF-97FF-63A4C64F4670}" srcOrd="0" destOrd="0" presId="urn:microsoft.com/office/officeart/2005/8/layout/hList7"/>
    <dgm:cxn modelId="{6321208C-D0EC-4FC6-AFE7-01B0CBD9293D}" srcId="{75B57196-5EB8-4FF0-9EB5-B498964EC91E}" destId="{798BC9AB-3D70-462A-824B-CB61C682CD17}" srcOrd="0" destOrd="0" parTransId="{2A8F0025-FE43-4917-A5B5-3842D7551AA5}" sibTransId="{B3F204D6-38EF-48C5-8A26-9C9C35F92981}"/>
    <dgm:cxn modelId="{66AD1B9C-A485-4EB0-A935-8C4CA215136F}" type="presOf" srcId="{798BC9AB-3D70-462A-824B-CB61C682CD17}" destId="{06862DFE-8F63-4E79-BCCE-872F904E663E}" srcOrd="1" destOrd="0" presId="urn:microsoft.com/office/officeart/2005/8/layout/hList7"/>
    <dgm:cxn modelId="{07E400B2-AA93-4419-9E05-AEF809C99A0A}" type="presOf" srcId="{798BC9AB-3D70-462A-824B-CB61C682CD17}" destId="{2EA9FE06-A98D-49AF-9C5E-62FDB5F5ED1B}" srcOrd="0" destOrd="0" presId="urn:microsoft.com/office/officeart/2005/8/layout/hList7"/>
    <dgm:cxn modelId="{E6585A4D-F776-4C98-AEEC-F1437770F351}" type="presParOf" srcId="{ECEADB13-1F58-44EF-97FF-63A4C64F4670}" destId="{46ECA978-E19A-4211-8FE6-B7C096797EE7}" srcOrd="0" destOrd="0" presId="urn:microsoft.com/office/officeart/2005/8/layout/hList7"/>
    <dgm:cxn modelId="{BF818FBF-FDBB-4D15-A7FB-038D2C7C1A88}" type="presParOf" srcId="{ECEADB13-1F58-44EF-97FF-63A4C64F4670}" destId="{02175782-0B38-47E7-9C01-F7A338165569}" srcOrd="1" destOrd="0" presId="urn:microsoft.com/office/officeart/2005/8/layout/hList7"/>
    <dgm:cxn modelId="{DBD9ED3A-6319-4175-A30A-B38C502C0D10}" type="presParOf" srcId="{02175782-0B38-47E7-9C01-F7A338165569}" destId="{A5B24280-8AB0-4412-89FC-79FBE7083DDC}" srcOrd="0" destOrd="0" presId="urn:microsoft.com/office/officeart/2005/8/layout/hList7"/>
    <dgm:cxn modelId="{7ED4E5DB-DA3B-4E78-8E48-07FD3DDB5BBA}" type="presParOf" srcId="{A5B24280-8AB0-4412-89FC-79FBE7083DDC}" destId="{2EA9FE06-A98D-49AF-9C5E-62FDB5F5ED1B}" srcOrd="0" destOrd="0" presId="urn:microsoft.com/office/officeart/2005/8/layout/hList7"/>
    <dgm:cxn modelId="{25BEAD11-9B71-441F-984D-0A5ECA0C9239}" type="presParOf" srcId="{A5B24280-8AB0-4412-89FC-79FBE7083DDC}" destId="{06862DFE-8F63-4E79-BCCE-872F904E663E}" srcOrd="1" destOrd="0" presId="urn:microsoft.com/office/officeart/2005/8/layout/hList7"/>
    <dgm:cxn modelId="{2B649152-6DC6-457C-B0D6-C78C10C46C3C}" type="presParOf" srcId="{A5B24280-8AB0-4412-89FC-79FBE7083DDC}" destId="{5C726839-7B6F-4781-A59F-FB9AE6F1DAF2}" srcOrd="2" destOrd="0" presId="urn:microsoft.com/office/officeart/2005/8/layout/hList7"/>
    <dgm:cxn modelId="{04F86082-E85D-424B-A5BB-9CC28D54E2E2}" type="presParOf" srcId="{A5B24280-8AB0-4412-89FC-79FBE7083DDC}" destId="{0A19E901-0A50-4DB4-ABE4-2ED6524BA49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FCD040-FCE3-45DC-BDA4-E47270A34D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6EEF227-3199-4D72-9B37-0DA4EBE36244}">
      <dgm:prSet/>
      <dgm:spPr>
        <a:solidFill>
          <a:schemeClr val="accent2"/>
        </a:solidFill>
      </dgm:spPr>
      <dgm:t>
        <a:bodyPr/>
        <a:lstStyle/>
        <a:p>
          <a:r>
            <a:rPr lang="en-US" b="1" i="0" dirty="0">
              <a:latin typeface="Algerian" panose="04020705040A02060702" pitchFamily="82" charset="0"/>
              <a:cs typeface="Times New Roman" panose="02020603050405020304" pitchFamily="18" charset="0"/>
            </a:rPr>
            <a:t>Area wise distribution of restaurant</a:t>
          </a:r>
          <a:br>
            <a:rPr lang="en-US" b="1" i="0" dirty="0">
              <a:latin typeface="Algerian" panose="04020705040A02060702" pitchFamily="82" charset="0"/>
              <a:cs typeface="Times New Roman" panose="02020603050405020304" pitchFamily="18" charset="0"/>
            </a:rPr>
          </a:br>
          <a:endParaRPr lang="en-IN" dirty="0">
            <a:latin typeface="Algerian" panose="04020705040A02060702" pitchFamily="82" charset="0"/>
            <a:cs typeface="Times New Roman" panose="02020603050405020304" pitchFamily="18" charset="0"/>
          </a:endParaRPr>
        </a:p>
      </dgm:t>
    </dgm:pt>
    <dgm:pt modelId="{C8B4DBD6-1D5C-47CF-BA30-00F92F6B1F29}" type="parTrans" cxnId="{BFA375D3-1EE4-4F54-B045-50B72EBF1C29}">
      <dgm:prSet/>
      <dgm:spPr/>
      <dgm:t>
        <a:bodyPr/>
        <a:lstStyle/>
        <a:p>
          <a:endParaRPr lang="en-IN"/>
        </a:p>
      </dgm:t>
    </dgm:pt>
    <dgm:pt modelId="{560AA7B5-DA91-480B-8ED6-07336D0D7182}" type="sibTrans" cxnId="{BFA375D3-1EE4-4F54-B045-50B72EBF1C29}">
      <dgm:prSet/>
      <dgm:spPr/>
      <dgm:t>
        <a:bodyPr/>
        <a:lstStyle/>
        <a:p>
          <a:endParaRPr lang="en-IN"/>
        </a:p>
      </dgm:t>
    </dgm:pt>
    <dgm:pt modelId="{9C275859-563E-4259-8F4A-F75F68158B44}" type="pres">
      <dgm:prSet presAssocID="{97FCD040-FCE3-45DC-BDA4-E47270A34DC1}" presName="linear" presStyleCnt="0">
        <dgm:presLayoutVars>
          <dgm:animLvl val="lvl"/>
          <dgm:resizeHandles val="exact"/>
        </dgm:presLayoutVars>
      </dgm:prSet>
      <dgm:spPr/>
    </dgm:pt>
    <dgm:pt modelId="{FE3DBDC1-063E-4B72-BC6D-3852B72F6CEC}" type="pres">
      <dgm:prSet presAssocID="{A6EEF227-3199-4D72-9B37-0DA4EBE36244}" presName="parentText" presStyleLbl="node1" presStyleIdx="0" presStyleCnt="1">
        <dgm:presLayoutVars>
          <dgm:chMax val="0"/>
          <dgm:bulletEnabled val="1"/>
        </dgm:presLayoutVars>
      </dgm:prSet>
      <dgm:spPr/>
    </dgm:pt>
  </dgm:ptLst>
  <dgm:cxnLst>
    <dgm:cxn modelId="{64567BBD-9C07-4C3F-B747-520E37FB7CD3}" type="presOf" srcId="{97FCD040-FCE3-45DC-BDA4-E47270A34DC1}" destId="{9C275859-563E-4259-8F4A-F75F68158B44}" srcOrd="0" destOrd="0" presId="urn:microsoft.com/office/officeart/2005/8/layout/vList2"/>
    <dgm:cxn modelId="{BFA375D3-1EE4-4F54-B045-50B72EBF1C29}" srcId="{97FCD040-FCE3-45DC-BDA4-E47270A34DC1}" destId="{A6EEF227-3199-4D72-9B37-0DA4EBE36244}" srcOrd="0" destOrd="0" parTransId="{C8B4DBD6-1D5C-47CF-BA30-00F92F6B1F29}" sibTransId="{560AA7B5-DA91-480B-8ED6-07336D0D7182}"/>
    <dgm:cxn modelId="{6DD415F5-2C0E-450E-A925-924D52CFB715}" type="presOf" srcId="{A6EEF227-3199-4D72-9B37-0DA4EBE36244}" destId="{FE3DBDC1-063E-4B72-BC6D-3852B72F6CEC}" srcOrd="0" destOrd="0" presId="urn:microsoft.com/office/officeart/2005/8/layout/vList2"/>
    <dgm:cxn modelId="{7A09108A-5024-4712-A0E0-9EC8779F0552}" type="presParOf" srcId="{9C275859-563E-4259-8F4A-F75F68158B44}" destId="{FE3DBDC1-063E-4B72-BC6D-3852B72F6CE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A46BB0-9B54-4CE2-8762-520841BE59D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9CBEEC6-DEB2-4C3E-A928-0CA15F264FBD}">
      <dgm:prSet/>
      <dgm:spPr>
        <a:solidFill>
          <a:schemeClr val="accent2"/>
        </a:solidFill>
      </dgm:spPr>
      <dgm:t>
        <a:bodyPr/>
        <a:lstStyle/>
        <a:p>
          <a:r>
            <a:rPr lang="en-US" b="1" i="0" dirty="0">
              <a:latin typeface="Algerian" panose="04020705040A02060702" pitchFamily="82" charset="0"/>
              <a:cs typeface="Times New Roman" panose="02020603050405020304" pitchFamily="18" charset="0"/>
            </a:rPr>
            <a:t>AREA WISE CHEAP RESTAURANT</a:t>
          </a:r>
          <a:endParaRPr lang="en-IN" dirty="0">
            <a:latin typeface="Algerian" panose="04020705040A02060702" pitchFamily="82" charset="0"/>
            <a:cs typeface="Times New Roman" panose="02020603050405020304" pitchFamily="18" charset="0"/>
          </a:endParaRPr>
        </a:p>
      </dgm:t>
    </dgm:pt>
    <dgm:pt modelId="{A2CAB6F6-2468-419C-BB92-1F014BDC9FC1}" type="parTrans" cxnId="{37169462-CF6C-4D11-91EF-CEFA47F2D1A1}">
      <dgm:prSet/>
      <dgm:spPr/>
      <dgm:t>
        <a:bodyPr/>
        <a:lstStyle/>
        <a:p>
          <a:endParaRPr lang="en-IN"/>
        </a:p>
      </dgm:t>
    </dgm:pt>
    <dgm:pt modelId="{B0508E62-88DE-49CD-8853-AF42D0DA28A6}" type="sibTrans" cxnId="{37169462-CF6C-4D11-91EF-CEFA47F2D1A1}">
      <dgm:prSet/>
      <dgm:spPr/>
      <dgm:t>
        <a:bodyPr/>
        <a:lstStyle/>
        <a:p>
          <a:endParaRPr lang="en-IN"/>
        </a:p>
      </dgm:t>
    </dgm:pt>
    <dgm:pt modelId="{D69D9DD8-B918-4514-ACAF-21AF2A21200D}" type="pres">
      <dgm:prSet presAssocID="{0BA46BB0-9B54-4CE2-8762-520841BE59DB}" presName="linear" presStyleCnt="0">
        <dgm:presLayoutVars>
          <dgm:animLvl val="lvl"/>
          <dgm:resizeHandles val="exact"/>
        </dgm:presLayoutVars>
      </dgm:prSet>
      <dgm:spPr/>
    </dgm:pt>
    <dgm:pt modelId="{33246003-4655-4BA8-A325-2456A31EA696}" type="pres">
      <dgm:prSet presAssocID="{89CBEEC6-DEB2-4C3E-A928-0CA15F264FBD}" presName="parentText" presStyleLbl="node1" presStyleIdx="0" presStyleCnt="1" custLinFactNeighborX="-3778" custLinFactNeighborY="18222">
        <dgm:presLayoutVars>
          <dgm:chMax val="0"/>
          <dgm:bulletEnabled val="1"/>
        </dgm:presLayoutVars>
      </dgm:prSet>
      <dgm:spPr/>
    </dgm:pt>
  </dgm:ptLst>
  <dgm:cxnLst>
    <dgm:cxn modelId="{37169462-CF6C-4D11-91EF-CEFA47F2D1A1}" srcId="{0BA46BB0-9B54-4CE2-8762-520841BE59DB}" destId="{89CBEEC6-DEB2-4C3E-A928-0CA15F264FBD}" srcOrd="0" destOrd="0" parTransId="{A2CAB6F6-2468-419C-BB92-1F014BDC9FC1}" sibTransId="{B0508E62-88DE-49CD-8853-AF42D0DA28A6}"/>
    <dgm:cxn modelId="{3101907E-6651-4F40-9FB1-F5A34CD7635A}" type="presOf" srcId="{0BA46BB0-9B54-4CE2-8762-520841BE59DB}" destId="{D69D9DD8-B918-4514-ACAF-21AF2A21200D}" srcOrd="0" destOrd="0" presId="urn:microsoft.com/office/officeart/2005/8/layout/vList2"/>
    <dgm:cxn modelId="{D6D927E5-4F0A-4FBB-B265-DD9C43EE523C}" type="presOf" srcId="{89CBEEC6-DEB2-4C3E-A928-0CA15F264FBD}" destId="{33246003-4655-4BA8-A325-2456A31EA696}" srcOrd="0" destOrd="0" presId="urn:microsoft.com/office/officeart/2005/8/layout/vList2"/>
    <dgm:cxn modelId="{793AAA9D-B1F3-44E7-91E5-DFA0E9EF25AC}" type="presParOf" srcId="{D69D9DD8-B918-4514-ACAF-21AF2A21200D}" destId="{33246003-4655-4BA8-A325-2456A31EA6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8756EF-A15D-46EF-9E53-5C3EA84AFF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08EEE4F-CDA1-41B7-9648-80CD294E9E1A}">
      <dgm:prSet/>
      <dgm:spPr>
        <a:solidFill>
          <a:schemeClr val="accent2"/>
        </a:solidFill>
      </dgm:spPr>
      <dgm:t>
        <a:bodyPr/>
        <a:lstStyle/>
        <a:p>
          <a:r>
            <a:rPr lang="en-US" b="1" i="0" dirty="0">
              <a:latin typeface="Algerian" panose="04020705040A02060702" pitchFamily="82" charset="0"/>
            </a:rPr>
            <a:t>Area wise expensive restaurant</a:t>
          </a:r>
          <a:endParaRPr lang="en-IN" dirty="0">
            <a:latin typeface="Algerian" panose="04020705040A02060702" pitchFamily="82" charset="0"/>
          </a:endParaRPr>
        </a:p>
      </dgm:t>
    </dgm:pt>
    <dgm:pt modelId="{98D51DA3-9763-4CB9-86BB-884F1750B354}" type="parTrans" cxnId="{83403EFE-B5EB-4DD3-AEBE-494D74F9BE9D}">
      <dgm:prSet/>
      <dgm:spPr/>
      <dgm:t>
        <a:bodyPr/>
        <a:lstStyle/>
        <a:p>
          <a:endParaRPr lang="en-IN"/>
        </a:p>
      </dgm:t>
    </dgm:pt>
    <dgm:pt modelId="{AC869168-FF1A-4629-BCF6-A9496C3D0D4A}" type="sibTrans" cxnId="{83403EFE-B5EB-4DD3-AEBE-494D74F9BE9D}">
      <dgm:prSet/>
      <dgm:spPr/>
      <dgm:t>
        <a:bodyPr/>
        <a:lstStyle/>
        <a:p>
          <a:endParaRPr lang="en-IN"/>
        </a:p>
      </dgm:t>
    </dgm:pt>
    <dgm:pt modelId="{2D780ACB-048E-4908-B6D8-C81C460B8FA7}" type="pres">
      <dgm:prSet presAssocID="{C08756EF-A15D-46EF-9E53-5C3EA84AFF2C}" presName="linear" presStyleCnt="0">
        <dgm:presLayoutVars>
          <dgm:animLvl val="lvl"/>
          <dgm:resizeHandles val="exact"/>
        </dgm:presLayoutVars>
      </dgm:prSet>
      <dgm:spPr/>
    </dgm:pt>
    <dgm:pt modelId="{E1CDB744-C4BA-4BFA-902F-8CAE2E501812}" type="pres">
      <dgm:prSet presAssocID="{208EEE4F-CDA1-41B7-9648-80CD294E9E1A}" presName="parentText" presStyleLbl="node1" presStyleIdx="0" presStyleCnt="1">
        <dgm:presLayoutVars>
          <dgm:chMax val="0"/>
          <dgm:bulletEnabled val="1"/>
        </dgm:presLayoutVars>
      </dgm:prSet>
      <dgm:spPr/>
    </dgm:pt>
  </dgm:ptLst>
  <dgm:cxnLst>
    <dgm:cxn modelId="{46C4D201-B645-4D24-8F01-31AD47BB621A}" type="presOf" srcId="{208EEE4F-CDA1-41B7-9648-80CD294E9E1A}" destId="{E1CDB744-C4BA-4BFA-902F-8CAE2E501812}" srcOrd="0" destOrd="0" presId="urn:microsoft.com/office/officeart/2005/8/layout/vList2"/>
    <dgm:cxn modelId="{F51880BD-097B-47A1-8DFD-5A7DFF065D60}" type="presOf" srcId="{C08756EF-A15D-46EF-9E53-5C3EA84AFF2C}" destId="{2D780ACB-048E-4908-B6D8-C81C460B8FA7}" srcOrd="0" destOrd="0" presId="urn:microsoft.com/office/officeart/2005/8/layout/vList2"/>
    <dgm:cxn modelId="{83403EFE-B5EB-4DD3-AEBE-494D74F9BE9D}" srcId="{C08756EF-A15D-46EF-9E53-5C3EA84AFF2C}" destId="{208EEE4F-CDA1-41B7-9648-80CD294E9E1A}" srcOrd="0" destOrd="0" parTransId="{98D51DA3-9763-4CB9-86BB-884F1750B354}" sibTransId="{AC869168-FF1A-4629-BCF6-A9496C3D0D4A}"/>
    <dgm:cxn modelId="{AB7E521A-2D1B-47DC-A261-894FC66B3E92}" type="presParOf" srcId="{2D780ACB-048E-4908-B6D8-C81C460B8FA7}" destId="{E1CDB744-C4BA-4BFA-902F-8CAE2E5018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83854F-85A2-466B-B119-D49E9D7EE4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CF46036-2C8D-4803-A2CC-CD362443E25A}">
      <dgm:prSet custT="1"/>
      <dgm:spPr>
        <a:solidFill>
          <a:schemeClr val="accent2"/>
        </a:solidFill>
      </dgm:spPr>
      <dgm:t>
        <a:bodyPr/>
        <a:lstStyle/>
        <a:p>
          <a:r>
            <a:rPr lang="en-US" sz="3200" b="1" i="0" dirty="0">
              <a:latin typeface="Algerian" panose="04020705040A02060702" pitchFamily="82" charset="0"/>
              <a:cs typeface="Times New Roman" panose="02020603050405020304" pitchFamily="18" charset="0"/>
            </a:rPr>
            <a:t>Number of restaurant for each type of cuisine</a:t>
          </a:r>
          <a:endParaRPr lang="en-IN" sz="3200" dirty="0">
            <a:latin typeface="Algerian" panose="04020705040A02060702" pitchFamily="82" charset="0"/>
            <a:cs typeface="Times New Roman" panose="02020603050405020304" pitchFamily="18" charset="0"/>
          </a:endParaRPr>
        </a:p>
      </dgm:t>
    </dgm:pt>
    <dgm:pt modelId="{C4E04791-4CAA-4E46-8683-0C5089BF2721}" type="parTrans" cxnId="{C81D96C4-A737-4530-9E80-5AAB20039E8D}">
      <dgm:prSet/>
      <dgm:spPr/>
      <dgm:t>
        <a:bodyPr/>
        <a:lstStyle/>
        <a:p>
          <a:endParaRPr lang="en-IN"/>
        </a:p>
      </dgm:t>
    </dgm:pt>
    <dgm:pt modelId="{FB3871EE-4989-4423-ACE1-276E5DAADC1F}" type="sibTrans" cxnId="{C81D96C4-A737-4530-9E80-5AAB20039E8D}">
      <dgm:prSet/>
      <dgm:spPr/>
      <dgm:t>
        <a:bodyPr/>
        <a:lstStyle/>
        <a:p>
          <a:endParaRPr lang="en-IN"/>
        </a:p>
      </dgm:t>
    </dgm:pt>
    <dgm:pt modelId="{8E8038A1-8EAA-4A5C-A2FE-5CF7B374BE8C}" type="pres">
      <dgm:prSet presAssocID="{A683854F-85A2-466B-B119-D49E9D7EE4A9}" presName="linear" presStyleCnt="0">
        <dgm:presLayoutVars>
          <dgm:animLvl val="lvl"/>
          <dgm:resizeHandles val="exact"/>
        </dgm:presLayoutVars>
      </dgm:prSet>
      <dgm:spPr/>
    </dgm:pt>
    <dgm:pt modelId="{BAC8DC8F-C496-4473-A418-E0027D27B396}" type="pres">
      <dgm:prSet presAssocID="{4CF46036-2C8D-4803-A2CC-CD362443E25A}" presName="parentText" presStyleLbl="node1" presStyleIdx="0" presStyleCnt="1" custLinFactNeighborX="-1181" custLinFactNeighborY="12563">
        <dgm:presLayoutVars>
          <dgm:chMax val="0"/>
          <dgm:bulletEnabled val="1"/>
        </dgm:presLayoutVars>
      </dgm:prSet>
      <dgm:spPr/>
    </dgm:pt>
  </dgm:ptLst>
  <dgm:cxnLst>
    <dgm:cxn modelId="{4E662984-65EB-4F4B-9D6B-0A92816A6A62}" type="presOf" srcId="{A683854F-85A2-466B-B119-D49E9D7EE4A9}" destId="{8E8038A1-8EAA-4A5C-A2FE-5CF7B374BE8C}" srcOrd="0" destOrd="0" presId="urn:microsoft.com/office/officeart/2005/8/layout/vList2"/>
    <dgm:cxn modelId="{C81D96C4-A737-4530-9E80-5AAB20039E8D}" srcId="{A683854F-85A2-466B-B119-D49E9D7EE4A9}" destId="{4CF46036-2C8D-4803-A2CC-CD362443E25A}" srcOrd="0" destOrd="0" parTransId="{C4E04791-4CAA-4E46-8683-0C5089BF2721}" sibTransId="{FB3871EE-4989-4423-ACE1-276E5DAADC1F}"/>
    <dgm:cxn modelId="{CF1766E2-58D1-4F40-8433-0C0C0DAC18E1}" type="presOf" srcId="{4CF46036-2C8D-4803-A2CC-CD362443E25A}" destId="{BAC8DC8F-C496-4473-A418-E0027D27B396}" srcOrd="0" destOrd="0" presId="urn:microsoft.com/office/officeart/2005/8/layout/vList2"/>
    <dgm:cxn modelId="{2649BE9F-F0FB-4CC3-9E21-5FF91EAA3908}" type="presParOf" srcId="{8E8038A1-8EAA-4A5C-A2FE-5CF7B374BE8C}" destId="{BAC8DC8F-C496-4473-A418-E0027D27B3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36F176-C31E-4E95-AF7B-B392C76953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0FEECB5-E3D2-408A-90E1-B32CA87B67F5}">
      <dgm:prSet/>
      <dgm:spPr>
        <a:solidFill>
          <a:schemeClr val="accent2"/>
        </a:solidFill>
      </dgm:spPr>
      <dgm:t>
        <a:bodyPr/>
        <a:lstStyle/>
        <a:p>
          <a:r>
            <a:rPr lang="en-US" b="1" i="0" dirty="0">
              <a:latin typeface="Algerian" panose="04020705040A02060702" pitchFamily="82" charset="0"/>
              <a:cs typeface="Times New Roman" panose="02020603050405020304" pitchFamily="18" charset="0"/>
            </a:rPr>
            <a:t>Area wise rating distribution</a:t>
          </a:r>
          <a:endParaRPr lang="en-IN" dirty="0">
            <a:latin typeface="Algerian" panose="04020705040A02060702" pitchFamily="82" charset="0"/>
            <a:cs typeface="Times New Roman" panose="02020603050405020304" pitchFamily="18" charset="0"/>
          </a:endParaRPr>
        </a:p>
      </dgm:t>
    </dgm:pt>
    <dgm:pt modelId="{34FA2EF8-C400-4340-BBD2-E177EF08B907}" type="parTrans" cxnId="{73E7B362-E93D-4401-8CE0-3A695622B771}">
      <dgm:prSet/>
      <dgm:spPr/>
      <dgm:t>
        <a:bodyPr/>
        <a:lstStyle/>
        <a:p>
          <a:endParaRPr lang="en-IN"/>
        </a:p>
      </dgm:t>
    </dgm:pt>
    <dgm:pt modelId="{6E604759-22BD-4D41-A358-2DD8438DE808}" type="sibTrans" cxnId="{73E7B362-E93D-4401-8CE0-3A695622B771}">
      <dgm:prSet/>
      <dgm:spPr/>
      <dgm:t>
        <a:bodyPr/>
        <a:lstStyle/>
        <a:p>
          <a:endParaRPr lang="en-IN"/>
        </a:p>
      </dgm:t>
    </dgm:pt>
    <dgm:pt modelId="{9A773C89-8496-4FBF-B21F-DC9B3800945F}" type="pres">
      <dgm:prSet presAssocID="{DB36F176-C31E-4E95-AF7B-B392C7695382}" presName="linear" presStyleCnt="0">
        <dgm:presLayoutVars>
          <dgm:animLvl val="lvl"/>
          <dgm:resizeHandles val="exact"/>
        </dgm:presLayoutVars>
      </dgm:prSet>
      <dgm:spPr/>
    </dgm:pt>
    <dgm:pt modelId="{FC92A12E-A2FC-428E-BD86-015805888B56}" type="pres">
      <dgm:prSet presAssocID="{10FEECB5-E3D2-408A-90E1-B32CA87B67F5}" presName="parentText" presStyleLbl="node1" presStyleIdx="0" presStyleCnt="1">
        <dgm:presLayoutVars>
          <dgm:chMax val="0"/>
          <dgm:bulletEnabled val="1"/>
        </dgm:presLayoutVars>
      </dgm:prSet>
      <dgm:spPr/>
    </dgm:pt>
  </dgm:ptLst>
  <dgm:cxnLst>
    <dgm:cxn modelId="{73E7B362-E93D-4401-8CE0-3A695622B771}" srcId="{DB36F176-C31E-4E95-AF7B-B392C7695382}" destId="{10FEECB5-E3D2-408A-90E1-B32CA87B67F5}" srcOrd="0" destOrd="0" parTransId="{34FA2EF8-C400-4340-BBD2-E177EF08B907}" sibTransId="{6E604759-22BD-4D41-A358-2DD8438DE808}"/>
    <dgm:cxn modelId="{7853B557-BE5A-4E09-9DFF-5B52A910367F}" type="presOf" srcId="{DB36F176-C31E-4E95-AF7B-B392C7695382}" destId="{9A773C89-8496-4FBF-B21F-DC9B3800945F}" srcOrd="0" destOrd="0" presId="urn:microsoft.com/office/officeart/2005/8/layout/vList2"/>
    <dgm:cxn modelId="{9702B9AF-9977-421A-BCF4-EDB5FA75A4AA}" type="presOf" srcId="{10FEECB5-E3D2-408A-90E1-B32CA87B67F5}" destId="{FC92A12E-A2FC-428E-BD86-015805888B56}" srcOrd="0" destOrd="0" presId="urn:microsoft.com/office/officeart/2005/8/layout/vList2"/>
    <dgm:cxn modelId="{1C7C6226-922B-44B6-A896-ADA846372E61}" type="presParOf" srcId="{9A773C89-8496-4FBF-B21F-DC9B3800945F}" destId="{FC92A12E-A2FC-428E-BD86-015805888B5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D23A4-4834-4D09-B31B-121AFB36EB57}">
      <dsp:nvSpPr>
        <dsp:cNvPr id="0" name=""/>
        <dsp:cNvSpPr/>
      </dsp:nvSpPr>
      <dsp:spPr>
        <a:xfrm>
          <a:off x="7965" y="0"/>
          <a:ext cx="4761804" cy="100964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74676" rIns="74676" bIns="74676" numCol="1" spcCol="1270" anchor="ctr" anchorCtr="0">
          <a:noAutofit/>
        </a:bodyPr>
        <a:lstStyle/>
        <a:p>
          <a:pPr marL="0" lvl="0" indent="0" algn="ctr" defTabSz="2489200">
            <a:lnSpc>
              <a:spcPct val="90000"/>
            </a:lnSpc>
            <a:spcBef>
              <a:spcPct val="0"/>
            </a:spcBef>
            <a:spcAft>
              <a:spcPct val="35000"/>
            </a:spcAft>
            <a:buNone/>
          </a:pPr>
          <a:r>
            <a:rPr lang="en-US" sz="5600" b="1" kern="1200" dirty="0">
              <a:latin typeface="Algerian" panose="04020705040A02060702" pitchFamily="82" charset="0"/>
              <a:cs typeface="Times New Roman" panose="02020603050405020304" pitchFamily="18" charset="0"/>
            </a:rPr>
            <a:t>BUSINESS</a:t>
          </a:r>
        </a:p>
      </dsp:txBody>
      <dsp:txXfrm>
        <a:off x="512790" y="0"/>
        <a:ext cx="3752155" cy="1009649"/>
      </dsp:txXfrm>
    </dsp:sp>
    <dsp:sp modelId="{CF4785FE-7E40-4240-A005-7667B98C1BA9}">
      <dsp:nvSpPr>
        <dsp:cNvPr id="0" name=""/>
        <dsp:cNvSpPr/>
      </dsp:nvSpPr>
      <dsp:spPr>
        <a:xfrm>
          <a:off x="4290666" y="0"/>
          <a:ext cx="4761804" cy="100964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74676" rIns="74676" bIns="74676" numCol="1" spcCol="1270" anchor="ctr" anchorCtr="0">
          <a:noAutofit/>
        </a:bodyPr>
        <a:lstStyle/>
        <a:p>
          <a:pPr marL="0" lvl="0" indent="0" algn="ctr" defTabSz="2489200">
            <a:lnSpc>
              <a:spcPct val="90000"/>
            </a:lnSpc>
            <a:spcBef>
              <a:spcPct val="0"/>
            </a:spcBef>
            <a:spcAft>
              <a:spcPct val="35000"/>
            </a:spcAft>
            <a:buNone/>
          </a:pPr>
          <a:r>
            <a:rPr lang="en-IN" sz="5600" b="1" kern="1200" dirty="0">
              <a:latin typeface="Algerian" panose="04020705040A02060702" pitchFamily="82" charset="0"/>
              <a:cs typeface="Times New Roman" panose="02020603050405020304" pitchFamily="18" charset="0"/>
            </a:rPr>
            <a:t>ANALYSIS</a:t>
          </a:r>
        </a:p>
      </dsp:txBody>
      <dsp:txXfrm>
        <a:off x="4795491" y="0"/>
        <a:ext cx="3752155" cy="100964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D1EC5-9B67-4DDE-93F0-03528294AC92}">
      <dsp:nvSpPr>
        <dsp:cNvPr id="0" name=""/>
        <dsp:cNvSpPr/>
      </dsp:nvSpPr>
      <dsp:spPr>
        <a:xfrm>
          <a:off x="0" y="0"/>
          <a:ext cx="10677525" cy="1218479"/>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1" i="0" kern="1200" dirty="0">
              <a:latin typeface="Algerian" panose="04020705040A02060702" pitchFamily="82" charset="0"/>
            </a:rPr>
            <a:t>dashboard</a:t>
          </a:r>
          <a:endParaRPr lang="en-IN" sz="4800" kern="1200" dirty="0">
            <a:latin typeface="Algerian" panose="04020705040A02060702" pitchFamily="82" charset="0"/>
          </a:endParaRPr>
        </a:p>
      </dsp:txBody>
      <dsp:txXfrm>
        <a:off x="59481" y="59481"/>
        <a:ext cx="10558563" cy="10995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4748D-1A7E-4ABE-83E9-DD6160335435}">
      <dsp:nvSpPr>
        <dsp:cNvPr id="0" name=""/>
        <dsp:cNvSpPr/>
      </dsp:nvSpPr>
      <dsp:spPr>
        <a:xfrm>
          <a:off x="0" y="0"/>
          <a:ext cx="4913709" cy="4913709"/>
        </a:xfrm>
        <a:prstGeom prst="pie">
          <a:avLst>
            <a:gd name="adj1" fmla="val 5400000"/>
            <a:gd name="adj2" fmla="val 16200000"/>
          </a:avLst>
        </a:prstGeom>
        <a:solidFill>
          <a:schemeClr val="accent2"/>
        </a:solidFill>
        <a:ln>
          <a:solidFill>
            <a:schemeClr val="lt1">
              <a:hueOff val="0"/>
              <a:satOff val="0"/>
              <a:lumOff val="0"/>
            </a:schemeClr>
          </a:solid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520F5E33-ED80-4EB9-A069-4828FD1228E4}">
      <dsp:nvSpPr>
        <dsp:cNvPr id="0" name=""/>
        <dsp:cNvSpPr/>
      </dsp:nvSpPr>
      <dsp:spPr>
        <a:xfrm>
          <a:off x="2456854" y="0"/>
          <a:ext cx="5963245" cy="4913709"/>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kern="1200" dirty="0">
              <a:latin typeface="Algerian" panose="04020705040A02060702" pitchFamily="82" charset="0"/>
              <a:cs typeface="Times New Roman" panose="02020603050405020304" pitchFamily="18" charset="0"/>
            </a:rPr>
            <a:t>INTRODUCTION</a:t>
          </a:r>
          <a:br>
            <a:rPr lang="en-US" sz="1700" kern="1200" dirty="0">
              <a:latin typeface="Times New Roman" panose="02020603050405020304" pitchFamily="18" charset="0"/>
              <a:cs typeface="Times New Roman" panose="02020603050405020304" pitchFamily="18" charset="0"/>
            </a:rPr>
          </a:br>
          <a:br>
            <a:rPr lang="en-US" sz="1700" kern="1200" dirty="0">
              <a:latin typeface="Times New Roman" panose="02020603050405020304" pitchFamily="18" charset="0"/>
              <a:cs typeface="Times New Roman" panose="02020603050405020304" pitchFamily="18" charset="0"/>
            </a:rPr>
          </a:br>
          <a:r>
            <a:rPr lang="en-US" sz="1700" kern="1200" dirty="0">
              <a:latin typeface="Times New Roman" panose="02020603050405020304" pitchFamily="18" charset="0"/>
              <a:cs typeface="Times New Roman" panose="02020603050405020304" pitchFamily="18" charset="0"/>
            </a:rPr>
            <a:t>Swiggy has rapidly grown to become one of the most popular food delivery services in India. </a:t>
          </a:r>
          <a:endParaRPr lang="en-IN" sz="1700" kern="1200" dirty="0">
            <a:latin typeface="Times New Roman" panose="02020603050405020304" pitchFamily="18" charset="0"/>
            <a:cs typeface="Times New Roman" panose="02020603050405020304" pitchFamily="18" charset="0"/>
          </a:endParaRPr>
        </a:p>
      </dsp:txBody>
      <dsp:txXfrm>
        <a:off x="2456854" y="0"/>
        <a:ext cx="5963245" cy="1474115"/>
      </dsp:txXfrm>
    </dsp:sp>
    <dsp:sp modelId="{BFFDE964-3FA1-4323-A19B-100BC3C16BE1}">
      <dsp:nvSpPr>
        <dsp:cNvPr id="0" name=""/>
        <dsp:cNvSpPr/>
      </dsp:nvSpPr>
      <dsp:spPr>
        <a:xfrm>
          <a:off x="859900" y="1474115"/>
          <a:ext cx="3193907" cy="3193907"/>
        </a:xfrm>
        <a:prstGeom prst="pie">
          <a:avLst>
            <a:gd name="adj1" fmla="val 5400000"/>
            <a:gd name="adj2" fmla="val 16200000"/>
          </a:avLst>
        </a:prstGeom>
        <a:solidFill>
          <a:schemeClr val="accent2"/>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28140305-19FF-41D8-A13A-1F5B136B6EE3}">
      <dsp:nvSpPr>
        <dsp:cNvPr id="0" name=""/>
        <dsp:cNvSpPr/>
      </dsp:nvSpPr>
      <dsp:spPr>
        <a:xfrm>
          <a:off x="2456854" y="1474115"/>
          <a:ext cx="5963245" cy="3193907"/>
        </a:xfrm>
        <a:prstGeom prst="rect">
          <a:avLst/>
        </a:prstGeom>
        <a:solidFill>
          <a:schemeClr val="lt1">
            <a:alpha val="90000"/>
            <a:hueOff val="0"/>
            <a:satOff val="0"/>
            <a:lumOff val="0"/>
            <a:alphaOff val="0"/>
          </a:schemeClr>
        </a:solidFill>
        <a:ln w="6350" cap="flat" cmpd="sng" algn="ctr">
          <a:solidFill>
            <a:schemeClr val="accent4">
              <a:hueOff val="4900445"/>
              <a:satOff val="-20388"/>
              <a:lumOff val="4804"/>
              <a:alphaOff val="0"/>
            </a:schemeClr>
          </a:solidFill>
          <a:prstDash val="solid"/>
          <a:miter lim="800000"/>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Swiggy's platform allows users to order food from a wide range of restaurants in their area and have it delivered to their doorstep in a timely and convenient manner. Swiggy also offers a range of features such as real-time order tracking, in-app chat support, and multiple payment options to enhance the user experience. </a:t>
          </a:r>
          <a:endParaRPr lang="en-IN" sz="1700" kern="1200" dirty="0">
            <a:latin typeface="Times New Roman" panose="02020603050405020304" pitchFamily="18" charset="0"/>
            <a:cs typeface="Times New Roman" panose="02020603050405020304" pitchFamily="18" charset="0"/>
          </a:endParaRPr>
        </a:p>
      </dsp:txBody>
      <dsp:txXfrm>
        <a:off x="2456854" y="1474115"/>
        <a:ext cx="5963245" cy="1474110"/>
      </dsp:txXfrm>
    </dsp:sp>
    <dsp:sp modelId="{E48621AF-9E84-468D-A427-E4DE4F161CD9}">
      <dsp:nvSpPr>
        <dsp:cNvPr id="0" name=""/>
        <dsp:cNvSpPr/>
      </dsp:nvSpPr>
      <dsp:spPr>
        <a:xfrm>
          <a:off x="1719798" y="2948226"/>
          <a:ext cx="1474111" cy="1474111"/>
        </a:xfrm>
        <a:prstGeom prst="pie">
          <a:avLst>
            <a:gd name="adj1" fmla="val 5400000"/>
            <a:gd name="adj2" fmla="val 16200000"/>
          </a:avLst>
        </a:prstGeom>
        <a:solidFill>
          <a:schemeClr val="bg1"/>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059247ED-B2FC-4D41-9E2A-AFCC18E6B771}">
      <dsp:nvSpPr>
        <dsp:cNvPr id="0" name=""/>
        <dsp:cNvSpPr/>
      </dsp:nvSpPr>
      <dsp:spPr>
        <a:xfrm>
          <a:off x="2456854" y="2948226"/>
          <a:ext cx="5963245" cy="1474111"/>
        </a:xfrm>
        <a:prstGeom prst="rect">
          <a:avLst/>
        </a:prstGeom>
        <a:solidFill>
          <a:schemeClr val="lt1">
            <a:alpha val="90000"/>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In addition to food delivery, Swiggy has also expanded into other areas such as hyperlocal delivery, groceries, and medicine delivery. As of 2021, Swiggy operates in more than 500 cities across India and has a strong network of delivery partners and restaurant partners.</a:t>
          </a:r>
          <a:endParaRPr lang="en-IN" sz="1700" kern="1200" dirty="0">
            <a:latin typeface="Times New Roman" panose="02020603050405020304" pitchFamily="18" charset="0"/>
            <a:cs typeface="Times New Roman" panose="02020603050405020304" pitchFamily="18" charset="0"/>
          </a:endParaRPr>
        </a:p>
      </dsp:txBody>
      <dsp:txXfrm>
        <a:off x="2456854" y="2948226"/>
        <a:ext cx="5963245" cy="14741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3B272-7BBA-4066-A081-D6D9DDEEC270}">
      <dsp:nvSpPr>
        <dsp:cNvPr id="0" name=""/>
        <dsp:cNvSpPr/>
      </dsp:nvSpPr>
      <dsp:spPr>
        <a:xfrm>
          <a:off x="729495" y="0"/>
          <a:ext cx="8267621" cy="5972173"/>
        </a:xfrm>
        <a:prstGeom prst="rightArrow">
          <a:avLst/>
        </a:prstGeom>
        <a:solidFill>
          <a:schemeClr val="accent2"/>
        </a:solidFill>
        <a:ln>
          <a:noFill/>
        </a:ln>
        <a:effectLst/>
      </dsp:spPr>
      <dsp:style>
        <a:lnRef idx="0">
          <a:scrgbClr r="0" g="0" b="0"/>
        </a:lnRef>
        <a:fillRef idx="1">
          <a:scrgbClr r="0" g="0" b="0"/>
        </a:fillRef>
        <a:effectRef idx="0">
          <a:scrgbClr r="0" g="0" b="0"/>
        </a:effectRef>
        <a:fontRef idx="minor"/>
      </dsp:style>
    </dsp:sp>
    <dsp:sp modelId="{A9CCA643-D988-476C-90B6-BAE7809663E0}">
      <dsp:nvSpPr>
        <dsp:cNvPr id="0" name=""/>
        <dsp:cNvSpPr/>
      </dsp:nvSpPr>
      <dsp:spPr>
        <a:xfrm>
          <a:off x="124550" y="1791652"/>
          <a:ext cx="4620141" cy="2388869"/>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320" tIns="274320" rIns="274320" bIns="274320" numCol="1" spcCol="1270" anchor="ctr" anchorCtr="0">
          <a:noAutofit/>
        </a:bodyPr>
        <a:lstStyle/>
        <a:p>
          <a:pPr marL="0" lvl="0" indent="0" algn="ctr" defTabSz="3200400">
            <a:lnSpc>
              <a:spcPct val="90000"/>
            </a:lnSpc>
            <a:spcBef>
              <a:spcPct val="0"/>
            </a:spcBef>
            <a:spcAft>
              <a:spcPct val="35000"/>
            </a:spcAft>
            <a:buNone/>
          </a:pPr>
          <a:r>
            <a:rPr lang="en-US" sz="7200" b="1" i="0" kern="1200" dirty="0">
              <a:latin typeface="Times New Roman" panose="02020603050405020304" pitchFamily="18" charset="0"/>
              <a:cs typeface="Times New Roman" panose="02020603050405020304" pitchFamily="18" charset="0"/>
            </a:rPr>
            <a:t>Objective</a:t>
          </a:r>
          <a:endParaRPr lang="en-IN" sz="1800" kern="1200" dirty="0">
            <a:latin typeface="Times New Roman" panose="02020603050405020304" pitchFamily="18" charset="0"/>
            <a:cs typeface="Times New Roman" panose="02020603050405020304" pitchFamily="18" charset="0"/>
          </a:endParaRPr>
        </a:p>
      </dsp:txBody>
      <dsp:txXfrm>
        <a:off x="241165" y="1908267"/>
        <a:ext cx="4386911" cy="2155639"/>
      </dsp:txXfrm>
    </dsp:sp>
    <dsp:sp modelId="{E9360808-1F7A-4F82-81CC-E283CC83E681}">
      <dsp:nvSpPr>
        <dsp:cNvPr id="0" name=""/>
        <dsp:cNvSpPr/>
      </dsp:nvSpPr>
      <dsp:spPr>
        <a:xfrm>
          <a:off x="4981920" y="1791652"/>
          <a:ext cx="4620141" cy="2388869"/>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IN" sz="18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0" i="0" kern="1200">
              <a:latin typeface="Times New Roman" panose="02020603050405020304" pitchFamily="18" charset="0"/>
              <a:cs typeface="Times New Roman" panose="02020603050405020304" pitchFamily="18" charset="0"/>
            </a:rPr>
            <a:t>Scrape the data from swiggy’s website and analyze it.</a:t>
          </a:r>
          <a:endParaRPr lang="en-IN" sz="1400" kern="120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0" i="0" kern="1200" dirty="0">
              <a:latin typeface="Times New Roman" panose="02020603050405020304" pitchFamily="18" charset="0"/>
              <a:cs typeface="Times New Roman" panose="02020603050405020304" pitchFamily="18" charset="0"/>
            </a:rPr>
            <a:t>After analyzing we have presented the data in  table with details of different column.</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0" i="0" kern="1200">
              <a:latin typeface="Times New Roman" panose="02020603050405020304" pitchFamily="18" charset="0"/>
              <a:cs typeface="Times New Roman" panose="02020603050405020304" pitchFamily="18" charset="0"/>
            </a:rPr>
            <a:t>Identify the various factors like highest rating, most popular cuisines, expensive restaurant, location wise rating via graphs.</a:t>
          </a:r>
          <a:endParaRPr lang="en-IN" sz="1400" kern="120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0" i="0" kern="1200" dirty="0">
              <a:latin typeface="Times New Roman" panose="02020603050405020304" pitchFamily="18" charset="0"/>
              <a:cs typeface="Times New Roman" panose="02020603050405020304" pitchFamily="18" charset="0"/>
            </a:rPr>
            <a:t>Finally we managed to get some insights from the data and we have made a dashboard according to it.</a:t>
          </a:r>
          <a:endParaRPr lang="en-IN" sz="1400" kern="1200" dirty="0">
            <a:latin typeface="Times New Roman" panose="02020603050405020304" pitchFamily="18" charset="0"/>
            <a:cs typeface="Times New Roman" panose="02020603050405020304" pitchFamily="18" charset="0"/>
          </a:endParaRPr>
        </a:p>
      </dsp:txBody>
      <dsp:txXfrm>
        <a:off x="5098535" y="1908267"/>
        <a:ext cx="4386911" cy="21556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9FE06-A98D-49AF-9C5E-62FDB5F5ED1B}">
      <dsp:nvSpPr>
        <dsp:cNvPr id="0" name=""/>
        <dsp:cNvSpPr/>
      </dsp:nvSpPr>
      <dsp:spPr>
        <a:xfrm>
          <a:off x="0" y="0"/>
          <a:ext cx="10588870" cy="3686176"/>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n-US" sz="5000" b="1" i="0" kern="1200" dirty="0">
              <a:latin typeface="Algerian" panose="04020705040A02060702" pitchFamily="82" charset="0"/>
            </a:rPr>
            <a:t>Insights</a:t>
          </a:r>
          <a:endParaRPr lang="en-IN" sz="5000" kern="1200" dirty="0">
            <a:latin typeface="Algerian" panose="04020705040A02060702" pitchFamily="82" charset="0"/>
          </a:endParaRPr>
        </a:p>
      </dsp:txBody>
      <dsp:txXfrm>
        <a:off x="0" y="1474470"/>
        <a:ext cx="10588870" cy="1474470"/>
      </dsp:txXfrm>
    </dsp:sp>
    <dsp:sp modelId="{0A19E901-0A50-4DB4-ABE4-2ED6524BA496}">
      <dsp:nvSpPr>
        <dsp:cNvPr id="0" name=""/>
        <dsp:cNvSpPr/>
      </dsp:nvSpPr>
      <dsp:spPr>
        <a:xfrm>
          <a:off x="4680686" y="221170"/>
          <a:ext cx="1227496" cy="1227496"/>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ECA978-E19A-4211-8FE6-B7C096797EE7}">
      <dsp:nvSpPr>
        <dsp:cNvPr id="0" name=""/>
        <dsp:cNvSpPr/>
      </dsp:nvSpPr>
      <dsp:spPr>
        <a:xfrm>
          <a:off x="423554" y="2948940"/>
          <a:ext cx="9741760" cy="552926"/>
        </a:xfrm>
        <a:prstGeom prst="leftRightArrow">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DBDC1-063E-4B72-BC6D-3852B72F6CEC}">
      <dsp:nvSpPr>
        <dsp:cNvPr id="0" name=""/>
        <dsp:cNvSpPr/>
      </dsp:nvSpPr>
      <dsp:spPr>
        <a:xfrm>
          <a:off x="0" y="2603"/>
          <a:ext cx="9905998" cy="13899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i="0" kern="1200" dirty="0">
              <a:latin typeface="Algerian" panose="04020705040A02060702" pitchFamily="82" charset="0"/>
              <a:cs typeface="Times New Roman" panose="02020603050405020304" pitchFamily="18" charset="0"/>
            </a:rPr>
            <a:t>Area wise distribution of restaurant</a:t>
          </a:r>
          <a:br>
            <a:rPr lang="en-US" sz="3300" b="1" i="0" kern="1200" dirty="0">
              <a:latin typeface="Algerian" panose="04020705040A02060702" pitchFamily="82" charset="0"/>
              <a:cs typeface="Times New Roman" panose="02020603050405020304" pitchFamily="18" charset="0"/>
            </a:rPr>
          </a:br>
          <a:endParaRPr lang="en-IN" sz="3300" kern="1200" dirty="0">
            <a:latin typeface="Algerian" panose="04020705040A02060702" pitchFamily="82" charset="0"/>
            <a:cs typeface="Times New Roman" panose="02020603050405020304" pitchFamily="18" charset="0"/>
          </a:endParaRPr>
        </a:p>
      </dsp:txBody>
      <dsp:txXfrm>
        <a:off x="67852" y="70455"/>
        <a:ext cx="9770294" cy="12542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46003-4655-4BA8-A325-2456A31EA696}">
      <dsp:nvSpPr>
        <dsp:cNvPr id="0" name=""/>
        <dsp:cNvSpPr/>
      </dsp:nvSpPr>
      <dsp:spPr>
        <a:xfrm>
          <a:off x="0" y="24280"/>
          <a:ext cx="10226128" cy="108108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b="1" i="0" kern="1200" dirty="0">
              <a:latin typeface="Algerian" panose="04020705040A02060702" pitchFamily="82" charset="0"/>
              <a:cs typeface="Times New Roman" panose="02020603050405020304" pitchFamily="18" charset="0"/>
            </a:rPr>
            <a:t>AREA WISE CHEAP RESTAURANT</a:t>
          </a:r>
          <a:endParaRPr lang="en-IN" sz="4200" kern="1200" dirty="0">
            <a:latin typeface="Algerian" panose="04020705040A02060702" pitchFamily="82" charset="0"/>
            <a:cs typeface="Times New Roman" panose="02020603050405020304" pitchFamily="18" charset="0"/>
          </a:endParaRPr>
        </a:p>
      </dsp:txBody>
      <dsp:txXfrm>
        <a:off x="52774" y="77054"/>
        <a:ext cx="10120580" cy="9755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DB744-C4BA-4BFA-902F-8CAE2E501812}">
      <dsp:nvSpPr>
        <dsp:cNvPr id="0" name=""/>
        <dsp:cNvSpPr/>
      </dsp:nvSpPr>
      <dsp:spPr>
        <a:xfrm>
          <a:off x="0" y="173004"/>
          <a:ext cx="10244267" cy="11325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latin typeface="Algerian" panose="04020705040A02060702" pitchFamily="82" charset="0"/>
            </a:rPr>
            <a:t>Area wise expensive restaurant</a:t>
          </a:r>
          <a:endParaRPr lang="en-IN" sz="4400" kern="1200" dirty="0">
            <a:latin typeface="Algerian" panose="04020705040A02060702" pitchFamily="82" charset="0"/>
          </a:endParaRPr>
        </a:p>
      </dsp:txBody>
      <dsp:txXfrm>
        <a:off x="55287" y="228291"/>
        <a:ext cx="10133693" cy="10219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8DC8F-C496-4473-A418-E0027D27B396}">
      <dsp:nvSpPr>
        <dsp:cNvPr id="0" name=""/>
        <dsp:cNvSpPr/>
      </dsp:nvSpPr>
      <dsp:spPr>
        <a:xfrm>
          <a:off x="0" y="264357"/>
          <a:ext cx="10145714" cy="13689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dirty="0">
              <a:latin typeface="Algerian" panose="04020705040A02060702" pitchFamily="82" charset="0"/>
              <a:cs typeface="Times New Roman" panose="02020603050405020304" pitchFamily="18" charset="0"/>
            </a:rPr>
            <a:t>Number of restaurant for each type of cuisine</a:t>
          </a:r>
          <a:endParaRPr lang="en-IN" sz="3200" kern="1200" dirty="0">
            <a:latin typeface="Algerian" panose="04020705040A02060702" pitchFamily="82" charset="0"/>
            <a:cs typeface="Times New Roman" panose="02020603050405020304" pitchFamily="18" charset="0"/>
          </a:endParaRPr>
        </a:p>
      </dsp:txBody>
      <dsp:txXfrm>
        <a:off x="66824" y="331181"/>
        <a:ext cx="10012066" cy="12352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2A12E-A2FC-428E-BD86-015805888B56}">
      <dsp:nvSpPr>
        <dsp:cNvPr id="0" name=""/>
        <dsp:cNvSpPr/>
      </dsp:nvSpPr>
      <dsp:spPr>
        <a:xfrm>
          <a:off x="0" y="8040"/>
          <a:ext cx="10202861" cy="108108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b="1" i="0" kern="1200" dirty="0">
              <a:latin typeface="Algerian" panose="04020705040A02060702" pitchFamily="82" charset="0"/>
              <a:cs typeface="Times New Roman" panose="02020603050405020304" pitchFamily="18" charset="0"/>
            </a:rPr>
            <a:t>Area wise rating distribution</a:t>
          </a:r>
          <a:endParaRPr lang="en-IN" sz="4200" kern="1200" dirty="0">
            <a:latin typeface="Algerian" panose="04020705040A02060702" pitchFamily="82" charset="0"/>
            <a:cs typeface="Times New Roman" panose="02020603050405020304" pitchFamily="18" charset="0"/>
          </a:endParaRPr>
        </a:p>
      </dsp:txBody>
      <dsp:txXfrm>
        <a:off x="52774" y="60814"/>
        <a:ext cx="10097313" cy="9755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AF6B-4827-26AA-6067-9A67B2D3D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77E8BC-0D0D-A770-9808-C80CD05ED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2C0C2E-1238-D61A-EE99-C93201E04D0A}"/>
              </a:ext>
            </a:extLst>
          </p:cNvPr>
          <p:cNvSpPr>
            <a:spLocks noGrp="1"/>
          </p:cNvSpPr>
          <p:nvPr>
            <p:ph type="dt" sz="half" idx="10"/>
          </p:nvPr>
        </p:nvSpPr>
        <p:spPr/>
        <p:txBody>
          <a:bodyPr/>
          <a:lstStyle/>
          <a:p>
            <a:fld id="{48A87A34-81AB-432B-8DAE-1953F412C126}" type="datetimeFigureOut">
              <a:rPr lang="en-US" smtClean="0"/>
              <a:t>9/5/2023</a:t>
            </a:fld>
            <a:endParaRPr lang="en-US" dirty="0"/>
          </a:p>
        </p:txBody>
      </p:sp>
      <p:sp>
        <p:nvSpPr>
          <p:cNvPr id="5" name="Footer Placeholder 4">
            <a:extLst>
              <a:ext uri="{FF2B5EF4-FFF2-40B4-BE49-F238E27FC236}">
                <a16:creationId xmlns:a16="http://schemas.microsoft.com/office/drawing/2014/main" id="{1CD9E02A-9F4E-5915-9889-76AF94CA18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E1EACD-965A-0102-19CD-C6648B66A3E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562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9DF3-04A1-54D0-A9B0-8D19911884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58D25E-7B48-7B05-0ABC-9D3FEDC8DF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B270F-6769-5EC2-607D-24563590EE2D}"/>
              </a:ext>
            </a:extLst>
          </p:cNvPr>
          <p:cNvSpPr>
            <a:spLocks noGrp="1"/>
          </p:cNvSpPr>
          <p:nvPr>
            <p:ph type="dt" sz="half" idx="10"/>
          </p:nvPr>
        </p:nvSpPr>
        <p:spPr/>
        <p:txBody>
          <a:bodyPr/>
          <a:lstStyle/>
          <a:p>
            <a:fld id="{48A87A34-81AB-432B-8DAE-1953F412C126}" type="datetimeFigureOut">
              <a:rPr lang="en-US" smtClean="0"/>
              <a:t>9/5/2023</a:t>
            </a:fld>
            <a:endParaRPr lang="en-US" dirty="0"/>
          </a:p>
        </p:txBody>
      </p:sp>
      <p:sp>
        <p:nvSpPr>
          <p:cNvPr id="5" name="Footer Placeholder 4">
            <a:extLst>
              <a:ext uri="{FF2B5EF4-FFF2-40B4-BE49-F238E27FC236}">
                <a16:creationId xmlns:a16="http://schemas.microsoft.com/office/drawing/2014/main" id="{529803F1-3CF2-C982-29FF-9004431D3F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D6EF74-DBDE-C0F0-13B3-5D969F660BA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041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708D4-C937-0C21-77A1-47E511EB67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A17A69-4C21-41E6-266D-AFE4B4862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E01431-0FBC-0553-A493-103B6933AD53}"/>
              </a:ext>
            </a:extLst>
          </p:cNvPr>
          <p:cNvSpPr>
            <a:spLocks noGrp="1"/>
          </p:cNvSpPr>
          <p:nvPr>
            <p:ph type="dt" sz="half" idx="10"/>
          </p:nvPr>
        </p:nvSpPr>
        <p:spPr/>
        <p:txBody>
          <a:bodyPr/>
          <a:lstStyle/>
          <a:p>
            <a:fld id="{48A87A34-81AB-432B-8DAE-1953F412C126}" type="datetimeFigureOut">
              <a:rPr lang="en-US" smtClean="0"/>
              <a:t>9/5/2023</a:t>
            </a:fld>
            <a:endParaRPr lang="en-US" dirty="0"/>
          </a:p>
        </p:txBody>
      </p:sp>
      <p:sp>
        <p:nvSpPr>
          <p:cNvPr id="5" name="Footer Placeholder 4">
            <a:extLst>
              <a:ext uri="{FF2B5EF4-FFF2-40B4-BE49-F238E27FC236}">
                <a16:creationId xmlns:a16="http://schemas.microsoft.com/office/drawing/2014/main" id="{D1C73BAC-376E-A932-929C-B0552FDFD4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AA7C47-8DD7-C556-D678-8696244FA2F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10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2F5C-07AE-143A-FB15-B4C517EEB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EF314-EAFA-1D1E-4755-B664CDF9DC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B22E25-F343-B733-32D9-56E2E5C23AFB}"/>
              </a:ext>
            </a:extLst>
          </p:cNvPr>
          <p:cNvSpPr>
            <a:spLocks noGrp="1"/>
          </p:cNvSpPr>
          <p:nvPr>
            <p:ph type="dt" sz="half" idx="10"/>
          </p:nvPr>
        </p:nvSpPr>
        <p:spPr/>
        <p:txBody>
          <a:bodyPr/>
          <a:lstStyle/>
          <a:p>
            <a:fld id="{48A87A34-81AB-432B-8DAE-1953F412C126}" type="datetimeFigureOut">
              <a:rPr lang="en-US" smtClean="0"/>
              <a:t>9/5/2023</a:t>
            </a:fld>
            <a:endParaRPr lang="en-US" dirty="0"/>
          </a:p>
        </p:txBody>
      </p:sp>
      <p:sp>
        <p:nvSpPr>
          <p:cNvPr id="5" name="Footer Placeholder 4">
            <a:extLst>
              <a:ext uri="{FF2B5EF4-FFF2-40B4-BE49-F238E27FC236}">
                <a16:creationId xmlns:a16="http://schemas.microsoft.com/office/drawing/2014/main" id="{42D8D8CE-6E22-A4EF-7CF5-C00EB96957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DAA127-8AED-C3C7-3752-E5C3B3129B9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182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0199-8925-1487-C299-677839B64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10E70F-837B-8657-3D65-9A1320E98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6CE912-AA9D-FD95-25CD-521707C5C278}"/>
              </a:ext>
            </a:extLst>
          </p:cNvPr>
          <p:cNvSpPr>
            <a:spLocks noGrp="1"/>
          </p:cNvSpPr>
          <p:nvPr>
            <p:ph type="dt" sz="half" idx="10"/>
          </p:nvPr>
        </p:nvSpPr>
        <p:spPr/>
        <p:txBody>
          <a:bodyPr/>
          <a:lstStyle/>
          <a:p>
            <a:fld id="{48A87A34-81AB-432B-8DAE-1953F412C126}" type="datetimeFigureOut">
              <a:rPr lang="en-US" smtClean="0"/>
              <a:t>9/5/2023</a:t>
            </a:fld>
            <a:endParaRPr lang="en-US" dirty="0"/>
          </a:p>
        </p:txBody>
      </p:sp>
      <p:sp>
        <p:nvSpPr>
          <p:cNvPr id="5" name="Footer Placeholder 4">
            <a:extLst>
              <a:ext uri="{FF2B5EF4-FFF2-40B4-BE49-F238E27FC236}">
                <a16:creationId xmlns:a16="http://schemas.microsoft.com/office/drawing/2014/main" id="{6AB86C78-5748-2A3B-7033-37B5AAE67B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5F189E-2C7D-F046-910D-72EF9DDF2A0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242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A6F9-47BF-57AC-B518-64ABC43286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B5DA8B-6BE4-C165-5AD0-FA7463821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A5013-1E5A-9C76-25AD-69D0E0947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789686-0EDE-9A92-A883-E6E991EC45EF}"/>
              </a:ext>
            </a:extLst>
          </p:cNvPr>
          <p:cNvSpPr>
            <a:spLocks noGrp="1"/>
          </p:cNvSpPr>
          <p:nvPr>
            <p:ph type="dt" sz="half" idx="10"/>
          </p:nvPr>
        </p:nvSpPr>
        <p:spPr/>
        <p:txBody>
          <a:bodyPr/>
          <a:lstStyle/>
          <a:p>
            <a:fld id="{48A87A34-81AB-432B-8DAE-1953F412C126}" type="datetimeFigureOut">
              <a:rPr lang="en-US" smtClean="0"/>
              <a:t>9/5/2023</a:t>
            </a:fld>
            <a:endParaRPr lang="en-US" dirty="0"/>
          </a:p>
        </p:txBody>
      </p:sp>
      <p:sp>
        <p:nvSpPr>
          <p:cNvPr id="6" name="Footer Placeholder 5">
            <a:extLst>
              <a:ext uri="{FF2B5EF4-FFF2-40B4-BE49-F238E27FC236}">
                <a16:creationId xmlns:a16="http://schemas.microsoft.com/office/drawing/2014/main" id="{5E7087B3-8E44-98AF-186A-8FA6747B18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D838698-C816-8FF9-2E09-63F7903ED5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92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951D-2F12-FB0A-A346-A0A206E0CB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270420-A391-7B11-E6AE-C68847C27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2E2CEF-5A50-1E8F-CCEC-B519C1E8B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778E23-EEDC-E193-31D0-BAE99A73F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EECEAA-141D-158F-6F7F-6757D4B1DF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30295D-6A50-CA89-33DC-2F01F708B66C}"/>
              </a:ext>
            </a:extLst>
          </p:cNvPr>
          <p:cNvSpPr>
            <a:spLocks noGrp="1"/>
          </p:cNvSpPr>
          <p:nvPr>
            <p:ph type="dt" sz="half" idx="10"/>
          </p:nvPr>
        </p:nvSpPr>
        <p:spPr/>
        <p:txBody>
          <a:bodyPr/>
          <a:lstStyle/>
          <a:p>
            <a:fld id="{48A87A34-81AB-432B-8DAE-1953F412C126}" type="datetimeFigureOut">
              <a:rPr lang="en-US" smtClean="0"/>
              <a:t>9/5/2023</a:t>
            </a:fld>
            <a:endParaRPr lang="en-US" dirty="0"/>
          </a:p>
        </p:txBody>
      </p:sp>
      <p:sp>
        <p:nvSpPr>
          <p:cNvPr id="8" name="Footer Placeholder 7">
            <a:extLst>
              <a:ext uri="{FF2B5EF4-FFF2-40B4-BE49-F238E27FC236}">
                <a16:creationId xmlns:a16="http://schemas.microsoft.com/office/drawing/2014/main" id="{F899919D-97EC-FA01-656E-3F9BC747245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41AD677-5DF6-742A-5C57-AEEB9F6004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380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295FE-5885-82BD-6EDF-D731E34CA6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187E74-CC54-688D-135B-70FF27B13692}"/>
              </a:ext>
            </a:extLst>
          </p:cNvPr>
          <p:cNvSpPr>
            <a:spLocks noGrp="1"/>
          </p:cNvSpPr>
          <p:nvPr>
            <p:ph type="dt" sz="half" idx="10"/>
          </p:nvPr>
        </p:nvSpPr>
        <p:spPr/>
        <p:txBody>
          <a:bodyPr/>
          <a:lstStyle/>
          <a:p>
            <a:fld id="{48A87A34-81AB-432B-8DAE-1953F412C126}" type="datetimeFigureOut">
              <a:rPr lang="en-US" smtClean="0"/>
              <a:t>9/5/2023</a:t>
            </a:fld>
            <a:endParaRPr lang="en-US" dirty="0"/>
          </a:p>
        </p:txBody>
      </p:sp>
      <p:sp>
        <p:nvSpPr>
          <p:cNvPr id="4" name="Footer Placeholder 3">
            <a:extLst>
              <a:ext uri="{FF2B5EF4-FFF2-40B4-BE49-F238E27FC236}">
                <a16:creationId xmlns:a16="http://schemas.microsoft.com/office/drawing/2014/main" id="{D480DE3F-2A30-AC56-8112-33B42D7294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842F711-9CD0-D209-874F-B8850DDCB15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525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6366E7-6899-958B-1F22-5C2121DA1A66}"/>
              </a:ext>
            </a:extLst>
          </p:cNvPr>
          <p:cNvSpPr>
            <a:spLocks noGrp="1"/>
          </p:cNvSpPr>
          <p:nvPr>
            <p:ph type="dt" sz="half" idx="10"/>
          </p:nvPr>
        </p:nvSpPr>
        <p:spPr/>
        <p:txBody>
          <a:bodyPr/>
          <a:lstStyle/>
          <a:p>
            <a:fld id="{48A87A34-81AB-432B-8DAE-1953F412C126}" type="datetimeFigureOut">
              <a:rPr lang="en-US" smtClean="0"/>
              <a:t>9/5/2023</a:t>
            </a:fld>
            <a:endParaRPr lang="en-US" dirty="0"/>
          </a:p>
        </p:txBody>
      </p:sp>
      <p:sp>
        <p:nvSpPr>
          <p:cNvPr id="3" name="Footer Placeholder 2">
            <a:extLst>
              <a:ext uri="{FF2B5EF4-FFF2-40B4-BE49-F238E27FC236}">
                <a16:creationId xmlns:a16="http://schemas.microsoft.com/office/drawing/2014/main" id="{BBDA9883-4373-54E8-0A8A-5BAC70EAD08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50630BE-9369-BE53-1506-E505347B223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245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5AED-9757-B43D-7153-D955B5229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CC64CF-CE76-221A-BA99-15BC0D4C22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BCFD36-1038-4C21-93D6-83D003E9C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9DFDF-4C1D-6BFD-D0E2-A2DAE414DAB8}"/>
              </a:ext>
            </a:extLst>
          </p:cNvPr>
          <p:cNvSpPr>
            <a:spLocks noGrp="1"/>
          </p:cNvSpPr>
          <p:nvPr>
            <p:ph type="dt" sz="half" idx="10"/>
          </p:nvPr>
        </p:nvSpPr>
        <p:spPr/>
        <p:txBody>
          <a:bodyPr/>
          <a:lstStyle/>
          <a:p>
            <a:fld id="{48A87A34-81AB-432B-8DAE-1953F412C126}" type="datetimeFigureOut">
              <a:rPr lang="en-US" smtClean="0"/>
              <a:t>9/5/2023</a:t>
            </a:fld>
            <a:endParaRPr lang="en-US" dirty="0"/>
          </a:p>
        </p:txBody>
      </p:sp>
      <p:sp>
        <p:nvSpPr>
          <p:cNvPr id="6" name="Footer Placeholder 5">
            <a:extLst>
              <a:ext uri="{FF2B5EF4-FFF2-40B4-BE49-F238E27FC236}">
                <a16:creationId xmlns:a16="http://schemas.microsoft.com/office/drawing/2014/main" id="{70BB91B1-0698-35FC-048B-E8D253A78B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7C5DD4-0517-D9AF-0711-FCD8FC4D9D7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567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DC5E-E74E-05F6-95B1-E90992B3C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CA9D69-F222-8B53-9787-A2F479723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AF4A56-363F-3350-1025-43E92C1AD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575D5F-3F0E-1AB5-CF2B-8F351D3BC170}"/>
              </a:ext>
            </a:extLst>
          </p:cNvPr>
          <p:cNvSpPr>
            <a:spLocks noGrp="1"/>
          </p:cNvSpPr>
          <p:nvPr>
            <p:ph type="dt" sz="half" idx="10"/>
          </p:nvPr>
        </p:nvSpPr>
        <p:spPr/>
        <p:txBody>
          <a:bodyPr/>
          <a:lstStyle/>
          <a:p>
            <a:fld id="{48A87A34-81AB-432B-8DAE-1953F412C126}" type="datetimeFigureOut">
              <a:rPr lang="en-US" smtClean="0"/>
              <a:t>9/5/2023</a:t>
            </a:fld>
            <a:endParaRPr lang="en-US" dirty="0"/>
          </a:p>
        </p:txBody>
      </p:sp>
      <p:sp>
        <p:nvSpPr>
          <p:cNvPr id="6" name="Footer Placeholder 5">
            <a:extLst>
              <a:ext uri="{FF2B5EF4-FFF2-40B4-BE49-F238E27FC236}">
                <a16:creationId xmlns:a16="http://schemas.microsoft.com/office/drawing/2014/main" id="{66727651-A770-89C3-2253-6BD746B12F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600CB3-C90B-0AE7-0B6C-1481BB0EC1D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240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08D4DA-0951-D258-06AC-882FE9C43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EC28B8-9CDF-C99F-707C-85483370DE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51D547-0D18-DC3C-8349-D36BC6DD2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9/5/2023</a:t>
            </a:fld>
            <a:endParaRPr lang="en-US" dirty="0"/>
          </a:p>
        </p:txBody>
      </p:sp>
      <p:sp>
        <p:nvSpPr>
          <p:cNvPr id="5" name="Footer Placeholder 4">
            <a:extLst>
              <a:ext uri="{FF2B5EF4-FFF2-40B4-BE49-F238E27FC236}">
                <a16:creationId xmlns:a16="http://schemas.microsoft.com/office/drawing/2014/main" id="{1FBB070B-947A-C416-647A-D8D4D9695E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083282-ACCA-6134-3F5F-D155C5D61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5250769"/>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9.gif"/><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5.png"/><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6.png"/><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EFCA681D-8119-D37B-C5AA-23E41CD22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6" y="898553"/>
            <a:ext cx="9063360" cy="26066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Diagram 10">
            <a:extLst>
              <a:ext uri="{FF2B5EF4-FFF2-40B4-BE49-F238E27FC236}">
                <a16:creationId xmlns:a16="http://schemas.microsoft.com/office/drawing/2014/main" id="{AAA050A6-EDF8-7B02-E86C-80861F46BC00}"/>
              </a:ext>
            </a:extLst>
          </p:cNvPr>
          <p:cNvGraphicFramePr/>
          <p:nvPr>
            <p:extLst>
              <p:ext uri="{D42A27DB-BD31-4B8C-83A1-F6EECF244321}">
                <p14:modId xmlns:p14="http://schemas.microsoft.com/office/powerpoint/2010/main" val="445248364"/>
              </p:ext>
            </p:extLst>
          </p:nvPr>
        </p:nvGraphicFramePr>
        <p:xfrm>
          <a:off x="1343026" y="3590925"/>
          <a:ext cx="9063360" cy="1009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238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0B7EA76-E708-99A7-CAF4-E16CEADA2A94}"/>
              </a:ext>
            </a:extLst>
          </p:cNvPr>
          <p:cNvGraphicFramePr/>
          <p:nvPr>
            <p:extLst>
              <p:ext uri="{D42A27DB-BD31-4B8C-83A1-F6EECF244321}">
                <p14:modId xmlns:p14="http://schemas.microsoft.com/office/powerpoint/2010/main" val="1968478672"/>
              </p:ext>
            </p:extLst>
          </p:nvPr>
        </p:nvGraphicFramePr>
        <p:xfrm>
          <a:off x="757237" y="276224"/>
          <a:ext cx="10677525" cy="145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DFA27CCA-7CE0-4464-B0BE-863010144B63}"/>
              </a:ext>
            </a:extLst>
          </p:cNvPr>
          <p:cNvPicPr>
            <a:picLocks noChangeAspect="1"/>
          </p:cNvPicPr>
          <p:nvPr/>
        </p:nvPicPr>
        <p:blipFill>
          <a:blip r:embed="rId7"/>
          <a:stretch>
            <a:fillRect/>
          </a:stretch>
        </p:blipFill>
        <p:spPr>
          <a:xfrm>
            <a:off x="948964" y="1208293"/>
            <a:ext cx="10294070" cy="5221083"/>
          </a:xfrm>
          <a:prstGeom prst="rect">
            <a:avLst/>
          </a:prstGeom>
        </p:spPr>
      </p:pic>
    </p:spTree>
    <p:extLst>
      <p:ext uri="{BB962C8B-B14F-4D97-AF65-F5344CB8AC3E}">
        <p14:creationId xmlns:p14="http://schemas.microsoft.com/office/powerpoint/2010/main" val="150742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F465B04-DD69-FC86-152E-6C638DFA29D0}"/>
              </a:ext>
            </a:extLst>
          </p:cNvPr>
          <p:cNvGraphicFramePr/>
          <p:nvPr>
            <p:extLst>
              <p:ext uri="{D42A27DB-BD31-4B8C-83A1-F6EECF244321}">
                <p14:modId xmlns:p14="http://schemas.microsoft.com/office/powerpoint/2010/main" val="2348480243"/>
              </p:ext>
            </p:extLst>
          </p:nvPr>
        </p:nvGraphicFramePr>
        <p:xfrm>
          <a:off x="1143001" y="923925"/>
          <a:ext cx="9905998"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Thanks GIF - Thanks - Discover &amp; Share GIFs | Thanks gif, Happy gif, Thank  you images">
            <a:extLst>
              <a:ext uri="{FF2B5EF4-FFF2-40B4-BE49-F238E27FC236}">
                <a16:creationId xmlns:a16="http://schemas.microsoft.com/office/drawing/2014/main" id="{BCAE65BA-3EDD-4022-561D-4B5995CAD1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4275" y="1762125"/>
            <a:ext cx="47434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66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545FFAA-AEFE-C6DD-423C-03C9C7B7CD7A}"/>
              </a:ext>
            </a:extLst>
          </p:cNvPr>
          <p:cNvGraphicFramePr/>
          <p:nvPr>
            <p:extLst>
              <p:ext uri="{D42A27DB-BD31-4B8C-83A1-F6EECF244321}">
                <p14:modId xmlns:p14="http://schemas.microsoft.com/office/powerpoint/2010/main" val="2299226666"/>
              </p:ext>
            </p:extLst>
          </p:nvPr>
        </p:nvGraphicFramePr>
        <p:xfrm>
          <a:off x="1790700" y="782241"/>
          <a:ext cx="8420100" cy="4913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6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DCF8E7D-82A1-49F0-0CD1-3EDA84E7834E}"/>
              </a:ext>
            </a:extLst>
          </p:cNvPr>
          <p:cNvGraphicFramePr>
            <a:graphicFrameLocks noGrp="1"/>
          </p:cNvGraphicFramePr>
          <p:nvPr>
            <p:ph idx="1"/>
            <p:extLst>
              <p:ext uri="{D42A27DB-BD31-4B8C-83A1-F6EECF244321}">
                <p14:modId xmlns:p14="http://schemas.microsoft.com/office/powerpoint/2010/main" val="3053584271"/>
              </p:ext>
            </p:extLst>
          </p:nvPr>
        </p:nvGraphicFramePr>
        <p:xfrm>
          <a:off x="1103312" y="276226"/>
          <a:ext cx="9726613" cy="5972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129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94A6D8B-87D3-CF8B-DFE9-185ADD10A6BF}"/>
              </a:ext>
            </a:extLst>
          </p:cNvPr>
          <p:cNvGraphicFramePr/>
          <p:nvPr>
            <p:extLst>
              <p:ext uri="{D42A27DB-BD31-4B8C-83A1-F6EECF244321}">
                <p14:modId xmlns:p14="http://schemas.microsoft.com/office/powerpoint/2010/main" val="2160952528"/>
              </p:ext>
            </p:extLst>
          </p:nvPr>
        </p:nvGraphicFramePr>
        <p:xfrm>
          <a:off x="707780" y="1219200"/>
          <a:ext cx="10588870" cy="3686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734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EE10826-6E0A-45EB-1881-F4C7B0DA1E58}"/>
              </a:ext>
            </a:extLst>
          </p:cNvPr>
          <p:cNvGraphicFramePr/>
          <p:nvPr>
            <p:extLst>
              <p:ext uri="{D42A27DB-BD31-4B8C-83A1-F6EECF244321}">
                <p14:modId xmlns:p14="http://schemas.microsoft.com/office/powerpoint/2010/main" val="2060831211"/>
              </p:ext>
            </p:extLst>
          </p:nvPr>
        </p:nvGraphicFramePr>
        <p:xfrm>
          <a:off x="1141413" y="216816"/>
          <a:ext cx="9905998" cy="1395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Content Placeholder 8">
            <a:extLst>
              <a:ext uri="{FF2B5EF4-FFF2-40B4-BE49-F238E27FC236}">
                <a16:creationId xmlns:a16="http://schemas.microsoft.com/office/drawing/2014/main" id="{AE21E48A-1596-4111-AB50-572154990B30}"/>
              </a:ext>
            </a:extLst>
          </p:cNvPr>
          <p:cNvPicPr>
            <a:picLocks noGrp="1" noChangeAspect="1"/>
          </p:cNvPicPr>
          <p:nvPr>
            <p:ph idx="1"/>
          </p:nvPr>
        </p:nvPicPr>
        <p:blipFill>
          <a:blip r:embed="rId7"/>
          <a:stretch>
            <a:fillRect/>
          </a:stretch>
        </p:blipFill>
        <p:spPr>
          <a:xfrm>
            <a:off x="1452850" y="1276350"/>
            <a:ext cx="9283124" cy="5190555"/>
          </a:xfrm>
          <a:prstGeom prst="rect">
            <a:avLst/>
          </a:prstGeom>
        </p:spPr>
      </p:pic>
    </p:spTree>
    <p:extLst>
      <p:ext uri="{BB962C8B-B14F-4D97-AF65-F5344CB8AC3E}">
        <p14:creationId xmlns:p14="http://schemas.microsoft.com/office/powerpoint/2010/main" val="232642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A6FDC73-780F-A853-15FC-E021E0303E30}"/>
              </a:ext>
            </a:extLst>
          </p:cNvPr>
          <p:cNvGraphicFramePr/>
          <p:nvPr>
            <p:extLst>
              <p:ext uri="{D42A27DB-BD31-4B8C-83A1-F6EECF244321}">
                <p14:modId xmlns:p14="http://schemas.microsoft.com/office/powerpoint/2010/main" val="2846388145"/>
              </p:ext>
            </p:extLst>
          </p:nvPr>
        </p:nvGraphicFramePr>
        <p:xfrm>
          <a:off x="1051472" y="327514"/>
          <a:ext cx="10226128" cy="1105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CFC9C3D-8544-402F-849B-7E8F9015FD5C}"/>
              </a:ext>
            </a:extLst>
          </p:cNvPr>
          <p:cNvPicPr>
            <a:picLocks noChangeAspect="1"/>
          </p:cNvPicPr>
          <p:nvPr/>
        </p:nvPicPr>
        <p:blipFill>
          <a:blip r:embed="rId7"/>
          <a:stretch>
            <a:fillRect/>
          </a:stretch>
        </p:blipFill>
        <p:spPr>
          <a:xfrm>
            <a:off x="1121598" y="1278103"/>
            <a:ext cx="10085875" cy="4549443"/>
          </a:xfrm>
          <a:prstGeom prst="rect">
            <a:avLst/>
          </a:prstGeom>
        </p:spPr>
      </p:pic>
    </p:spTree>
    <p:extLst>
      <p:ext uri="{BB962C8B-B14F-4D97-AF65-F5344CB8AC3E}">
        <p14:creationId xmlns:p14="http://schemas.microsoft.com/office/powerpoint/2010/main" val="375866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4AE6DDF-39E1-A40D-A694-CD5A7EFE72FC}"/>
              </a:ext>
            </a:extLst>
          </p:cNvPr>
          <p:cNvGraphicFramePr/>
          <p:nvPr>
            <p:extLst>
              <p:ext uri="{D42A27DB-BD31-4B8C-83A1-F6EECF244321}">
                <p14:modId xmlns:p14="http://schemas.microsoft.com/office/powerpoint/2010/main" val="2954447012"/>
              </p:ext>
            </p:extLst>
          </p:nvPr>
        </p:nvGraphicFramePr>
        <p:xfrm>
          <a:off x="1095375" y="203739"/>
          <a:ext cx="10244267" cy="147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57B3823B-3C3A-4538-8366-FF809B5470EA}"/>
              </a:ext>
            </a:extLst>
          </p:cNvPr>
          <p:cNvPicPr>
            <a:picLocks noChangeAspect="1"/>
          </p:cNvPicPr>
          <p:nvPr/>
        </p:nvPicPr>
        <p:blipFill>
          <a:blip r:embed="rId7"/>
          <a:stretch>
            <a:fillRect/>
          </a:stretch>
        </p:blipFill>
        <p:spPr>
          <a:xfrm>
            <a:off x="1188709" y="1405163"/>
            <a:ext cx="10057597" cy="5031605"/>
          </a:xfrm>
          <a:prstGeom prst="rect">
            <a:avLst/>
          </a:prstGeom>
        </p:spPr>
      </p:pic>
    </p:spTree>
    <p:extLst>
      <p:ext uri="{BB962C8B-B14F-4D97-AF65-F5344CB8AC3E}">
        <p14:creationId xmlns:p14="http://schemas.microsoft.com/office/powerpoint/2010/main" val="249697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5A27474-5AA7-66F2-04DA-3D10CCEA8BF7}"/>
              </a:ext>
            </a:extLst>
          </p:cNvPr>
          <p:cNvGraphicFramePr/>
          <p:nvPr>
            <p:extLst>
              <p:ext uri="{D42A27DB-BD31-4B8C-83A1-F6EECF244321}">
                <p14:modId xmlns:p14="http://schemas.microsoft.com/office/powerpoint/2010/main" val="2538117602"/>
              </p:ext>
            </p:extLst>
          </p:nvPr>
        </p:nvGraphicFramePr>
        <p:xfrm>
          <a:off x="969961" y="147917"/>
          <a:ext cx="10145714" cy="1633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EBE6F4C-0657-45B6-9F1F-C271F220875C}"/>
              </a:ext>
            </a:extLst>
          </p:cNvPr>
          <p:cNvPicPr>
            <a:picLocks noChangeAspect="1"/>
          </p:cNvPicPr>
          <p:nvPr/>
        </p:nvPicPr>
        <p:blipFill>
          <a:blip r:embed="rId7"/>
          <a:stretch>
            <a:fillRect/>
          </a:stretch>
        </p:blipFill>
        <p:spPr>
          <a:xfrm>
            <a:off x="1089819" y="1544834"/>
            <a:ext cx="9905998" cy="4473886"/>
          </a:xfrm>
          <a:prstGeom prst="rect">
            <a:avLst/>
          </a:prstGeom>
        </p:spPr>
      </p:pic>
    </p:spTree>
    <p:extLst>
      <p:ext uri="{BB962C8B-B14F-4D97-AF65-F5344CB8AC3E}">
        <p14:creationId xmlns:p14="http://schemas.microsoft.com/office/powerpoint/2010/main" val="131322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4E10B7A-D6A0-59A4-6082-A8AA57E06DA2}"/>
              </a:ext>
            </a:extLst>
          </p:cNvPr>
          <p:cNvGraphicFramePr/>
          <p:nvPr>
            <p:extLst>
              <p:ext uri="{D42A27DB-BD31-4B8C-83A1-F6EECF244321}">
                <p14:modId xmlns:p14="http://schemas.microsoft.com/office/powerpoint/2010/main" val="3957224705"/>
              </p:ext>
            </p:extLst>
          </p:nvPr>
        </p:nvGraphicFramePr>
        <p:xfrm>
          <a:off x="1150938" y="485168"/>
          <a:ext cx="10202862" cy="1097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7ED593DA-FF78-4C42-9401-B7AB4AFE7DBD}"/>
              </a:ext>
            </a:extLst>
          </p:cNvPr>
          <p:cNvPicPr>
            <a:picLocks noChangeAspect="1"/>
          </p:cNvPicPr>
          <p:nvPr/>
        </p:nvPicPr>
        <p:blipFill>
          <a:blip r:embed="rId7"/>
          <a:stretch>
            <a:fillRect/>
          </a:stretch>
        </p:blipFill>
        <p:spPr>
          <a:xfrm>
            <a:off x="1299370" y="1438412"/>
            <a:ext cx="9905998" cy="4381971"/>
          </a:xfrm>
          <a:prstGeom prst="rect">
            <a:avLst/>
          </a:prstGeom>
        </p:spPr>
      </p:pic>
    </p:spTree>
    <p:extLst>
      <p:ext uri="{BB962C8B-B14F-4D97-AF65-F5344CB8AC3E}">
        <p14:creationId xmlns:p14="http://schemas.microsoft.com/office/powerpoint/2010/main" val="2349270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1919</TotalTime>
  <Words>223</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dc:creator>ANAND SHARMA</dc:creator>
  <cp:lastModifiedBy>Bishwajit Rai</cp:lastModifiedBy>
  <cp:revision>34</cp:revision>
  <dcterms:created xsi:type="dcterms:W3CDTF">2023-04-09T11:53:52Z</dcterms:created>
  <dcterms:modified xsi:type="dcterms:W3CDTF">2023-09-05T14:12:42Z</dcterms:modified>
</cp:coreProperties>
</file>