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5"/>
  </p:sldMasterIdLst>
  <p:notesMasterIdLst>
    <p:notesMasterId r:id="rId19"/>
  </p:notesMasterIdLst>
  <p:handoutMasterIdLst>
    <p:handoutMasterId r:id="rId20"/>
  </p:handoutMasterIdLst>
  <p:sldIdLst>
    <p:sldId id="261" r:id="rId6"/>
    <p:sldId id="280" r:id="rId7"/>
    <p:sldId id="311" r:id="rId8"/>
    <p:sldId id="301" r:id="rId9"/>
    <p:sldId id="303" r:id="rId10"/>
    <p:sldId id="309" r:id="rId11"/>
    <p:sldId id="308" r:id="rId12"/>
    <p:sldId id="313" r:id="rId13"/>
    <p:sldId id="312" r:id="rId14"/>
    <p:sldId id="310" r:id="rId15"/>
    <p:sldId id="304" r:id="rId16"/>
    <p:sldId id="307" r:id="rId17"/>
    <p:sldId id="260" r:id="rId18"/>
  </p:sldIdLst>
  <p:sldSz cx="9144000" cy="6858000" type="screen4x3"/>
  <p:notesSz cx="7099300" cy="10234613"/>
  <p:custDataLst>
    <p:tags r:id="rId21"/>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58">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6E4B"/>
    <a:srgbClr val="7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36" autoAdjust="0"/>
    <p:restoredTop sz="97302" autoAdjust="0"/>
  </p:normalViewPr>
  <p:slideViewPr>
    <p:cSldViewPr>
      <p:cViewPr>
        <p:scale>
          <a:sx n="100" d="100"/>
          <a:sy n="100" d="100"/>
        </p:scale>
        <p:origin x="624" y="270"/>
      </p:cViewPr>
      <p:guideLst>
        <p:guide orient="horz" pos="2160"/>
        <p:guide pos="158"/>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47" d="100"/>
          <a:sy n="47" d="100"/>
        </p:scale>
        <p:origin x="-870" y="-102"/>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3076363" cy="511731"/>
          </a:xfrm>
          <a:prstGeom prst="rect">
            <a:avLst/>
          </a:prstGeom>
        </p:spPr>
        <p:txBody>
          <a:bodyPr vert="horz" lIns="94752" tIns="47377" rIns="94752" bIns="47377" rtlCol="0"/>
          <a:lstStyle>
            <a:lvl1pPr algn="l">
              <a:defRPr sz="1100"/>
            </a:lvl1pPr>
          </a:lstStyle>
          <a:p>
            <a:r>
              <a:rPr kumimoji="1" lang="en-US" altLang="ja-JP" smtClean="0">
                <a:latin typeface="Segoe UI" panose="020B0502040204020203" pitchFamily="34" charset="0"/>
                <a:ea typeface="Meiryo UI" panose="020B0604030504040204" pitchFamily="50" charset="-128"/>
              </a:rPr>
              <a:t>Socionext Inc.</a:t>
            </a:r>
            <a:endParaRPr kumimoji="1" lang="ja-JP" altLang="en-US">
              <a:latin typeface="Segoe UI" panose="020B0502040204020203" pitchFamily="34" charset="0"/>
              <a:ea typeface="Meiryo UI" panose="020B0604030504040204" pitchFamily="50" charset="-128"/>
            </a:endParaRPr>
          </a:p>
        </p:txBody>
      </p:sp>
      <p:sp>
        <p:nvSpPr>
          <p:cNvPr id="3" name="日付プレースホルダー 2"/>
          <p:cNvSpPr>
            <a:spLocks noGrp="1"/>
          </p:cNvSpPr>
          <p:nvPr>
            <p:ph type="dt" sz="quarter" idx="1"/>
          </p:nvPr>
        </p:nvSpPr>
        <p:spPr>
          <a:xfrm>
            <a:off x="4021295" y="0"/>
            <a:ext cx="3076363" cy="511731"/>
          </a:xfrm>
          <a:prstGeom prst="rect">
            <a:avLst/>
          </a:prstGeom>
        </p:spPr>
        <p:txBody>
          <a:bodyPr vert="horz" lIns="94752" tIns="47377" rIns="94752" bIns="47377" rtlCol="0"/>
          <a:lstStyle>
            <a:lvl1pPr algn="r">
              <a:defRPr sz="1100"/>
            </a:lvl1pPr>
          </a:lstStyle>
          <a:p>
            <a:fld id="{B91A4412-0BC1-4550-9870-B6E134EFBE0A}" type="datetimeFigureOut">
              <a:rPr kumimoji="1" lang="ja-JP" altLang="en-US" smtClean="0">
                <a:latin typeface="Segoe UI" panose="020B0502040204020203" pitchFamily="34" charset="0"/>
                <a:ea typeface="Meiryo UI" panose="020B0604030504040204" pitchFamily="50" charset="-128"/>
              </a:rPr>
              <a:t>2017/6/15</a:t>
            </a:fld>
            <a:endParaRPr kumimoji="1" lang="ja-JP" altLang="en-US">
              <a:latin typeface="Segoe UI" panose="020B0502040204020203" pitchFamily="34" charset="0"/>
              <a:ea typeface="Meiryo UI" panose="020B0604030504040204" pitchFamily="50" charset="-128"/>
            </a:endParaRPr>
          </a:p>
        </p:txBody>
      </p:sp>
      <p:sp>
        <p:nvSpPr>
          <p:cNvPr id="4" name="フッター プレースホルダー 3"/>
          <p:cNvSpPr>
            <a:spLocks noGrp="1"/>
          </p:cNvSpPr>
          <p:nvPr>
            <p:ph type="ftr" sz="quarter" idx="2"/>
          </p:nvPr>
        </p:nvSpPr>
        <p:spPr>
          <a:xfrm>
            <a:off x="2" y="9721106"/>
            <a:ext cx="3076363" cy="511731"/>
          </a:xfrm>
          <a:prstGeom prst="rect">
            <a:avLst/>
          </a:prstGeom>
        </p:spPr>
        <p:txBody>
          <a:bodyPr vert="horz" lIns="94752" tIns="47377" rIns="94752" bIns="47377" rtlCol="0" anchor="b"/>
          <a:lstStyle>
            <a:lvl1pPr algn="l">
              <a:defRPr sz="1100"/>
            </a:lvl1pPr>
          </a:lstStyle>
          <a:p>
            <a:r>
              <a:rPr kumimoji="1" lang="en-US" altLang="ja-JP" smtClean="0">
                <a:latin typeface="Segoe UI" panose="020B0502040204020203" pitchFamily="34" charset="0"/>
                <a:ea typeface="Meiryo UI" panose="020B0604030504040204" pitchFamily="50" charset="-128"/>
              </a:rPr>
              <a:t>Confidential &amp; Copyright 2015</a:t>
            </a:r>
            <a:endParaRPr kumimoji="1" lang="ja-JP" altLang="en-US">
              <a:latin typeface="Segoe UI" panose="020B0502040204020203" pitchFamily="34" charset="0"/>
              <a:ea typeface="Meiryo UI" panose="020B0604030504040204" pitchFamily="50" charset="-128"/>
            </a:endParaRPr>
          </a:p>
        </p:txBody>
      </p:sp>
      <p:sp>
        <p:nvSpPr>
          <p:cNvPr id="5" name="スライド番号プレースホルダー 4"/>
          <p:cNvSpPr>
            <a:spLocks noGrp="1"/>
          </p:cNvSpPr>
          <p:nvPr>
            <p:ph type="sldNum" sz="quarter" idx="3"/>
          </p:nvPr>
        </p:nvSpPr>
        <p:spPr>
          <a:xfrm>
            <a:off x="4021295" y="9721106"/>
            <a:ext cx="3076363" cy="511731"/>
          </a:xfrm>
          <a:prstGeom prst="rect">
            <a:avLst/>
          </a:prstGeom>
        </p:spPr>
        <p:txBody>
          <a:bodyPr vert="horz" lIns="94752" tIns="47377" rIns="94752" bIns="47377" rtlCol="0" anchor="b"/>
          <a:lstStyle>
            <a:lvl1pPr algn="r">
              <a:defRPr sz="1100"/>
            </a:lvl1pPr>
          </a:lstStyle>
          <a:p>
            <a:fld id="{00F27556-40B8-4A59-8BE1-8AAFEFFE2042}" type="slidenum">
              <a:rPr kumimoji="1" lang="ja-JP" altLang="en-US" smtClean="0">
                <a:latin typeface="Segoe UI" panose="020B0502040204020203" pitchFamily="34" charset="0"/>
                <a:ea typeface="Meiryo UI" panose="020B0604030504040204" pitchFamily="50" charset="-128"/>
              </a:rPr>
              <a:t>‹#›</a:t>
            </a:fld>
            <a:endParaRPr kumimoji="1" lang="ja-JP" altLang="en-US">
              <a:latin typeface="Segoe UI" panose="020B0502040204020203" pitchFamily="34" charset="0"/>
              <a:ea typeface="Meiryo UI" panose="020B0604030504040204" pitchFamily="50" charset="-128"/>
            </a:endParaRPr>
          </a:p>
        </p:txBody>
      </p:sp>
    </p:spTree>
    <p:extLst>
      <p:ext uri="{BB962C8B-B14F-4D97-AF65-F5344CB8AC3E}">
        <p14:creationId xmlns:p14="http://schemas.microsoft.com/office/powerpoint/2010/main" val="5162035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3076363" cy="511731"/>
          </a:xfrm>
          <a:prstGeom prst="rect">
            <a:avLst/>
          </a:prstGeom>
        </p:spPr>
        <p:txBody>
          <a:bodyPr vert="horz" lIns="94752" tIns="47377" rIns="94752" bIns="47377" rtlCol="0"/>
          <a:lstStyle>
            <a:lvl1pPr algn="l">
              <a:defRPr sz="1100" baseline="0">
                <a:latin typeface="Segoe UI" panose="020B0502040204020203" pitchFamily="34" charset="0"/>
                <a:ea typeface="Meiryo UI" panose="020B0604030504040204" pitchFamily="50" charset="-128"/>
                <a:cs typeface="Segoe UI" panose="020B0502040204020203" pitchFamily="34" charset="0"/>
              </a:defRPr>
            </a:lvl1pPr>
          </a:lstStyle>
          <a:p>
            <a:r>
              <a:rPr lang="en-US" altLang="ja-JP" smtClean="0"/>
              <a:t>Socionext Inc.</a:t>
            </a:r>
            <a:endParaRPr lang="ja-JP" altLang="en-US" dirty="0"/>
          </a:p>
        </p:txBody>
      </p:sp>
      <p:sp>
        <p:nvSpPr>
          <p:cNvPr id="3" name="日付プレースホルダー 2"/>
          <p:cNvSpPr>
            <a:spLocks noGrp="1"/>
          </p:cNvSpPr>
          <p:nvPr>
            <p:ph type="dt" idx="1"/>
          </p:nvPr>
        </p:nvSpPr>
        <p:spPr>
          <a:xfrm>
            <a:off x="4021295" y="0"/>
            <a:ext cx="3076363" cy="511731"/>
          </a:xfrm>
          <a:prstGeom prst="rect">
            <a:avLst/>
          </a:prstGeom>
        </p:spPr>
        <p:txBody>
          <a:bodyPr vert="horz" lIns="94752" tIns="47377" rIns="94752" bIns="47377" rtlCol="0"/>
          <a:lstStyle>
            <a:lvl1pPr algn="r">
              <a:defRPr sz="1100" baseline="0">
                <a:latin typeface="Segoe UI" panose="020B0502040204020203" pitchFamily="34" charset="0"/>
                <a:ea typeface="Meiryo UI" panose="020B0604030504040204" pitchFamily="50" charset="-128"/>
                <a:cs typeface="Segoe UI" panose="020B0502040204020203" pitchFamily="34" charset="0"/>
              </a:defRPr>
            </a:lvl1pPr>
          </a:lstStyle>
          <a:p>
            <a:fld id="{0214FFCE-D8F5-440F-B6E1-A1EB9A4D5516}" type="datetimeFigureOut">
              <a:rPr lang="ja-JP" altLang="en-US" smtClean="0"/>
              <a:pPr/>
              <a:t>2017/6/15</a:t>
            </a:fld>
            <a:endParaRPr lang="ja-JP" altLang="en-US" dirty="0"/>
          </a:p>
        </p:txBody>
      </p:sp>
      <p:sp>
        <p:nvSpPr>
          <p:cNvPr id="4" name="スライド イメージ プレースホルダー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752" tIns="47377" rIns="94752" bIns="47377" rtlCol="0" anchor="ctr"/>
          <a:lstStyle/>
          <a:p>
            <a:endParaRPr lang="ja-JP" altLang="en-US"/>
          </a:p>
        </p:txBody>
      </p:sp>
      <p:sp>
        <p:nvSpPr>
          <p:cNvPr id="5" name="ノート プレースホルダー 4"/>
          <p:cNvSpPr>
            <a:spLocks noGrp="1"/>
          </p:cNvSpPr>
          <p:nvPr>
            <p:ph type="body" sz="quarter" idx="3"/>
          </p:nvPr>
        </p:nvSpPr>
        <p:spPr>
          <a:xfrm>
            <a:off x="709931" y="4861442"/>
            <a:ext cx="5679440" cy="4605576"/>
          </a:xfrm>
          <a:prstGeom prst="rect">
            <a:avLst/>
          </a:prstGeom>
        </p:spPr>
        <p:txBody>
          <a:bodyPr vert="horz" lIns="94752" tIns="47377" rIns="94752" bIns="47377" rtlCol="0"/>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ー 5"/>
          <p:cNvSpPr>
            <a:spLocks noGrp="1"/>
          </p:cNvSpPr>
          <p:nvPr>
            <p:ph type="ftr" sz="quarter" idx="4"/>
          </p:nvPr>
        </p:nvSpPr>
        <p:spPr>
          <a:xfrm>
            <a:off x="2" y="9721106"/>
            <a:ext cx="3076363" cy="511731"/>
          </a:xfrm>
          <a:prstGeom prst="rect">
            <a:avLst/>
          </a:prstGeom>
        </p:spPr>
        <p:txBody>
          <a:bodyPr vert="horz" lIns="94752" tIns="47377" rIns="94752" bIns="47377" rtlCol="0" anchor="b"/>
          <a:lstStyle>
            <a:lvl1pPr algn="l">
              <a:defRPr sz="1100" baseline="0">
                <a:latin typeface="Segoe UI" panose="020B0502040204020203" pitchFamily="34" charset="0"/>
                <a:ea typeface="Meiryo UI" panose="020B0604030504040204" pitchFamily="50" charset="-128"/>
                <a:cs typeface="Segoe UI" panose="020B0502040204020203" pitchFamily="34" charset="0"/>
              </a:defRPr>
            </a:lvl1pPr>
          </a:lstStyle>
          <a:p>
            <a:pPr algn="r"/>
            <a:r>
              <a:rPr lang="en-US" altLang="ja-JP" dirty="0" smtClean="0"/>
              <a:t>&amp; Copyright 2015</a:t>
            </a:r>
            <a:endParaRPr lang="ja-JP" altLang="en-US" dirty="0"/>
          </a:p>
        </p:txBody>
      </p:sp>
      <p:sp>
        <p:nvSpPr>
          <p:cNvPr id="7" name="スライド番号プレースホルダー 6"/>
          <p:cNvSpPr>
            <a:spLocks noGrp="1"/>
          </p:cNvSpPr>
          <p:nvPr>
            <p:ph type="sldNum" sz="quarter" idx="5"/>
          </p:nvPr>
        </p:nvSpPr>
        <p:spPr>
          <a:xfrm>
            <a:off x="4021295" y="9721106"/>
            <a:ext cx="3076363" cy="511731"/>
          </a:xfrm>
          <a:prstGeom prst="rect">
            <a:avLst/>
          </a:prstGeom>
        </p:spPr>
        <p:txBody>
          <a:bodyPr vert="horz" lIns="94752" tIns="47377" rIns="94752" bIns="47377" rtlCol="0" anchor="b"/>
          <a:lstStyle>
            <a:lvl1pPr algn="r">
              <a:defRPr sz="1100" baseline="0">
                <a:latin typeface="Segoe UI" panose="020B0502040204020203" pitchFamily="34" charset="0"/>
                <a:ea typeface="Meiryo UI" panose="020B0604030504040204" pitchFamily="50" charset="-128"/>
                <a:cs typeface="Segoe UI" panose="020B0502040204020203" pitchFamily="34" charset="0"/>
              </a:defRPr>
            </a:lvl1pPr>
          </a:lstStyle>
          <a:p>
            <a:fld id="{97ACC4F6-D214-444D-A57D-74F7474AC18C}" type="slidenum">
              <a:rPr lang="ja-JP" altLang="en-US" smtClean="0"/>
              <a:pPr/>
              <a:t>‹#›</a:t>
            </a:fld>
            <a:endParaRPr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196" y="9980737"/>
            <a:ext cx="1604057" cy="198865"/>
          </a:xfrm>
          <a:prstGeom prst="rect">
            <a:avLst/>
          </a:prstGeom>
        </p:spPr>
      </p:pic>
    </p:spTree>
    <p:extLst>
      <p:ext uri="{BB962C8B-B14F-4D97-AF65-F5344CB8AC3E}">
        <p14:creationId xmlns:p14="http://schemas.microsoft.com/office/powerpoint/2010/main" val="1633677903"/>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1pPr>
    <a:lvl2pPr marL="457200" algn="l" defTabSz="914400" rtl="0" eaLnBrk="1" latinLnBrk="0" hangingPunct="1">
      <a:defRPr kumimoji="1" sz="1200" kern="1200"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2pPr>
    <a:lvl3pPr marL="914400" algn="l" defTabSz="914400" rtl="0" eaLnBrk="1" latinLnBrk="0" hangingPunct="1">
      <a:defRPr kumimoji="1" sz="1200" kern="1200"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3pPr>
    <a:lvl4pPr marL="1371600" algn="l" defTabSz="914400" rtl="0" eaLnBrk="1" latinLnBrk="0" hangingPunct="1">
      <a:defRPr kumimoji="1" sz="1200" kern="1200"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4pPr>
    <a:lvl5pPr marL="1828800" algn="l" defTabSz="914400" rtl="0" eaLnBrk="1" latinLnBrk="0" hangingPunct="1">
      <a:defRPr kumimoji="1" sz="1200" kern="1200"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r>
              <a:rPr lang="en-US" altLang="ja-JP" smtClean="0">
                <a:ea typeface="Segoe UI" panose="020B0502040204020203" pitchFamily="34" charset="0"/>
              </a:rPr>
              <a:t>Socionext Inc.</a:t>
            </a:r>
            <a:endParaRPr lang="ja-JP" altLang="en-US" dirty="0"/>
          </a:p>
        </p:txBody>
      </p:sp>
      <p:sp>
        <p:nvSpPr>
          <p:cNvPr id="6" name="スライド番号プレースホルダー 5"/>
          <p:cNvSpPr>
            <a:spLocks noGrp="1"/>
          </p:cNvSpPr>
          <p:nvPr>
            <p:ph type="sldNum" sz="quarter" idx="12"/>
          </p:nvPr>
        </p:nvSpPr>
        <p:spPr/>
        <p:txBody>
          <a:bodyPr/>
          <a:lstStyle/>
          <a:p>
            <a:fld id="{97ACC4F6-D214-444D-A57D-74F7474AC18C}" type="slidenum">
              <a:rPr lang="ja-JP" altLang="en-US" smtClean="0"/>
              <a:pPr/>
              <a:t>0</a:t>
            </a:fld>
            <a:endParaRPr lang="ja-JP" altLang="en-US" dirty="0"/>
          </a:p>
        </p:txBody>
      </p:sp>
      <p:sp>
        <p:nvSpPr>
          <p:cNvPr id="7" name="フッター プレースホルダー 6"/>
          <p:cNvSpPr>
            <a:spLocks noGrp="1"/>
          </p:cNvSpPr>
          <p:nvPr>
            <p:ph type="ftr" sz="quarter" idx="13"/>
          </p:nvPr>
        </p:nvSpPr>
        <p:spPr/>
        <p:txBody>
          <a:bodyPr/>
          <a:lstStyle/>
          <a:p>
            <a:pPr algn="r"/>
            <a:r>
              <a:rPr lang="en-US" altLang="ja-JP" smtClean="0"/>
              <a:t>&amp; Copyright 2015</a:t>
            </a:r>
            <a:endParaRPr lang="ja-JP" altLang="en-US" dirty="0"/>
          </a:p>
        </p:txBody>
      </p:sp>
    </p:spTree>
    <p:extLst>
      <p:ext uri="{BB962C8B-B14F-4D97-AF65-F5344CB8AC3E}">
        <p14:creationId xmlns:p14="http://schemas.microsoft.com/office/powerpoint/2010/main" val="3014647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r>
              <a:rPr lang="en-US" altLang="ja-JP" smtClean="0"/>
              <a:t>Socionext Inc.</a:t>
            </a:r>
            <a:endParaRPr lang="ja-JP" altLang="en-US" dirty="0"/>
          </a:p>
        </p:txBody>
      </p:sp>
      <p:sp>
        <p:nvSpPr>
          <p:cNvPr id="6" name="スライド番号プレースホルダー 5"/>
          <p:cNvSpPr>
            <a:spLocks noGrp="1"/>
          </p:cNvSpPr>
          <p:nvPr>
            <p:ph type="sldNum" sz="quarter" idx="12"/>
          </p:nvPr>
        </p:nvSpPr>
        <p:spPr/>
        <p:txBody>
          <a:bodyPr/>
          <a:lstStyle/>
          <a:p>
            <a:fld id="{97ACC4F6-D214-444D-A57D-74F7474AC18C}" type="slidenum">
              <a:rPr lang="ja-JP" altLang="en-US" smtClean="0"/>
              <a:pPr/>
              <a:t>1</a:t>
            </a:fld>
            <a:endParaRPr lang="ja-JP" altLang="en-US" dirty="0"/>
          </a:p>
        </p:txBody>
      </p:sp>
      <p:sp>
        <p:nvSpPr>
          <p:cNvPr id="7" name="フッター プレースホルダー 6"/>
          <p:cNvSpPr>
            <a:spLocks noGrp="1"/>
          </p:cNvSpPr>
          <p:nvPr>
            <p:ph type="ftr" sz="quarter" idx="13"/>
          </p:nvPr>
        </p:nvSpPr>
        <p:spPr/>
        <p:txBody>
          <a:bodyPr/>
          <a:lstStyle/>
          <a:p>
            <a:pPr algn="r"/>
            <a:r>
              <a:rPr lang="en-US" altLang="ja-JP" smtClean="0"/>
              <a:t>&amp; Copyright 2015</a:t>
            </a:r>
            <a:endParaRPr lang="ja-JP" altLang="en-US" dirty="0"/>
          </a:p>
        </p:txBody>
      </p:sp>
    </p:spTree>
    <p:extLst>
      <p:ext uri="{BB962C8B-B14F-4D97-AF65-F5344CB8AC3E}">
        <p14:creationId xmlns:p14="http://schemas.microsoft.com/office/powerpoint/2010/main" val="3451618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r>
              <a:rPr lang="en-US" altLang="ja-JP" smtClean="0"/>
              <a:t>Socionext Inc.</a:t>
            </a:r>
            <a:endParaRPr lang="ja-JP" altLang="en-US" dirty="0"/>
          </a:p>
        </p:txBody>
      </p:sp>
      <p:sp>
        <p:nvSpPr>
          <p:cNvPr id="5" name="フッター プレースホルダー 4"/>
          <p:cNvSpPr>
            <a:spLocks noGrp="1"/>
          </p:cNvSpPr>
          <p:nvPr>
            <p:ph type="ftr" sz="quarter" idx="11"/>
          </p:nvPr>
        </p:nvSpPr>
        <p:spPr/>
        <p:txBody>
          <a:bodyPr/>
          <a:lstStyle/>
          <a:p>
            <a:pPr algn="r"/>
            <a:r>
              <a:rPr lang="en-US" altLang="ja-JP" smtClean="0"/>
              <a:t>&amp; Copyright 2015</a:t>
            </a:r>
            <a:endParaRPr lang="ja-JP" altLang="en-US" dirty="0"/>
          </a:p>
        </p:txBody>
      </p:sp>
      <p:sp>
        <p:nvSpPr>
          <p:cNvPr id="6" name="スライド番号プレースホルダー 5"/>
          <p:cNvSpPr>
            <a:spLocks noGrp="1"/>
          </p:cNvSpPr>
          <p:nvPr>
            <p:ph type="sldNum" sz="quarter" idx="12"/>
          </p:nvPr>
        </p:nvSpPr>
        <p:spPr/>
        <p:txBody>
          <a:bodyPr/>
          <a:lstStyle/>
          <a:p>
            <a:fld id="{97ACC4F6-D214-444D-A57D-74F7474AC18C}" type="slidenum">
              <a:rPr lang="ja-JP" altLang="en-US" smtClean="0"/>
              <a:pPr/>
              <a:t>12</a:t>
            </a:fld>
            <a:endParaRPr lang="ja-JP" altLang="en-US" dirty="0"/>
          </a:p>
        </p:txBody>
      </p:sp>
    </p:spTree>
    <p:extLst>
      <p:ext uri="{BB962C8B-B14F-4D97-AF65-F5344CB8AC3E}">
        <p14:creationId xmlns:p14="http://schemas.microsoft.com/office/powerpoint/2010/main" val="1998633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pic>
        <p:nvPicPr>
          <p:cNvPr id="26"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526800"/>
            <a:ext cx="9144000" cy="331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6"/>
          <p:cNvSpPr>
            <a:spLocks noGrp="1" noChangeArrowheads="1"/>
          </p:cNvSpPr>
          <p:nvPr>
            <p:ph type="ctrTitle" hasCustomPrompt="1"/>
          </p:nvPr>
        </p:nvSpPr>
        <p:spPr bwMode="gray">
          <a:xfrm>
            <a:off x="238073" y="3429000"/>
            <a:ext cx="8640638" cy="1269869"/>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000" b="0">
                <a:solidFill>
                  <a:schemeClr val="tx1"/>
                </a:solidFill>
                <a:latin typeface="Segoe UI" panose="020B0502040204020203" pitchFamily="34" charset="0"/>
                <a:cs typeface="Segoe UI" panose="020B0502040204020203" pitchFamily="34" charset="0"/>
              </a:defRPr>
            </a:lvl1pPr>
          </a:lstStyle>
          <a:p>
            <a:pPr lvl="0"/>
            <a:r>
              <a:rPr lang="ja-JP" altLang="en-US" noProof="0" dirty="0" smtClean="0"/>
              <a:t>マスタ タイトル</a:t>
            </a:r>
            <a:r>
              <a:rPr lang="en-US" altLang="ja-JP" noProof="0" dirty="0" smtClean="0"/>
              <a:t>40pt</a:t>
            </a:r>
            <a:endParaRPr lang="de-DE" altLang="ja-JP" noProof="0" dirty="0" smtClean="0"/>
          </a:p>
        </p:txBody>
      </p:sp>
      <p:sp>
        <p:nvSpPr>
          <p:cNvPr id="20" name="Rectangle 5"/>
          <p:cNvSpPr>
            <a:spLocks noGrp="1" noChangeArrowheads="1"/>
          </p:cNvSpPr>
          <p:nvPr>
            <p:ph type="subTitle" idx="1" hasCustomPrompt="1"/>
          </p:nvPr>
        </p:nvSpPr>
        <p:spPr bwMode="gray">
          <a:xfrm>
            <a:off x="238073" y="4941168"/>
            <a:ext cx="8640638" cy="1415182"/>
          </a:xfrm>
        </p:spPr>
        <p:txBody>
          <a:bodyPr/>
          <a:lstStyle>
            <a:lvl1pPr marL="0" indent="0" algn="l" eaLnBrk="1" hangingPunct="1">
              <a:lnSpc>
                <a:spcPct val="100000"/>
              </a:lnSpc>
              <a:spcBef>
                <a:spcPct val="0"/>
              </a:spcBef>
              <a:spcAft>
                <a:spcPct val="0"/>
              </a:spcAft>
              <a:buFont typeface="Wingdings" pitchFamily="2" charset="2"/>
              <a:buNone/>
              <a:defRPr kumimoji="1" lang="en-US" altLang="ja-JP" sz="2800" b="0" kern="1200" baseline="0" dirty="0" smtClean="0">
                <a:solidFill>
                  <a:schemeClr val="tx1"/>
                </a:solidFill>
                <a:latin typeface="Segoe UI" panose="020B0502040204020203" pitchFamily="34" charset="0"/>
                <a:ea typeface="Meiryo UI" panose="020B0604030504040204" pitchFamily="50" charset="-128"/>
                <a:cs typeface="Segoe UI" panose="020B0502040204020203" pitchFamily="34" charset="0"/>
              </a:defRPr>
            </a:lvl1pPr>
          </a:lstStyle>
          <a:p>
            <a:pPr algn="l" eaLnBrk="1" hangingPunct="1"/>
            <a:r>
              <a:rPr lang="ja-JP" altLang="en-US" dirty="0" smtClean="0">
                <a:solidFill>
                  <a:schemeClr val="tx1"/>
                </a:solidFill>
              </a:rPr>
              <a:t>サブタイトル</a:t>
            </a:r>
            <a:r>
              <a:rPr lang="en-US" altLang="ja-JP" dirty="0" smtClean="0">
                <a:solidFill>
                  <a:schemeClr val="tx1"/>
                </a:solidFill>
              </a:rPr>
              <a:t>28pt</a:t>
            </a:r>
          </a:p>
          <a:p>
            <a:pPr algn="l" eaLnBrk="1" hangingPunct="1"/>
            <a:endParaRPr lang="en-US" altLang="ja-JP" dirty="0" smtClean="0">
              <a:solidFill>
                <a:schemeClr val="tx1"/>
              </a:solidFill>
            </a:endParaRPr>
          </a:p>
          <a:p>
            <a:pPr algn="l" eaLnBrk="1" hangingPunct="1"/>
            <a:endParaRPr lang="en-US" altLang="ja-JP" dirty="0" smtClean="0">
              <a:solidFill>
                <a:schemeClr val="tx1"/>
              </a:solidFill>
            </a:endParaRPr>
          </a:p>
        </p:txBody>
      </p:sp>
      <p:cxnSp>
        <p:nvCxnSpPr>
          <p:cNvPr id="21" name="直線コネクタ 20"/>
          <p:cNvCxnSpPr/>
          <p:nvPr userDrawn="1"/>
        </p:nvCxnSpPr>
        <p:spPr>
          <a:xfrm>
            <a:off x="176213" y="4797152"/>
            <a:ext cx="8729662" cy="0"/>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Rectangle 3"/>
          <p:cNvSpPr>
            <a:spLocks noGrp="1" noChangeArrowheads="1"/>
          </p:cNvSpPr>
          <p:nvPr>
            <p:ph type="ftr" sz="quarter" idx="3"/>
          </p:nvPr>
        </p:nvSpPr>
        <p:spPr>
          <a:xfrm>
            <a:off x="2131200" y="6573600"/>
            <a:ext cx="1951200" cy="268287"/>
          </a:xfrm>
          <a:prstGeom prst="rect">
            <a:avLst/>
          </a:prstGeom>
          <a:ln/>
        </p:spPr>
        <p:txBody>
          <a:bodyPr/>
          <a:lstStyle>
            <a:lvl1pPr>
              <a:defRPr kumimoji="0" lang="en-US" altLang="ja-JP" sz="1500" b="0" kern="1200" dirty="0" smtClean="0">
                <a:solidFill>
                  <a:schemeClr val="bg1"/>
                </a:solidFill>
                <a:latin typeface="Segoe UI" pitchFamily="34" charset="0"/>
                <a:ea typeface="Meiryo UI" pitchFamily="50" charset="-128"/>
                <a:cs typeface="Segoe UI" pitchFamily="34" charset="0"/>
              </a:defRPr>
            </a:lvl1pPr>
          </a:lstStyle>
          <a:p>
            <a:r>
              <a:rPr lang="en-US" sz="1200" dirty="0" smtClean="0"/>
              <a:t>&amp;</a:t>
            </a:r>
            <a:r>
              <a:rPr lang="en-US" dirty="0" smtClean="0"/>
              <a:t> Copyright 2017</a:t>
            </a:r>
            <a:endParaRPr lang="en-US" dirty="0"/>
          </a:p>
        </p:txBody>
      </p:sp>
      <p:pic>
        <p:nvPicPr>
          <p:cNvPr id="8" name="図 7"/>
          <p:cNvPicPr>
            <a:picLocks noChangeAspect="1"/>
          </p:cNvPicPr>
          <p:nvPr userDrawn="1"/>
        </p:nvPicPr>
        <p:blipFill>
          <a:blip r:embed="rId3"/>
          <a:stretch>
            <a:fillRect/>
          </a:stretch>
        </p:blipFill>
        <p:spPr>
          <a:xfrm>
            <a:off x="6228184" y="620688"/>
            <a:ext cx="2556066" cy="620650"/>
          </a:xfrm>
          <a:prstGeom prst="rect">
            <a:avLst/>
          </a:prstGeom>
        </p:spPr>
      </p:pic>
      <p:pic>
        <p:nvPicPr>
          <p:cNvPr id="9" name="図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53636" y="6579237"/>
            <a:ext cx="2006663" cy="252000"/>
          </a:xfrm>
          <a:prstGeom prst="rect">
            <a:avLst/>
          </a:prstGeom>
        </p:spPr>
      </p:pic>
    </p:spTree>
    <p:extLst>
      <p:ext uri="{BB962C8B-B14F-4D97-AF65-F5344CB8AC3E}">
        <p14:creationId xmlns:p14="http://schemas.microsoft.com/office/powerpoint/2010/main" val="30444245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中表紙_タイトル スライド">
    <p:spTree>
      <p:nvGrpSpPr>
        <p:cNvPr id="1" name=""/>
        <p:cNvGrpSpPr/>
        <p:nvPr/>
      </p:nvGrpSpPr>
      <p:grpSpPr>
        <a:xfrm>
          <a:off x="0" y="0"/>
          <a:ext cx="0" cy="0"/>
          <a:chOff x="0" y="0"/>
          <a:chExt cx="0" cy="0"/>
        </a:xfrm>
      </p:grpSpPr>
      <p:pic>
        <p:nvPicPr>
          <p:cNvPr id="29"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526800"/>
            <a:ext cx="9144000" cy="331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ectangle 6"/>
          <p:cNvSpPr>
            <a:spLocks noGrp="1" noChangeArrowheads="1"/>
          </p:cNvSpPr>
          <p:nvPr>
            <p:ph type="ctrTitle" hasCustomPrompt="1"/>
          </p:nvPr>
        </p:nvSpPr>
        <p:spPr bwMode="gray">
          <a:xfrm>
            <a:off x="250825" y="1989000"/>
            <a:ext cx="8613775"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000">
                <a:solidFill>
                  <a:schemeClr val="tx1"/>
                </a:solidFill>
              </a:defRPr>
            </a:lvl1pPr>
          </a:lstStyle>
          <a:p>
            <a:pPr lvl="0"/>
            <a:r>
              <a:rPr lang="ja-JP" altLang="en-US" noProof="0" dirty="0" smtClean="0"/>
              <a:t>マスタータイトルの書式設定</a:t>
            </a:r>
            <a:endParaRPr lang="de-DE" altLang="ja-JP" noProof="0" dirty="0" smtClean="0"/>
          </a:p>
        </p:txBody>
      </p:sp>
      <p:sp>
        <p:nvSpPr>
          <p:cNvPr id="22" name="Rectangle 5"/>
          <p:cNvSpPr>
            <a:spLocks noGrp="1" noChangeArrowheads="1"/>
          </p:cNvSpPr>
          <p:nvPr>
            <p:ph type="subTitle" idx="1" hasCustomPrompt="1"/>
          </p:nvPr>
        </p:nvSpPr>
        <p:spPr bwMode="gray">
          <a:xfrm>
            <a:off x="250825" y="3697200"/>
            <a:ext cx="8613775" cy="2595600"/>
          </a:xfrm>
        </p:spPr>
        <p:txBody>
          <a:bodyPr/>
          <a:lstStyle>
            <a:lvl1pPr marL="304800" marR="0" indent="-304800" algn="l" defTabSz="457200" rtl="0" eaLnBrk="1" fontAlgn="base" latinLnBrk="0" hangingPunct="1">
              <a:lnSpc>
                <a:spcPct val="100000"/>
              </a:lnSpc>
              <a:spcBef>
                <a:spcPct val="10000"/>
              </a:spcBef>
              <a:spcAft>
                <a:spcPct val="10000"/>
              </a:spcAft>
              <a:buClr>
                <a:srgbClr val="A6A6A6"/>
              </a:buClr>
              <a:buSzTx/>
              <a:buFont typeface="Wingdings" pitchFamily="2" charset="2"/>
              <a:buChar char="n"/>
              <a:tabLst/>
              <a:defRPr sz="2800">
                <a:latin typeface="Segoe UI" panose="020B0502040204020203" pitchFamily="34" charset="0"/>
                <a:ea typeface="Meiryo UI" panose="020B0604030504040204" pitchFamily="50" charset="-128"/>
              </a:defRPr>
            </a:lvl1pPr>
          </a:lstStyle>
          <a:p>
            <a:pPr lvl="0"/>
            <a:r>
              <a:rPr lang="ja-JP" altLang="en-US" noProof="0" dirty="0" smtClean="0"/>
              <a:t>マスタ サブタイトルの書式設定</a:t>
            </a:r>
            <a:endParaRPr kumimoji="1" lang="en-US" altLang="ja-JP" sz="2400" b="0" i="0" u="none" strike="noStrike" kern="0" cap="none" spc="0" normalizeH="0" baseline="0" noProof="0" dirty="0" smtClean="0">
              <a:ln>
                <a:noFill/>
              </a:ln>
              <a:solidFill>
                <a:srgbClr val="000000"/>
              </a:solidFill>
              <a:effectLst/>
              <a:uLnTx/>
              <a:uFillTx/>
              <a:latin typeface="+mn-lt"/>
              <a:ea typeface="+mn-ea"/>
              <a:cs typeface="+mn-cs"/>
            </a:endParaRPr>
          </a:p>
          <a:p>
            <a:pPr lvl="0"/>
            <a:endParaRPr kumimoji="1" lang="en-US" altLang="ja-JP" sz="2400" b="0" i="0" u="none" strike="noStrike" kern="0" cap="none" spc="0" normalizeH="0" baseline="0" noProof="0" dirty="0" smtClean="0">
              <a:ln>
                <a:noFill/>
              </a:ln>
              <a:solidFill>
                <a:srgbClr val="000000"/>
              </a:solidFill>
              <a:effectLst/>
              <a:uLnTx/>
              <a:uFillTx/>
              <a:latin typeface="+mn-lt"/>
              <a:ea typeface="+mn-ea"/>
              <a:cs typeface="+mn-cs"/>
            </a:endParaRPr>
          </a:p>
          <a:p>
            <a:pPr lvl="0"/>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26" name="Rectangle 3"/>
          <p:cNvSpPr>
            <a:spLocks noGrp="1" noChangeArrowheads="1"/>
          </p:cNvSpPr>
          <p:nvPr>
            <p:ph type="ftr" sz="quarter" idx="3"/>
          </p:nvPr>
        </p:nvSpPr>
        <p:spPr>
          <a:xfrm>
            <a:off x="2131200" y="6573600"/>
            <a:ext cx="1951200" cy="268287"/>
          </a:xfrm>
          <a:prstGeom prst="rect">
            <a:avLst/>
          </a:prstGeom>
          <a:ln/>
        </p:spPr>
        <p:txBody>
          <a:bodyPr/>
          <a:lstStyle>
            <a:lvl1pPr>
              <a:defRPr kumimoji="0" lang="en-US" altLang="ja-JP" sz="1500" b="0" kern="1200" dirty="0" smtClean="0">
                <a:solidFill>
                  <a:schemeClr val="bg1"/>
                </a:solidFill>
                <a:latin typeface="Segoe UI" pitchFamily="34" charset="0"/>
                <a:ea typeface="Meiryo UI" pitchFamily="50" charset="-128"/>
                <a:cs typeface="Segoe UI" pitchFamily="34" charset="0"/>
              </a:defRPr>
            </a:lvl1pPr>
          </a:lstStyle>
          <a:p>
            <a:r>
              <a:rPr lang="en-US" sz="1200" dirty="0" smtClean="0"/>
              <a:t>&amp;</a:t>
            </a:r>
            <a:r>
              <a:rPr lang="en-US" dirty="0" smtClean="0"/>
              <a:t> Copyright 2017</a:t>
            </a:r>
            <a:endParaRPr lang="en-US" dirty="0"/>
          </a:p>
        </p:txBody>
      </p:sp>
      <p:sp>
        <p:nvSpPr>
          <p:cNvPr id="27" name="Rectangle 29"/>
          <p:cNvSpPr txBox="1">
            <a:spLocks noChangeArrowheads="1"/>
          </p:cNvSpPr>
          <p:nvPr userDrawn="1"/>
        </p:nvSpPr>
        <p:spPr bwMode="auto">
          <a:xfrm>
            <a:off x="4302125" y="6562800"/>
            <a:ext cx="539750" cy="306000"/>
          </a:xfrm>
          <a:prstGeom prst="rect">
            <a:avLst/>
          </a:prstGeom>
          <a:noFill/>
          <a:ln>
            <a:noFill/>
          </a:ln>
          <a:effectLst/>
          <a:extLst/>
        </p:spPr>
        <p:txBody>
          <a:bodyPr vert="horz" wrap="square" lIns="0" tIns="0" rIns="0" bIns="0" numCol="1" anchor="ctr" anchorCtr="0" compatLnSpc="1">
            <a:prstTxWarp prst="textNoShape">
              <a:avLst/>
            </a:prstTxWarp>
          </a:bodyPr>
          <a:lstStyle>
            <a:defPPr>
              <a:defRPr lang="ja-JP"/>
            </a:defPPr>
            <a:lvl1pPr algn="ctr" rtl="0" fontAlgn="base">
              <a:spcBef>
                <a:spcPct val="0"/>
              </a:spcBef>
              <a:spcAft>
                <a:spcPct val="0"/>
              </a:spcAft>
              <a:defRPr kumimoji="0" lang="de-DE" altLang="ja-JP" sz="1500" b="0" kern="1200" smtClean="0">
                <a:solidFill>
                  <a:schemeClr val="bg1">
                    <a:lumMod val="50000"/>
                  </a:schemeClr>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fld id="{E5C4FF1C-8F5E-4BC8-BCAF-207649A9C157}" type="slidenum">
              <a:rPr lang="en-US" b="0" smtClean="0">
                <a:solidFill>
                  <a:schemeClr val="bg1"/>
                </a:solidFill>
                <a:latin typeface="Segoe UI"/>
                <a:cs typeface="Arial"/>
              </a:rPr>
              <a:pPr/>
              <a:t>‹#›</a:t>
            </a:fld>
            <a:endParaRPr lang="ja-JP" altLang="en-US" b="0" dirty="0">
              <a:solidFill>
                <a:schemeClr val="bg1"/>
              </a:solidFill>
              <a:latin typeface="Segoe UI"/>
              <a:cs typeface="Arial"/>
            </a:endParaRPr>
          </a:p>
        </p:txBody>
      </p:sp>
      <p:pic>
        <p:nvPicPr>
          <p:cNvPr id="9" name="図 8"/>
          <p:cNvPicPr>
            <a:picLocks noChangeAspect="1"/>
          </p:cNvPicPr>
          <p:nvPr userDrawn="1"/>
        </p:nvPicPr>
        <p:blipFill>
          <a:blip r:embed="rId3"/>
          <a:stretch>
            <a:fillRect/>
          </a:stretch>
        </p:blipFill>
        <p:spPr>
          <a:xfrm>
            <a:off x="6228184" y="620688"/>
            <a:ext cx="2556066" cy="620650"/>
          </a:xfrm>
          <a:prstGeom prst="rect">
            <a:avLst/>
          </a:prstGeom>
        </p:spPr>
      </p:pic>
      <p:pic>
        <p:nvPicPr>
          <p:cNvPr id="10" name="Picture 2" descr="C:\Users\Owner\Desktop\white_logo.pn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t="5660" b="15187"/>
          <a:stretch/>
        </p:blipFill>
        <p:spPr bwMode="auto">
          <a:xfrm>
            <a:off x="6804248" y="6560343"/>
            <a:ext cx="2232248" cy="280987"/>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53636" y="6579237"/>
            <a:ext cx="2006663" cy="252000"/>
          </a:xfrm>
          <a:prstGeom prst="rect">
            <a:avLst/>
          </a:prstGeom>
        </p:spPr>
      </p:pic>
    </p:spTree>
    <p:extLst>
      <p:ext uri="{BB962C8B-B14F-4D97-AF65-F5344CB8AC3E}">
        <p14:creationId xmlns:p14="http://schemas.microsoft.com/office/powerpoint/2010/main" val="42787623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コンテンツ プレースホルダー 2"/>
          <p:cNvSpPr>
            <a:spLocks noGrp="1"/>
          </p:cNvSpPr>
          <p:nvPr>
            <p:ph idx="1" hasCustomPrompt="1"/>
          </p:nvPr>
        </p:nvSpPr>
        <p:spPr bwMode="gray">
          <a:xfrm>
            <a:off x="168275" y="764704"/>
            <a:ext cx="8786813" cy="4464496"/>
          </a:xfrm>
        </p:spPr>
        <p:txBody>
          <a:bodyPr/>
          <a:lstStyle>
            <a:lvl1pPr>
              <a:defRPr lang="en-US" altLang="ja-JP" sz="3200" b="0" baseline="0" dirty="0">
                <a:latin typeface="Segoe UI" panose="020B0502040204020203" pitchFamily="34" charset="0"/>
                <a:ea typeface="Meiryo UI" panose="020B0604030504040204" pitchFamily="50" charset="-128"/>
                <a:cs typeface="Meiryo UI" panose="020B0604030504040204" pitchFamily="50" charset="-128"/>
              </a:defRPr>
            </a:lvl1pPr>
            <a:lvl2pPr marL="712788" indent="-268288">
              <a:lnSpc>
                <a:spcPct val="100000"/>
              </a:lnSpc>
              <a:spcBef>
                <a:spcPts val="0"/>
              </a:spcBef>
              <a:buClrTx/>
              <a:buFont typeface="Arial" panose="020B0604020202020204" pitchFamily="34" charset="0"/>
              <a:buChar char="•"/>
              <a:defRPr/>
            </a:lvl2pPr>
            <a:lvl3pPr marL="1169988" indent="-457200">
              <a:lnSpc>
                <a:spcPct val="100000"/>
              </a:lnSpc>
              <a:spcBef>
                <a:spcPts val="200"/>
              </a:spcBef>
              <a:buClrTx/>
              <a:buFont typeface="+mj-lt"/>
              <a:buAutoNum type="arabicPeriod"/>
              <a:defRPr sz="2800">
                <a:latin typeface="Meiryo UI" panose="020B0604030504040204" pitchFamily="50" charset="-128"/>
                <a:ea typeface="Meiryo UI" panose="020B0604030504040204" pitchFamily="50" charset="-128"/>
                <a:cs typeface="Meiryo UI" panose="020B0604030504040204" pitchFamily="50" charset="-128"/>
              </a:defRPr>
            </a:lvl3pPr>
            <a:lvl4pPr marL="1169988" indent="0">
              <a:lnSpc>
                <a:spcPct val="100000"/>
              </a:lnSpc>
              <a:spcBef>
                <a:spcPts val="0"/>
              </a:spcBef>
              <a:spcAft>
                <a:spcPts val="0"/>
              </a:spcAft>
              <a:buFont typeface="+mj-lt"/>
              <a:buNone/>
              <a:defRPr kumimoji="1" lang="en-US" altLang="ja-JP" sz="2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stStyle>
          <a:p>
            <a:pPr marL="514350" indent="-514350">
              <a:buClrTx/>
              <a:buFont typeface="+mj-lt"/>
              <a:buAutoNum type="arabicPeriod"/>
            </a:pPr>
            <a:r>
              <a:rPr lang="ja-JP" altLang="en-US" sz="2800" b="0" dirty="0" smtClean="0"/>
              <a:t>章タイトル</a:t>
            </a:r>
            <a:endParaRPr lang="en-US" altLang="ja-JP" sz="2800" b="0" dirty="0" smtClean="0"/>
          </a:p>
        </p:txBody>
      </p:sp>
      <p:sp>
        <p:nvSpPr>
          <p:cNvPr id="11" name="Rectangle 7"/>
          <p:cNvSpPr>
            <a:spLocks noGrp="1" noChangeArrowheads="1"/>
          </p:cNvSpPr>
          <p:nvPr>
            <p:ph type="title"/>
          </p:nvPr>
        </p:nvSpPr>
        <p:spPr bwMode="gray">
          <a:xfrm>
            <a:off x="169863" y="-13736"/>
            <a:ext cx="8839739" cy="562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dirty="0" smtClean="0"/>
              <a:t>マスタ タイトルの書式設定</a:t>
            </a:r>
          </a:p>
        </p:txBody>
      </p:sp>
      <p:sp>
        <p:nvSpPr>
          <p:cNvPr id="5" name="Rectangle 3"/>
          <p:cNvSpPr>
            <a:spLocks noGrp="1" noChangeArrowheads="1"/>
          </p:cNvSpPr>
          <p:nvPr>
            <p:ph type="ftr" sz="quarter" idx="3"/>
          </p:nvPr>
        </p:nvSpPr>
        <p:spPr>
          <a:xfrm>
            <a:off x="2131200" y="6573600"/>
            <a:ext cx="1951200" cy="268287"/>
          </a:xfrm>
          <a:prstGeom prst="rect">
            <a:avLst/>
          </a:prstGeom>
          <a:ln/>
        </p:spPr>
        <p:txBody>
          <a:bodyPr/>
          <a:lstStyle>
            <a:lvl1pPr>
              <a:defRPr kumimoji="0" lang="en-US" altLang="ja-JP" sz="1500" b="0" kern="1200" dirty="0" smtClean="0">
                <a:solidFill>
                  <a:schemeClr val="bg1"/>
                </a:solidFill>
                <a:latin typeface="Segoe UI" pitchFamily="34" charset="0"/>
                <a:ea typeface="Meiryo UI" pitchFamily="50" charset="-128"/>
                <a:cs typeface="Segoe UI" pitchFamily="34" charset="0"/>
              </a:defRPr>
            </a:lvl1pPr>
          </a:lstStyle>
          <a:p>
            <a:r>
              <a:rPr lang="en-US" sz="1200" dirty="0" smtClean="0"/>
              <a:t>&amp;</a:t>
            </a:r>
            <a:r>
              <a:rPr lang="en-US" dirty="0" smtClean="0"/>
              <a:t> Copyright 2017</a:t>
            </a:r>
            <a:endParaRPr lang="en-US" dirty="0"/>
          </a:p>
        </p:txBody>
      </p:sp>
    </p:spTree>
    <p:extLst>
      <p:ext uri="{BB962C8B-B14F-4D97-AF65-F5344CB8AC3E}">
        <p14:creationId xmlns:p14="http://schemas.microsoft.com/office/powerpoint/2010/main" val="3838000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8" name="コンテンツ プレースホルダー 2"/>
          <p:cNvSpPr>
            <a:spLocks noGrp="1"/>
          </p:cNvSpPr>
          <p:nvPr>
            <p:ph idx="1"/>
          </p:nvPr>
        </p:nvSpPr>
        <p:spPr bwMode="gray">
          <a:xfrm>
            <a:off x="168275" y="764704"/>
            <a:ext cx="8786813" cy="4464496"/>
          </a:xfrm>
        </p:spPr>
        <p:txBody>
          <a:bodyPr/>
          <a:lstStyle>
            <a:lvl1pPr>
              <a:defRPr b="1" baseline="0">
                <a:latin typeface="Segoe UI" panose="020B0502040204020203" pitchFamily="34" charset="0"/>
              </a:defRPr>
            </a:lvl1pPr>
            <a:lvl2pPr marL="712788" indent="-268288">
              <a:lnSpc>
                <a:spcPct val="100000"/>
              </a:lnSpc>
              <a:spcBef>
                <a:spcPts val="0"/>
              </a:spcBef>
              <a:buClrTx/>
              <a:buFont typeface="Arial" panose="020B0604020202020204" pitchFamily="34" charset="0"/>
              <a:buChar char="•"/>
              <a:defRPr baseline="0">
                <a:latin typeface="Segoe UI" panose="020B0502040204020203" pitchFamily="34" charset="0"/>
              </a:defRPr>
            </a:lvl2pPr>
            <a:lvl3pPr marL="1076325" indent="-363538">
              <a:lnSpc>
                <a:spcPct val="100000"/>
              </a:lnSpc>
              <a:spcBef>
                <a:spcPts val="200"/>
              </a:spcBef>
              <a:buClrTx/>
              <a:buFont typeface="+mj-lt"/>
              <a:buAutoNum type="arabicPeriod"/>
              <a:defRPr sz="2800" baseline="0">
                <a:latin typeface="Segoe UI" panose="020B0502040204020203" pitchFamily="34" charset="0"/>
                <a:ea typeface="Meiryo UI" panose="020B0604030504040204" pitchFamily="50" charset="-128"/>
                <a:cs typeface="Meiryo UI" panose="020B0604030504040204" pitchFamily="50" charset="-128"/>
              </a:defRPr>
            </a:lvl3pPr>
            <a:lvl4pPr marL="1169988" indent="-93663">
              <a:lnSpc>
                <a:spcPct val="100000"/>
              </a:lnSpc>
              <a:spcBef>
                <a:spcPts val="0"/>
              </a:spcBef>
              <a:spcAft>
                <a:spcPts val="0"/>
              </a:spcAft>
              <a:buFont typeface="+mj-lt"/>
              <a:buNone/>
              <a:defRPr kumimoji="1" lang="en-US" altLang="ja-JP" sz="2800" baseline="0" dirty="0" smtClean="0">
                <a:solidFill>
                  <a:srgbClr val="000000"/>
                </a:solidFill>
                <a:latin typeface="Segoe UI" panose="020B0502040204020203" pitchFamily="34" charset="0"/>
                <a:ea typeface="Meiryo UI" panose="020B0604030504040204" pitchFamily="50" charset="-128"/>
                <a:cs typeface="Meiryo UI" panose="020B0604030504040204" pitchFamily="50" charset="-128"/>
              </a:defRPr>
            </a:lvl4pPr>
          </a:lstStyle>
          <a:p>
            <a:pPr lvl="0"/>
            <a:r>
              <a:rPr lang="ja-JP" altLang="en-US" dirty="0" smtClean="0"/>
              <a:t>マスター テキストの書式設定</a:t>
            </a:r>
          </a:p>
          <a:p>
            <a:pPr lvl="1"/>
            <a:r>
              <a:rPr lang="ja-JP" altLang="en-US" dirty="0" smtClean="0"/>
              <a:t>第</a:t>
            </a:r>
            <a:r>
              <a:rPr lang="en-US" altLang="ja-JP" dirty="0" smtClean="0"/>
              <a:t>2</a:t>
            </a:r>
            <a:r>
              <a:rPr lang="ja-JP" altLang="en-US" dirty="0" smtClean="0"/>
              <a:t>レベル</a:t>
            </a:r>
          </a:p>
          <a:p>
            <a:pPr lvl="2"/>
            <a:r>
              <a:rPr lang="ja-JP" altLang="en-US" dirty="0" smtClean="0"/>
              <a:t>第</a:t>
            </a:r>
            <a:r>
              <a:rPr lang="en-US" altLang="ja-JP" dirty="0" smtClean="0"/>
              <a:t>3</a:t>
            </a:r>
            <a:r>
              <a:rPr lang="ja-JP" altLang="en-US" dirty="0" smtClean="0"/>
              <a:t>レベル</a:t>
            </a:r>
          </a:p>
          <a:p>
            <a:pPr lvl="3"/>
            <a:r>
              <a:rPr lang="ja-JP" altLang="en-US" dirty="0" smtClean="0"/>
              <a:t>第</a:t>
            </a:r>
            <a:r>
              <a:rPr lang="en-US" altLang="ja-JP" dirty="0" smtClean="0"/>
              <a:t>4</a:t>
            </a:r>
            <a:r>
              <a:rPr lang="ja-JP" altLang="en-US" dirty="0" smtClean="0"/>
              <a:t>レベル</a:t>
            </a:r>
            <a:endParaRPr lang="en-US" altLang="ja-JP" dirty="0" smtClean="0"/>
          </a:p>
          <a:p>
            <a:pPr lvl="3"/>
            <a:r>
              <a:rPr lang="ja-JP" altLang="en-US" dirty="0" smtClean="0"/>
              <a:t>第</a:t>
            </a:r>
            <a:r>
              <a:rPr lang="en-US" altLang="ja-JP" dirty="0" smtClean="0"/>
              <a:t>4</a:t>
            </a:r>
            <a:r>
              <a:rPr lang="ja-JP" altLang="en-US" dirty="0" smtClean="0"/>
              <a:t>レベル</a:t>
            </a:r>
            <a:endParaRPr lang="en-US" altLang="ja-JP" dirty="0" smtClean="0"/>
          </a:p>
        </p:txBody>
      </p:sp>
      <p:sp>
        <p:nvSpPr>
          <p:cNvPr id="11" name="Rectangle 7"/>
          <p:cNvSpPr>
            <a:spLocks noGrp="1" noChangeArrowheads="1"/>
          </p:cNvSpPr>
          <p:nvPr>
            <p:ph type="title"/>
          </p:nvPr>
        </p:nvSpPr>
        <p:spPr bwMode="gray">
          <a:xfrm>
            <a:off x="169863" y="-13736"/>
            <a:ext cx="8839739" cy="562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dirty="0" smtClean="0"/>
              <a:t>マスタ タイトルの書式設定</a:t>
            </a:r>
          </a:p>
        </p:txBody>
      </p:sp>
      <p:sp>
        <p:nvSpPr>
          <p:cNvPr id="5" name="Rectangle 3"/>
          <p:cNvSpPr>
            <a:spLocks noGrp="1" noChangeArrowheads="1"/>
          </p:cNvSpPr>
          <p:nvPr>
            <p:ph type="ftr" sz="quarter" idx="3"/>
          </p:nvPr>
        </p:nvSpPr>
        <p:spPr>
          <a:xfrm>
            <a:off x="2131200" y="6573600"/>
            <a:ext cx="1951200" cy="268287"/>
          </a:xfrm>
          <a:prstGeom prst="rect">
            <a:avLst/>
          </a:prstGeom>
          <a:ln/>
        </p:spPr>
        <p:txBody>
          <a:bodyPr/>
          <a:lstStyle>
            <a:lvl1pPr>
              <a:defRPr kumimoji="0" lang="en-US" altLang="ja-JP" sz="1500" b="0" kern="1200" dirty="0" smtClean="0">
                <a:solidFill>
                  <a:schemeClr val="bg1"/>
                </a:solidFill>
                <a:latin typeface="Segoe UI" pitchFamily="34" charset="0"/>
                <a:ea typeface="Meiryo UI" pitchFamily="50" charset="-128"/>
                <a:cs typeface="Segoe UI" pitchFamily="34" charset="0"/>
              </a:defRPr>
            </a:lvl1pPr>
          </a:lstStyle>
          <a:p>
            <a:r>
              <a:rPr lang="en-US" sz="1200" dirty="0" smtClean="0"/>
              <a:t>&amp;</a:t>
            </a:r>
            <a:r>
              <a:rPr lang="en-US" dirty="0" smtClean="0"/>
              <a:t> Copyright 2017</a:t>
            </a:r>
            <a:endParaRPr lang="en-US" dirty="0"/>
          </a:p>
        </p:txBody>
      </p:sp>
    </p:spTree>
    <p:extLst>
      <p:ext uri="{BB962C8B-B14F-4D97-AF65-F5344CB8AC3E}">
        <p14:creationId xmlns:p14="http://schemas.microsoft.com/office/powerpoint/2010/main" val="33930883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カラーパレット">
    <p:spTree>
      <p:nvGrpSpPr>
        <p:cNvPr id="1" name=""/>
        <p:cNvGrpSpPr/>
        <p:nvPr/>
      </p:nvGrpSpPr>
      <p:grpSpPr>
        <a:xfrm>
          <a:off x="0" y="0"/>
          <a:ext cx="0" cy="0"/>
          <a:chOff x="0" y="0"/>
          <a:chExt cx="0" cy="0"/>
        </a:xfrm>
      </p:grpSpPr>
      <p:sp>
        <p:nvSpPr>
          <p:cNvPr id="8" name="コンテンツ プレースホルダー 2"/>
          <p:cNvSpPr>
            <a:spLocks noGrp="1"/>
          </p:cNvSpPr>
          <p:nvPr>
            <p:ph idx="1" hasCustomPrompt="1"/>
          </p:nvPr>
        </p:nvSpPr>
        <p:spPr bwMode="gray">
          <a:xfrm>
            <a:off x="168275" y="764704"/>
            <a:ext cx="8786813" cy="4464496"/>
          </a:xfrm>
        </p:spPr>
        <p:txBody>
          <a:bodyPr/>
          <a:lstStyle>
            <a:lvl1pPr>
              <a:defRPr b="1" baseline="0">
                <a:latin typeface="Segoe UI" panose="020B0502040204020203" pitchFamily="34" charset="0"/>
              </a:defRPr>
            </a:lvl1pPr>
            <a:lvl2pPr marL="712788" indent="-268288">
              <a:lnSpc>
                <a:spcPct val="100000"/>
              </a:lnSpc>
              <a:spcBef>
                <a:spcPts val="0"/>
              </a:spcBef>
              <a:buClrTx/>
              <a:buFont typeface="Arial" panose="020B0604020202020204" pitchFamily="34" charset="0"/>
              <a:buChar char="•"/>
              <a:defRPr baseline="0">
                <a:latin typeface="Segoe UI" panose="020B0502040204020203" pitchFamily="34" charset="0"/>
              </a:defRPr>
            </a:lvl2pPr>
            <a:lvl3pPr marL="1076325" indent="-363538">
              <a:lnSpc>
                <a:spcPct val="100000"/>
              </a:lnSpc>
              <a:spcBef>
                <a:spcPts val="200"/>
              </a:spcBef>
              <a:buClrTx/>
              <a:buFont typeface="+mj-lt"/>
              <a:buAutoNum type="arabicPeriod"/>
              <a:defRPr sz="2800" baseline="0">
                <a:latin typeface="Segoe UI" panose="020B0502040204020203" pitchFamily="34" charset="0"/>
                <a:ea typeface="Meiryo UI" panose="020B0604030504040204" pitchFamily="50" charset="-128"/>
                <a:cs typeface="Meiryo UI" panose="020B0604030504040204" pitchFamily="50" charset="-128"/>
              </a:defRPr>
            </a:lvl3pPr>
            <a:lvl4pPr marL="1169988" indent="-93663">
              <a:lnSpc>
                <a:spcPct val="100000"/>
              </a:lnSpc>
              <a:spcBef>
                <a:spcPts val="0"/>
              </a:spcBef>
              <a:spcAft>
                <a:spcPts val="0"/>
              </a:spcAft>
              <a:buFont typeface="+mj-lt"/>
              <a:buNone/>
              <a:defRPr kumimoji="1" lang="en-US" altLang="ja-JP" sz="2800" baseline="0" dirty="0" smtClean="0">
                <a:solidFill>
                  <a:srgbClr val="000000"/>
                </a:solidFill>
                <a:latin typeface="Segoe UI" panose="020B0502040204020203" pitchFamily="34" charset="0"/>
                <a:ea typeface="Meiryo UI" panose="020B0604030504040204" pitchFamily="50" charset="-128"/>
                <a:cs typeface="Meiryo UI" panose="020B0604030504040204" pitchFamily="50" charset="-128"/>
              </a:defRPr>
            </a:lvl4pPr>
          </a:lstStyle>
          <a:p>
            <a:pPr lvl="0"/>
            <a:r>
              <a:rPr lang="ja-JP" altLang="en-US" dirty="0" smtClean="0"/>
              <a:t>カラーパレット</a:t>
            </a:r>
          </a:p>
        </p:txBody>
      </p:sp>
      <p:sp>
        <p:nvSpPr>
          <p:cNvPr id="11" name="Rectangle 7"/>
          <p:cNvSpPr>
            <a:spLocks noGrp="1" noChangeArrowheads="1"/>
          </p:cNvSpPr>
          <p:nvPr>
            <p:ph type="title"/>
          </p:nvPr>
        </p:nvSpPr>
        <p:spPr bwMode="gray">
          <a:xfrm>
            <a:off x="169863" y="-13736"/>
            <a:ext cx="8839739" cy="562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dirty="0" smtClean="0"/>
              <a:t>マスタ タイトルの書式設定</a:t>
            </a:r>
          </a:p>
        </p:txBody>
      </p:sp>
      <p:sp>
        <p:nvSpPr>
          <p:cNvPr id="5" name="Rectangle 3"/>
          <p:cNvSpPr>
            <a:spLocks noGrp="1" noChangeArrowheads="1"/>
          </p:cNvSpPr>
          <p:nvPr>
            <p:ph type="ftr" sz="quarter" idx="3"/>
          </p:nvPr>
        </p:nvSpPr>
        <p:spPr>
          <a:xfrm>
            <a:off x="2131200" y="6573600"/>
            <a:ext cx="1951200" cy="268287"/>
          </a:xfrm>
          <a:prstGeom prst="rect">
            <a:avLst/>
          </a:prstGeom>
          <a:ln/>
        </p:spPr>
        <p:txBody>
          <a:bodyPr/>
          <a:lstStyle>
            <a:lvl1pPr>
              <a:defRPr kumimoji="0" lang="en-US" altLang="ja-JP" sz="1500" b="0" kern="1200" dirty="0" smtClean="0">
                <a:solidFill>
                  <a:schemeClr val="bg1"/>
                </a:solidFill>
                <a:latin typeface="Segoe UI" pitchFamily="34" charset="0"/>
                <a:ea typeface="Meiryo UI" pitchFamily="50" charset="-128"/>
                <a:cs typeface="Segoe UI" pitchFamily="34" charset="0"/>
              </a:defRPr>
            </a:lvl1pPr>
          </a:lstStyle>
          <a:p>
            <a:r>
              <a:rPr lang="en-US" sz="1200" dirty="0" smtClean="0"/>
              <a:t>&amp;</a:t>
            </a:r>
            <a:r>
              <a:rPr lang="en-US" dirty="0" smtClean="0"/>
              <a:t> Copyright 2017</a:t>
            </a:r>
            <a:endParaRPr lang="en-US" dirty="0"/>
          </a:p>
        </p:txBody>
      </p:sp>
      <p:grpSp>
        <p:nvGrpSpPr>
          <p:cNvPr id="6" name="Group 5"/>
          <p:cNvGrpSpPr/>
          <p:nvPr userDrawn="1"/>
        </p:nvGrpSpPr>
        <p:grpSpPr>
          <a:xfrm>
            <a:off x="899592" y="1700808"/>
            <a:ext cx="6480720" cy="3096344"/>
            <a:chOff x="350520" y="3510541"/>
            <a:chExt cx="3657600" cy="1466219"/>
          </a:xfrm>
        </p:grpSpPr>
        <p:sp>
          <p:nvSpPr>
            <p:cNvPr id="7" name="Abgerundetes Rechteck 646"/>
            <p:cNvSpPr/>
            <p:nvPr userDrawn="1"/>
          </p:nvSpPr>
          <p:spPr bwMode="auto">
            <a:xfrm>
              <a:off x="350520" y="3510541"/>
              <a:ext cx="731520" cy="731520"/>
            </a:xfrm>
            <a:prstGeom prst="roundRect">
              <a:avLst>
                <a:gd name="adj" fmla="val 0"/>
              </a:avLst>
            </a:prstGeom>
            <a:solidFill>
              <a:srgbClr val="F59E32"/>
            </a:solidFill>
            <a:ln>
              <a:solidFill>
                <a:schemeClr val="bg1"/>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lIns="182880" tIns="0" rIns="0" bIns="0" anchor="ctr" anchorCtr="0"/>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R:245 </a:t>
              </a:r>
            </a:p>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G:158</a:t>
              </a:r>
            </a:p>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B:0</a:t>
              </a:r>
            </a:p>
          </p:txBody>
        </p:sp>
        <p:sp>
          <p:nvSpPr>
            <p:cNvPr id="9" name="Abgerundetes Rechteck 646"/>
            <p:cNvSpPr/>
            <p:nvPr userDrawn="1"/>
          </p:nvSpPr>
          <p:spPr bwMode="auto">
            <a:xfrm>
              <a:off x="1082040" y="3510541"/>
              <a:ext cx="731520" cy="731520"/>
            </a:xfrm>
            <a:prstGeom prst="roundRect">
              <a:avLst>
                <a:gd name="adj" fmla="val 0"/>
              </a:avLst>
            </a:prstGeom>
            <a:solidFill>
              <a:srgbClr val="E94C0A"/>
            </a:solidFill>
            <a:ln>
              <a:solidFill>
                <a:schemeClr val="bg1"/>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lIns="182880" tIns="0" rIns="0" bIns="0" anchor="ctr" anchorCtr="0"/>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R:233 </a:t>
              </a:r>
            </a:p>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G:76</a:t>
              </a:r>
            </a:p>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B:10</a:t>
              </a:r>
            </a:p>
          </p:txBody>
        </p:sp>
        <p:sp>
          <p:nvSpPr>
            <p:cNvPr id="10" name="Abgerundetes Rechteck 646"/>
            <p:cNvSpPr/>
            <p:nvPr userDrawn="1"/>
          </p:nvSpPr>
          <p:spPr bwMode="auto">
            <a:xfrm>
              <a:off x="350520" y="4245240"/>
              <a:ext cx="731520" cy="731520"/>
            </a:xfrm>
            <a:prstGeom prst="roundRect">
              <a:avLst>
                <a:gd name="adj" fmla="val 0"/>
              </a:avLst>
            </a:prstGeom>
            <a:solidFill>
              <a:srgbClr val="009B8B"/>
            </a:solidFill>
            <a:ln>
              <a:solidFill>
                <a:schemeClr val="bg1"/>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lIns="182880" tIns="0" rIns="0" bIns="0" anchor="ctr" anchorCtr="0"/>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R:0 </a:t>
              </a:r>
            </a:p>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G:155</a:t>
              </a:r>
            </a:p>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B:139</a:t>
              </a:r>
            </a:p>
          </p:txBody>
        </p:sp>
        <p:sp>
          <p:nvSpPr>
            <p:cNvPr id="12" name="Abgerundetes Rechteck 646"/>
            <p:cNvSpPr/>
            <p:nvPr userDrawn="1"/>
          </p:nvSpPr>
          <p:spPr bwMode="auto">
            <a:xfrm>
              <a:off x="1082040" y="4245240"/>
              <a:ext cx="731520" cy="731520"/>
            </a:xfrm>
            <a:prstGeom prst="roundRect">
              <a:avLst>
                <a:gd name="adj" fmla="val 0"/>
              </a:avLst>
            </a:prstGeom>
            <a:solidFill>
              <a:srgbClr val="89B31C"/>
            </a:solidFill>
            <a:ln>
              <a:solidFill>
                <a:schemeClr val="bg1"/>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lIns="182880" tIns="0" rIns="0" bIns="0" anchor="ctr" anchorCtr="0"/>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R:137 </a:t>
              </a:r>
            </a:p>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G:179</a:t>
              </a:r>
            </a:p>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B:28</a:t>
              </a:r>
            </a:p>
          </p:txBody>
        </p:sp>
        <p:sp>
          <p:nvSpPr>
            <p:cNvPr id="13" name="Abgerundetes Rechteck 646"/>
            <p:cNvSpPr/>
            <p:nvPr userDrawn="1"/>
          </p:nvSpPr>
          <p:spPr bwMode="auto">
            <a:xfrm>
              <a:off x="1813560" y="3510541"/>
              <a:ext cx="731520" cy="731520"/>
            </a:xfrm>
            <a:prstGeom prst="roundRect">
              <a:avLst>
                <a:gd name="adj" fmla="val 0"/>
              </a:avLst>
            </a:prstGeom>
            <a:solidFill>
              <a:srgbClr val="AEA374"/>
            </a:solidFill>
            <a:ln>
              <a:solidFill>
                <a:schemeClr val="bg1"/>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lIns="182880" tIns="0" rIns="0" bIns="0" anchor="ctr" anchorCtr="0"/>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R:174 </a:t>
              </a:r>
            </a:p>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G:163</a:t>
              </a:r>
            </a:p>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B:116</a:t>
              </a:r>
            </a:p>
          </p:txBody>
        </p:sp>
        <p:sp>
          <p:nvSpPr>
            <p:cNvPr id="14" name="Abgerundetes Rechteck 646"/>
            <p:cNvSpPr/>
            <p:nvPr userDrawn="1"/>
          </p:nvSpPr>
          <p:spPr bwMode="auto">
            <a:xfrm>
              <a:off x="2545080" y="3510541"/>
              <a:ext cx="731520" cy="731520"/>
            </a:xfrm>
            <a:prstGeom prst="roundRect">
              <a:avLst>
                <a:gd name="adj" fmla="val 0"/>
              </a:avLst>
            </a:prstGeom>
            <a:solidFill>
              <a:srgbClr val="726E4B"/>
            </a:solidFill>
            <a:ln>
              <a:solidFill>
                <a:schemeClr val="bg1"/>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lIns="182880" tIns="0" rIns="0" bIns="0" anchor="ctr" anchorCtr="0"/>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R:114 </a:t>
              </a:r>
            </a:p>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G:110</a:t>
              </a:r>
            </a:p>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B:75</a:t>
              </a:r>
            </a:p>
          </p:txBody>
        </p:sp>
        <p:sp>
          <p:nvSpPr>
            <p:cNvPr id="15" name="Abgerundetes Rechteck 646"/>
            <p:cNvSpPr/>
            <p:nvPr userDrawn="1"/>
          </p:nvSpPr>
          <p:spPr bwMode="auto">
            <a:xfrm>
              <a:off x="1813560" y="4245240"/>
              <a:ext cx="731520" cy="731520"/>
            </a:xfrm>
            <a:prstGeom prst="roundRect">
              <a:avLst>
                <a:gd name="adj" fmla="val 0"/>
              </a:avLst>
            </a:prstGeom>
            <a:solidFill>
              <a:srgbClr val="7F1A14"/>
            </a:solidFill>
            <a:ln>
              <a:solidFill>
                <a:schemeClr val="bg1"/>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lIns="182880" tIns="0" rIns="0" bIns="0" anchor="ctr" anchorCtr="0"/>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R:127 </a:t>
              </a:r>
            </a:p>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G:26</a:t>
              </a:r>
            </a:p>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B:20</a:t>
              </a:r>
            </a:p>
          </p:txBody>
        </p:sp>
        <p:sp>
          <p:nvSpPr>
            <p:cNvPr id="16" name="Abgerundetes Rechteck 646"/>
            <p:cNvSpPr/>
            <p:nvPr userDrawn="1"/>
          </p:nvSpPr>
          <p:spPr bwMode="auto">
            <a:xfrm>
              <a:off x="2545080" y="4245240"/>
              <a:ext cx="731520" cy="731520"/>
            </a:xfrm>
            <a:prstGeom prst="roundRect">
              <a:avLst>
                <a:gd name="adj" fmla="val 0"/>
              </a:avLst>
            </a:prstGeom>
            <a:solidFill>
              <a:srgbClr val="002A4F"/>
            </a:solidFill>
            <a:ln>
              <a:solidFill>
                <a:schemeClr val="bg1"/>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lIns="182880" tIns="0" rIns="0" bIns="0" anchor="ctr" anchorCtr="0"/>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R:0 </a:t>
              </a:r>
            </a:p>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G:42</a:t>
              </a:r>
            </a:p>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B:79</a:t>
              </a:r>
            </a:p>
          </p:txBody>
        </p:sp>
        <p:sp>
          <p:nvSpPr>
            <p:cNvPr id="17" name="Abgerundetes Rechteck 646"/>
            <p:cNvSpPr/>
            <p:nvPr userDrawn="1"/>
          </p:nvSpPr>
          <p:spPr bwMode="auto">
            <a:xfrm>
              <a:off x="3276600" y="3510541"/>
              <a:ext cx="731520" cy="731520"/>
            </a:xfrm>
            <a:prstGeom prst="roundRect">
              <a:avLst>
                <a:gd name="adj" fmla="val 0"/>
              </a:avLst>
            </a:prstGeom>
            <a:solidFill>
              <a:srgbClr val="000000"/>
            </a:solidFill>
            <a:ln>
              <a:solidFill>
                <a:schemeClr val="bg1"/>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lIns="182880" tIns="0" rIns="0" bIns="0" anchor="ctr" anchorCtr="0"/>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R:0 </a:t>
              </a:r>
            </a:p>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G:0</a:t>
              </a:r>
            </a:p>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B:0</a:t>
              </a:r>
            </a:p>
          </p:txBody>
        </p:sp>
        <p:sp>
          <p:nvSpPr>
            <p:cNvPr id="18" name="Abgerundetes Rechteck 646"/>
            <p:cNvSpPr/>
            <p:nvPr userDrawn="1"/>
          </p:nvSpPr>
          <p:spPr bwMode="auto">
            <a:xfrm>
              <a:off x="3276600" y="4245240"/>
              <a:ext cx="731520" cy="731520"/>
            </a:xfrm>
            <a:prstGeom prst="roundRect">
              <a:avLst>
                <a:gd name="adj" fmla="val 0"/>
              </a:avLst>
            </a:prstGeom>
            <a:solidFill>
              <a:srgbClr val="9D9D9D"/>
            </a:solidFill>
            <a:ln>
              <a:solidFill>
                <a:schemeClr val="bg1"/>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lIns="182880" tIns="0" rIns="0" bIns="0" anchor="ctr" anchorCtr="0"/>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R:157 </a:t>
              </a:r>
            </a:p>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G:157</a:t>
              </a:r>
            </a:p>
            <a:p>
              <a:pPr>
                <a:defRPr/>
              </a:pPr>
              <a:r>
                <a:rPr lang="de-DE" sz="800" baseline="0" dirty="0" smtClean="0">
                  <a:solidFill>
                    <a:schemeClr val="bg1"/>
                  </a:solidFill>
                  <a:latin typeface="Segoe UI" panose="020B0502040204020203" pitchFamily="34" charset="0"/>
                  <a:ea typeface="Meiryo UI" pitchFamily="34" charset="-128"/>
                  <a:cs typeface="Meiryo UI" pitchFamily="34" charset="-128"/>
                </a:rPr>
                <a:t>B:157</a:t>
              </a:r>
            </a:p>
          </p:txBody>
        </p:sp>
      </p:grpSp>
    </p:spTree>
    <p:extLst>
      <p:ext uri="{BB962C8B-B14F-4D97-AF65-F5344CB8AC3E}">
        <p14:creationId xmlns:p14="http://schemas.microsoft.com/office/powerpoint/2010/main" val="14760959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エンドカードg">
    <p:spTree>
      <p:nvGrpSpPr>
        <p:cNvPr id="1" name=""/>
        <p:cNvGrpSpPr/>
        <p:nvPr/>
      </p:nvGrpSpPr>
      <p:grpSpPr>
        <a:xfrm>
          <a:off x="0" y="0"/>
          <a:ext cx="0" cy="0"/>
          <a:chOff x="0" y="0"/>
          <a:chExt cx="0" cy="0"/>
        </a:xfrm>
      </p:grpSpPr>
      <p:pic>
        <p:nvPicPr>
          <p:cNvPr id="3" name="図 2"/>
          <p:cNvPicPr preferRelativeResize="0">
            <a:picLocks/>
          </p:cNvPicPr>
          <p:nvPr userDrawn="1"/>
        </p:nvPicPr>
        <p:blipFill rotWithShape="1">
          <a:blip r:embed="rId2"/>
          <a:srcRect l="2955" r="3207"/>
          <a:stretch/>
        </p:blipFill>
        <p:spPr>
          <a:xfrm>
            <a:off x="0" y="0"/>
            <a:ext cx="9144000" cy="6858000"/>
          </a:xfrm>
          <a:prstGeom prst="rect">
            <a:avLst/>
          </a:prstGeom>
        </p:spPr>
      </p:pic>
    </p:spTree>
    <p:extLst>
      <p:ext uri="{BB962C8B-B14F-4D97-AF65-F5344CB8AC3E}">
        <p14:creationId xmlns:p14="http://schemas.microsoft.com/office/powerpoint/2010/main" val="40450072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エンドカードw">
    <p:spTree>
      <p:nvGrpSpPr>
        <p:cNvPr id="1" name=""/>
        <p:cNvGrpSpPr/>
        <p:nvPr/>
      </p:nvGrpSpPr>
      <p:grpSpPr>
        <a:xfrm>
          <a:off x="0" y="0"/>
          <a:ext cx="0" cy="0"/>
          <a:chOff x="0" y="0"/>
          <a:chExt cx="0" cy="0"/>
        </a:xfrm>
      </p:grpSpPr>
      <p:pic>
        <p:nvPicPr>
          <p:cNvPr id="3" name="図 2"/>
          <p:cNvPicPr preferRelativeResize="0">
            <a:picLocks/>
          </p:cNvPicPr>
          <p:nvPr userDrawn="1"/>
        </p:nvPicPr>
        <p:blipFill rotWithShape="1">
          <a:blip r:embed="rId2"/>
          <a:srcRect l="2204" r="4519"/>
          <a:stretch/>
        </p:blipFill>
        <p:spPr>
          <a:xfrm>
            <a:off x="0" y="0"/>
            <a:ext cx="9145016" cy="6858000"/>
          </a:xfrm>
          <a:prstGeom prst="rect">
            <a:avLst/>
          </a:prstGeom>
        </p:spPr>
      </p:pic>
    </p:spTree>
    <p:extLst>
      <p:ext uri="{BB962C8B-B14F-4D97-AF65-F5344CB8AC3E}">
        <p14:creationId xmlns:p14="http://schemas.microsoft.com/office/powerpoint/2010/main" val="17569013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2"/>
          <p:cNvPicPr preferRelativeResize="0">
            <a:picLocks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526800"/>
            <a:ext cx="9144000" cy="331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7"/>
          <p:cNvSpPr>
            <a:spLocks noGrp="1" noChangeArrowheads="1"/>
          </p:cNvSpPr>
          <p:nvPr>
            <p:ph type="title"/>
          </p:nvPr>
        </p:nvSpPr>
        <p:spPr bwMode="gray">
          <a:xfrm>
            <a:off x="169863" y="-13736"/>
            <a:ext cx="8839739" cy="562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dirty="0" smtClean="0"/>
              <a:t>マスタ タイトルの書式設定</a:t>
            </a:r>
          </a:p>
        </p:txBody>
      </p:sp>
      <p:sp>
        <p:nvSpPr>
          <p:cNvPr id="15" name="Rectangle 8"/>
          <p:cNvSpPr>
            <a:spLocks noGrp="1" noChangeArrowheads="1"/>
          </p:cNvSpPr>
          <p:nvPr>
            <p:ph type="body" idx="1"/>
          </p:nvPr>
        </p:nvSpPr>
        <p:spPr bwMode="gray">
          <a:xfrm>
            <a:off x="168275" y="620688"/>
            <a:ext cx="8786813"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32pt</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28pt</a:t>
            </a:r>
            <a:r>
              <a:rPr lang="ja-JP" altLang="en-US" dirty="0" smtClean="0"/>
              <a:t>ああああああああああああああああああああああああああああああああああああああああああああ</a:t>
            </a:r>
          </a:p>
        </p:txBody>
      </p:sp>
      <p:pic>
        <p:nvPicPr>
          <p:cNvPr id="24" name="Picture 2" descr="C:\Users\Owner\Desktop\white_logo.png"/>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t="5660" b="15187"/>
          <a:stretch/>
        </p:blipFill>
        <p:spPr bwMode="auto">
          <a:xfrm>
            <a:off x="6804248" y="6560343"/>
            <a:ext cx="2232248" cy="28098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3"/>
          <p:cNvSpPr>
            <a:spLocks noGrp="1" noChangeArrowheads="1"/>
          </p:cNvSpPr>
          <p:nvPr>
            <p:ph type="ftr" sz="quarter" idx="3"/>
          </p:nvPr>
        </p:nvSpPr>
        <p:spPr>
          <a:xfrm>
            <a:off x="2131200" y="6573600"/>
            <a:ext cx="1951200" cy="268287"/>
          </a:xfrm>
          <a:prstGeom prst="rect">
            <a:avLst/>
          </a:prstGeom>
          <a:ln/>
        </p:spPr>
        <p:txBody>
          <a:bodyPr anchor="ctr"/>
          <a:lstStyle>
            <a:lvl1pPr>
              <a:defRPr kumimoji="0" lang="en-US" altLang="ja-JP" sz="1500" b="0" kern="1200" dirty="0" smtClean="0">
                <a:solidFill>
                  <a:schemeClr val="bg1"/>
                </a:solidFill>
                <a:latin typeface="Segoe UI" pitchFamily="34" charset="0"/>
                <a:ea typeface="Meiryo UI" pitchFamily="50" charset="-128"/>
                <a:cs typeface="Segoe UI" pitchFamily="34" charset="0"/>
              </a:defRPr>
            </a:lvl1pPr>
          </a:lstStyle>
          <a:p>
            <a:r>
              <a:rPr lang="en-US" sz="1200" dirty="0" smtClean="0"/>
              <a:t>&amp;</a:t>
            </a:r>
            <a:r>
              <a:rPr lang="en-US" dirty="0" smtClean="0"/>
              <a:t> Copyright 2017</a:t>
            </a:r>
            <a:endParaRPr lang="en-US" dirty="0"/>
          </a:p>
        </p:txBody>
      </p:sp>
      <p:sp>
        <p:nvSpPr>
          <p:cNvPr id="9" name="Rectangle 29"/>
          <p:cNvSpPr txBox="1">
            <a:spLocks noChangeArrowheads="1"/>
          </p:cNvSpPr>
          <p:nvPr userDrawn="1"/>
        </p:nvSpPr>
        <p:spPr bwMode="auto">
          <a:xfrm>
            <a:off x="4302125" y="6562800"/>
            <a:ext cx="539750" cy="306000"/>
          </a:xfrm>
          <a:prstGeom prst="rect">
            <a:avLst/>
          </a:prstGeom>
          <a:noFill/>
          <a:ln>
            <a:noFill/>
          </a:ln>
          <a:effectLst/>
          <a:extLst/>
        </p:spPr>
        <p:txBody>
          <a:bodyPr vert="horz" wrap="square" lIns="0" tIns="0" rIns="0" bIns="0" numCol="1" anchor="ctr" anchorCtr="0" compatLnSpc="1">
            <a:prstTxWarp prst="textNoShape">
              <a:avLst/>
            </a:prstTxWarp>
          </a:bodyPr>
          <a:lstStyle>
            <a:defPPr>
              <a:defRPr lang="ja-JP"/>
            </a:defPPr>
            <a:lvl1pPr algn="ctr" rtl="0" fontAlgn="base">
              <a:spcBef>
                <a:spcPct val="0"/>
              </a:spcBef>
              <a:spcAft>
                <a:spcPct val="0"/>
              </a:spcAft>
              <a:defRPr kumimoji="0" lang="de-DE" altLang="ja-JP" sz="1500" b="0" kern="1200" smtClean="0">
                <a:solidFill>
                  <a:schemeClr val="bg1">
                    <a:lumMod val="50000"/>
                  </a:schemeClr>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fld id="{E5C4FF1C-8F5E-4BC8-BCAF-207649A9C157}" type="slidenum">
              <a:rPr lang="en-US" b="0" smtClean="0">
                <a:solidFill>
                  <a:schemeClr val="bg1"/>
                </a:solidFill>
                <a:latin typeface="Segoe UI"/>
                <a:cs typeface="Arial"/>
              </a:rPr>
              <a:pPr/>
              <a:t>‹#›</a:t>
            </a:fld>
            <a:endParaRPr lang="ja-JP" altLang="en-US" b="0" dirty="0">
              <a:solidFill>
                <a:schemeClr val="bg1"/>
              </a:solidFill>
              <a:latin typeface="Segoe UI"/>
              <a:cs typeface="Arial"/>
            </a:endParaRPr>
          </a:p>
        </p:txBody>
      </p:sp>
      <p:cxnSp>
        <p:nvCxnSpPr>
          <p:cNvPr id="25" name="直線コネクタ 24"/>
          <p:cNvCxnSpPr/>
          <p:nvPr userDrawn="1"/>
        </p:nvCxnSpPr>
        <p:spPr>
          <a:xfrm>
            <a:off x="176213" y="548680"/>
            <a:ext cx="8729662" cy="0"/>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図 9"/>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53636" y="6579237"/>
            <a:ext cx="2006663" cy="252000"/>
          </a:xfrm>
          <a:prstGeom prst="rect">
            <a:avLst/>
          </a:prstGeom>
        </p:spPr>
      </p:pic>
    </p:spTree>
    <p:extLst>
      <p:ext uri="{BB962C8B-B14F-4D97-AF65-F5344CB8AC3E}">
        <p14:creationId xmlns:p14="http://schemas.microsoft.com/office/powerpoint/2010/main" val="9144474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4" r:id="rId5"/>
    <p:sldLayoutId id="2147483661" r:id="rId6"/>
    <p:sldLayoutId id="2147483663" r:id="rId7"/>
  </p:sldLayoutIdLst>
  <p:timing>
    <p:tnLst>
      <p:par>
        <p:cTn id="1" dur="indefinite" restart="never" nodeType="tmRoot"/>
      </p:par>
    </p:tnLst>
  </p:timing>
  <p:hf sldNum="0" hdr="0" dt="0"/>
  <p:txStyles>
    <p:titleStyle>
      <a:lvl1pPr algn="l" defTabSz="914400" rtl="0" eaLnBrk="1" latinLnBrk="0" hangingPunct="1">
        <a:spcBef>
          <a:spcPct val="0"/>
        </a:spcBef>
        <a:buNone/>
        <a:defRPr kumimoji="1" lang="ja-JP" altLang="en-US" sz="2800" b="0" kern="1200" baseline="0" dirty="0" smtClean="0">
          <a:solidFill>
            <a:schemeClr val="tx1"/>
          </a:solidFill>
          <a:latin typeface="Segoe UI" panose="020B0502040204020203" pitchFamily="34" charset="0"/>
          <a:ea typeface="Meiryo UI" pitchFamily="50" charset="-128"/>
          <a:cs typeface="Meiryo UI" pitchFamily="50" charset="-128"/>
        </a:defRPr>
      </a:lvl1pPr>
    </p:titleStyle>
    <p:bodyStyle>
      <a:lvl1pPr marL="342900" indent="-342900" algn="l" defTabSz="914400" rtl="0" eaLnBrk="1" latinLnBrk="0" hangingPunct="1">
        <a:spcBef>
          <a:spcPct val="20000"/>
        </a:spcBef>
        <a:buClr>
          <a:srgbClr val="A6A6A6"/>
        </a:buClr>
        <a:buFont typeface="Wingdings" panose="05000000000000000000" pitchFamily="2" charset="2"/>
        <a:buChar char="n"/>
        <a:defRPr kumimoji="1" sz="3200" kern="1200">
          <a:solidFill>
            <a:schemeClr val="tx1"/>
          </a:solidFill>
          <a:latin typeface="Segoe UI" panose="020B0502040204020203" pitchFamily="34" charset="0"/>
          <a:ea typeface="Meiryo UI" panose="020B0604030504040204" pitchFamily="50" charset="-128"/>
          <a:cs typeface="Segoe UI" panose="020B0502040204020203" pitchFamily="34" charset="0"/>
        </a:defRPr>
      </a:lvl1pPr>
      <a:lvl2pPr marL="712788" indent="-255588" algn="l" defTabSz="914400" rtl="0" eaLnBrk="1" latinLnBrk="0" hangingPunct="1">
        <a:spcBef>
          <a:spcPct val="20000"/>
        </a:spcBef>
        <a:buFont typeface="Arial" panose="020B0604020202020204" pitchFamily="34" charset="0"/>
        <a:buChar char="•"/>
        <a:defRPr kumimoji="1" sz="2800" kern="1200">
          <a:solidFill>
            <a:schemeClr val="tx1"/>
          </a:solidFill>
          <a:latin typeface="Segoe UI" panose="020B0502040204020203" pitchFamily="34" charset="0"/>
          <a:ea typeface="Meiryo UI" panose="020B0604030504040204" pitchFamily="50" charset="-128"/>
          <a:cs typeface="Segoe UI" panose="020B0502040204020203" pitchFamily="34" charset="0"/>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p:nvPr>
        </p:nvSpPr>
        <p:spPr/>
        <p:txBody>
          <a:bodyPr/>
          <a:lstStyle/>
          <a:p>
            <a:r>
              <a:rPr lang="en-US" altLang="ja-JP" smtClean="0"/>
              <a:t>UniPhier Audio Subsystem</a:t>
            </a:r>
            <a:br>
              <a:rPr lang="en-US" altLang="ja-JP" smtClean="0"/>
            </a:br>
            <a:r>
              <a:rPr lang="en-US" altLang="ja-JP" smtClean="0"/>
              <a:t>Overview</a:t>
            </a:r>
            <a:endParaRPr lang="ja-JP" altLang="en-US" dirty="0"/>
          </a:p>
        </p:txBody>
      </p:sp>
      <p:sp>
        <p:nvSpPr>
          <p:cNvPr id="4" name="サブタイトル 3"/>
          <p:cNvSpPr>
            <a:spLocks noGrp="1"/>
          </p:cNvSpPr>
          <p:nvPr>
            <p:ph type="subTitle" idx="1"/>
          </p:nvPr>
        </p:nvSpPr>
        <p:spPr/>
        <p:txBody>
          <a:bodyPr/>
          <a:lstStyle/>
          <a:p>
            <a:r>
              <a:rPr lang="en-US" altLang="ja-JP" dirty="0" smtClean="0"/>
              <a:t>June 12 2017</a:t>
            </a:r>
          </a:p>
          <a:p>
            <a:r>
              <a:rPr lang="en-US" altLang="ja-JP" dirty="0" err="1" smtClean="0"/>
              <a:t>Socionext</a:t>
            </a:r>
            <a:r>
              <a:rPr lang="en-US" altLang="ja-JP" dirty="0" smtClean="0"/>
              <a:t> Inc.</a:t>
            </a:r>
          </a:p>
          <a:p>
            <a:r>
              <a:rPr lang="en-US" altLang="ja-JP" dirty="0" smtClean="0"/>
              <a:t>Katsuhiro Suzuki</a:t>
            </a:r>
            <a:endParaRPr lang="en-US" altLang="ja-JP" dirty="0"/>
          </a:p>
        </p:txBody>
      </p:sp>
      <p:sp>
        <p:nvSpPr>
          <p:cNvPr id="7" name="フッター プレースホルダー 6"/>
          <p:cNvSpPr>
            <a:spLocks noGrp="1"/>
          </p:cNvSpPr>
          <p:nvPr>
            <p:ph type="ftr" sz="quarter" idx="3"/>
          </p:nvPr>
        </p:nvSpPr>
        <p:spPr/>
        <p:txBody>
          <a:bodyPr/>
          <a:lstStyle/>
          <a:p>
            <a:r>
              <a:rPr lang="en-US" dirty="0" smtClean="0"/>
              <a:t>&amp; Copyright 201</a:t>
            </a:r>
            <a:r>
              <a:rPr lang="en-US" altLang="ja-JP" dirty="0" smtClean="0"/>
              <a:t>7</a:t>
            </a:r>
            <a:endParaRPr lang="en-US" dirty="0"/>
          </a:p>
        </p:txBody>
      </p:sp>
    </p:spTree>
    <p:extLst>
      <p:ext uri="{BB962C8B-B14F-4D97-AF65-F5344CB8AC3E}">
        <p14:creationId xmlns:p14="http://schemas.microsoft.com/office/powerpoint/2010/main" val="21656097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角丸四角形 11"/>
          <p:cNvSpPr/>
          <p:nvPr/>
        </p:nvSpPr>
        <p:spPr>
          <a:xfrm>
            <a:off x="2843808" y="5301208"/>
            <a:ext cx="3456384" cy="12241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正方形/長方形 10"/>
          <p:cNvSpPr/>
          <p:nvPr/>
        </p:nvSpPr>
        <p:spPr>
          <a:xfrm>
            <a:off x="4211960" y="5373216"/>
            <a:ext cx="720080" cy="1080120"/>
          </a:xfrm>
          <a:prstGeom prst="rect">
            <a:avLst/>
          </a:prstGeom>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dirty="0" err="1" smtClean="0"/>
              <a:t>aoutsel</a:t>
            </a:r>
            <a:endParaRPr kumimoji="1" lang="ja-JP" altLang="en-US" dirty="0"/>
          </a:p>
        </p:txBody>
      </p:sp>
      <p:sp>
        <p:nvSpPr>
          <p:cNvPr id="2" name="コンテンツ プレースホルダー 1"/>
          <p:cNvSpPr>
            <a:spLocks noGrp="1"/>
          </p:cNvSpPr>
          <p:nvPr>
            <p:ph idx="1"/>
          </p:nvPr>
        </p:nvSpPr>
        <p:spPr/>
        <p:txBody>
          <a:bodyPr/>
          <a:lstStyle/>
          <a:p>
            <a:r>
              <a:rPr lang="en-US" altLang="ja-JP" smtClean="0"/>
              <a:t>SW can connect PB and Port as you like</a:t>
            </a:r>
          </a:p>
          <a:p>
            <a:r>
              <a:rPr lang="en-US" altLang="ja-JP" smtClean="0"/>
              <a:t>Registers</a:t>
            </a:r>
          </a:p>
          <a:p>
            <a:pPr lvl="1"/>
            <a:r>
              <a:rPr lang="en-US" altLang="ja-JP" smtClean="0"/>
              <a:t>PBin, IPort: A2SWPBinMXCtr[pbinsel]</a:t>
            </a:r>
            <a:endParaRPr lang="ja-JP" altLang="en-US" smtClean="0"/>
          </a:p>
          <a:p>
            <a:pPr lvl="1"/>
            <a:r>
              <a:rPr lang="en-US" altLang="ja-JP" smtClean="0"/>
              <a:t>PBout, OPort: A2SWOPortMXPath[aoutsel]</a:t>
            </a:r>
            <a:endParaRPr lang="en-US" altLang="ja-JP" dirty="0" smtClean="0"/>
          </a:p>
        </p:txBody>
      </p:sp>
      <p:sp>
        <p:nvSpPr>
          <p:cNvPr id="3" name="タイトル 2"/>
          <p:cNvSpPr>
            <a:spLocks noGrp="1"/>
          </p:cNvSpPr>
          <p:nvPr>
            <p:ph type="title"/>
          </p:nvPr>
        </p:nvSpPr>
        <p:spPr/>
        <p:txBody>
          <a:bodyPr/>
          <a:lstStyle/>
          <a:p>
            <a:r>
              <a:rPr lang="en-US" altLang="ja-JP" smtClean="0"/>
              <a:t>PB, Port: input/output selectors</a:t>
            </a:r>
            <a:endParaRPr lang="ja-JP" altLang="en-US" dirty="0"/>
          </a:p>
        </p:txBody>
      </p:sp>
      <p:sp>
        <p:nvSpPr>
          <p:cNvPr id="4" name="フッター プレースホルダー 3"/>
          <p:cNvSpPr>
            <a:spLocks noGrp="1"/>
          </p:cNvSpPr>
          <p:nvPr>
            <p:ph type="ftr" sz="quarter" idx="3"/>
          </p:nvPr>
        </p:nvSpPr>
        <p:spPr/>
        <p:txBody>
          <a:bodyPr/>
          <a:lstStyle/>
          <a:p>
            <a:r>
              <a:rPr lang="en-US" dirty="0" smtClean="0"/>
              <a:t>&amp; Copyright 201</a:t>
            </a:r>
            <a:r>
              <a:rPr lang="en-US" altLang="ja-JP" dirty="0" smtClean="0"/>
              <a:t>7</a:t>
            </a:r>
            <a:endParaRPr lang="en-US" dirty="0"/>
          </a:p>
        </p:txBody>
      </p:sp>
      <p:sp>
        <p:nvSpPr>
          <p:cNvPr id="5" name="正方形/長方形 4"/>
          <p:cNvSpPr/>
          <p:nvPr/>
        </p:nvSpPr>
        <p:spPr>
          <a:xfrm>
            <a:off x="3059832" y="5373216"/>
            <a:ext cx="936104" cy="2880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PBout1</a:t>
            </a:r>
            <a:endParaRPr kumimoji="1" lang="ja-JP" altLang="en-US" dirty="0"/>
          </a:p>
        </p:txBody>
      </p:sp>
      <p:sp>
        <p:nvSpPr>
          <p:cNvPr id="6" name="正方形/長方形 5"/>
          <p:cNvSpPr/>
          <p:nvPr/>
        </p:nvSpPr>
        <p:spPr>
          <a:xfrm>
            <a:off x="5148064" y="5373216"/>
            <a:ext cx="936104"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OPort1</a:t>
            </a:r>
            <a:endParaRPr kumimoji="1" lang="ja-JP" altLang="en-US" dirty="0"/>
          </a:p>
        </p:txBody>
      </p:sp>
      <p:sp>
        <p:nvSpPr>
          <p:cNvPr id="7" name="正方形/長方形 6"/>
          <p:cNvSpPr/>
          <p:nvPr/>
        </p:nvSpPr>
        <p:spPr>
          <a:xfrm>
            <a:off x="3059832" y="5733256"/>
            <a:ext cx="936104" cy="2880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PBout2</a:t>
            </a:r>
            <a:endParaRPr kumimoji="1" lang="ja-JP" altLang="en-US" dirty="0"/>
          </a:p>
        </p:txBody>
      </p:sp>
      <p:sp>
        <p:nvSpPr>
          <p:cNvPr id="9" name="正方形/長方形 8"/>
          <p:cNvSpPr/>
          <p:nvPr/>
        </p:nvSpPr>
        <p:spPr>
          <a:xfrm>
            <a:off x="3059832" y="6093296"/>
            <a:ext cx="936104"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IPort1</a:t>
            </a:r>
            <a:endParaRPr kumimoji="1" lang="ja-JP" altLang="en-US" dirty="0"/>
          </a:p>
        </p:txBody>
      </p:sp>
      <p:sp>
        <p:nvSpPr>
          <p:cNvPr id="14" name="正方形/長方形 13"/>
          <p:cNvSpPr/>
          <p:nvPr/>
        </p:nvSpPr>
        <p:spPr>
          <a:xfrm>
            <a:off x="4860032" y="4797152"/>
            <a:ext cx="936104"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err="1" smtClean="0"/>
              <a:t>OPort</a:t>
            </a:r>
            <a:endParaRPr kumimoji="1" lang="ja-JP" altLang="en-US" dirty="0"/>
          </a:p>
        </p:txBody>
      </p:sp>
      <p:sp>
        <p:nvSpPr>
          <p:cNvPr id="16" name="正方形/長方形 15"/>
          <p:cNvSpPr/>
          <p:nvPr/>
        </p:nvSpPr>
        <p:spPr>
          <a:xfrm>
            <a:off x="3347864" y="4797152"/>
            <a:ext cx="936104"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err="1" smtClean="0"/>
              <a:t>PBout</a:t>
            </a:r>
            <a:endParaRPr kumimoji="1" lang="ja-JP" altLang="en-US" dirty="0"/>
          </a:p>
        </p:txBody>
      </p:sp>
      <p:cxnSp>
        <p:nvCxnSpPr>
          <p:cNvPr id="17" name="直線矢印コネクタ 16"/>
          <p:cNvCxnSpPr>
            <a:stCxn id="20" idx="3"/>
            <a:endCxn id="16" idx="1"/>
          </p:cNvCxnSpPr>
          <p:nvPr/>
        </p:nvCxnSpPr>
        <p:spPr>
          <a:xfrm>
            <a:off x="2771800" y="5013176"/>
            <a:ext cx="576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p:cNvCxnSpPr>
            <a:stCxn id="14" idx="3"/>
            <a:endCxn id="19" idx="1"/>
          </p:cNvCxnSpPr>
          <p:nvPr/>
        </p:nvCxnSpPr>
        <p:spPr>
          <a:xfrm>
            <a:off x="5796136" y="5013176"/>
            <a:ext cx="576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正方形/長方形 18"/>
          <p:cNvSpPr/>
          <p:nvPr/>
        </p:nvSpPr>
        <p:spPr>
          <a:xfrm>
            <a:off x="6372200" y="4797152"/>
            <a:ext cx="115212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Other LSI</a:t>
            </a:r>
            <a:endParaRPr kumimoji="1" lang="ja-JP" altLang="en-US" dirty="0"/>
          </a:p>
        </p:txBody>
      </p:sp>
      <p:sp>
        <p:nvSpPr>
          <p:cNvPr id="20" name="正方形/長方形 19"/>
          <p:cNvSpPr/>
          <p:nvPr/>
        </p:nvSpPr>
        <p:spPr>
          <a:xfrm>
            <a:off x="1619672" y="4797152"/>
            <a:ext cx="115212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DMA</a:t>
            </a:r>
            <a:endParaRPr kumimoji="1" lang="ja-JP" altLang="en-US" dirty="0"/>
          </a:p>
        </p:txBody>
      </p:sp>
      <p:sp>
        <p:nvSpPr>
          <p:cNvPr id="21" name="正方形/長方形 20"/>
          <p:cNvSpPr/>
          <p:nvPr/>
        </p:nvSpPr>
        <p:spPr>
          <a:xfrm>
            <a:off x="2627784" y="4509120"/>
            <a:ext cx="864096" cy="2880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LPCM</a:t>
            </a:r>
            <a:endParaRPr kumimoji="1" lang="ja-JP" altLang="en-US" dirty="0"/>
          </a:p>
        </p:txBody>
      </p:sp>
      <p:sp>
        <p:nvSpPr>
          <p:cNvPr id="22" name="正方形/長方形 21"/>
          <p:cNvSpPr/>
          <p:nvPr/>
        </p:nvSpPr>
        <p:spPr>
          <a:xfrm>
            <a:off x="5724128" y="4509120"/>
            <a:ext cx="720080" cy="2880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I2S</a:t>
            </a:r>
            <a:endParaRPr kumimoji="1" lang="ja-JP" altLang="en-US" dirty="0"/>
          </a:p>
        </p:txBody>
      </p:sp>
      <p:cxnSp>
        <p:nvCxnSpPr>
          <p:cNvPr id="23" name="直線矢印コネクタ 22"/>
          <p:cNvCxnSpPr>
            <a:stCxn id="16" idx="3"/>
            <a:endCxn id="14" idx="1"/>
          </p:cNvCxnSpPr>
          <p:nvPr/>
        </p:nvCxnSpPr>
        <p:spPr>
          <a:xfrm>
            <a:off x="4283968" y="5013176"/>
            <a:ext cx="576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正方形/長方形 23"/>
          <p:cNvSpPr/>
          <p:nvPr/>
        </p:nvSpPr>
        <p:spPr>
          <a:xfrm>
            <a:off x="4139952" y="4509120"/>
            <a:ext cx="864096" cy="2880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LPCM</a:t>
            </a:r>
            <a:endParaRPr kumimoji="1" lang="ja-JP" altLang="en-US" dirty="0"/>
          </a:p>
        </p:txBody>
      </p:sp>
      <p:sp>
        <p:nvSpPr>
          <p:cNvPr id="8" name="正方形/長方形 7"/>
          <p:cNvSpPr/>
          <p:nvPr/>
        </p:nvSpPr>
        <p:spPr>
          <a:xfrm>
            <a:off x="4427984" y="4869160"/>
            <a:ext cx="216024"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cxnSp>
        <p:nvCxnSpPr>
          <p:cNvPr id="26" name="直線コネクタ 25"/>
          <p:cNvCxnSpPr>
            <a:stCxn id="8" idx="1"/>
          </p:cNvCxnSpPr>
          <p:nvPr/>
        </p:nvCxnSpPr>
        <p:spPr>
          <a:xfrm flipH="1">
            <a:off x="4211960" y="5013176"/>
            <a:ext cx="216024" cy="360040"/>
          </a:xfrm>
          <a:prstGeom prst="line">
            <a:avLst/>
          </a:prstGeom>
          <a:ln>
            <a:prstDash val="dash"/>
          </a:ln>
        </p:spPr>
        <p:style>
          <a:lnRef idx="2">
            <a:schemeClr val="dk1"/>
          </a:lnRef>
          <a:fillRef idx="1">
            <a:schemeClr val="lt1"/>
          </a:fillRef>
          <a:effectRef idx="0">
            <a:schemeClr val="dk1"/>
          </a:effectRef>
          <a:fontRef idx="minor">
            <a:schemeClr val="dk1"/>
          </a:fontRef>
        </p:style>
      </p:cxnSp>
      <p:cxnSp>
        <p:nvCxnSpPr>
          <p:cNvPr id="27" name="直線コネクタ 26"/>
          <p:cNvCxnSpPr>
            <a:stCxn id="8" idx="3"/>
          </p:cNvCxnSpPr>
          <p:nvPr/>
        </p:nvCxnSpPr>
        <p:spPr>
          <a:xfrm>
            <a:off x="4644008" y="5013176"/>
            <a:ext cx="288032" cy="360040"/>
          </a:xfrm>
          <a:prstGeom prst="line">
            <a:avLst/>
          </a:prstGeom>
          <a:ln>
            <a:prstDash val="dash"/>
          </a:ln>
        </p:spPr>
        <p:style>
          <a:lnRef idx="2">
            <a:schemeClr val="dk1"/>
          </a:lnRef>
          <a:fillRef idx="1">
            <a:schemeClr val="lt1"/>
          </a:fillRef>
          <a:effectRef idx="0">
            <a:schemeClr val="dk1"/>
          </a:effectRef>
          <a:fontRef idx="minor">
            <a:schemeClr val="dk1"/>
          </a:fontRef>
        </p:style>
      </p:cxnSp>
      <p:cxnSp>
        <p:nvCxnSpPr>
          <p:cNvPr id="47" name="直線コネクタ 46"/>
          <p:cNvCxnSpPr>
            <a:stCxn id="5" idx="3"/>
          </p:cNvCxnSpPr>
          <p:nvPr/>
        </p:nvCxnSpPr>
        <p:spPr>
          <a:xfrm>
            <a:off x="3995936" y="5517232"/>
            <a:ext cx="216024" cy="0"/>
          </a:xfrm>
          <a:prstGeom prst="line">
            <a:avLst/>
          </a:prstGeom>
        </p:spPr>
        <p:style>
          <a:lnRef idx="2">
            <a:schemeClr val="dk1"/>
          </a:lnRef>
          <a:fillRef idx="0">
            <a:schemeClr val="dk1"/>
          </a:fillRef>
          <a:effectRef idx="1">
            <a:schemeClr val="dk1"/>
          </a:effectRef>
          <a:fontRef idx="minor">
            <a:schemeClr val="tx1"/>
          </a:fontRef>
        </p:style>
      </p:cxnSp>
      <p:cxnSp>
        <p:nvCxnSpPr>
          <p:cNvPr id="48" name="直線コネクタ 47"/>
          <p:cNvCxnSpPr>
            <a:stCxn id="7" idx="3"/>
          </p:cNvCxnSpPr>
          <p:nvPr/>
        </p:nvCxnSpPr>
        <p:spPr>
          <a:xfrm>
            <a:off x="3995936" y="5877272"/>
            <a:ext cx="216024" cy="0"/>
          </a:xfrm>
          <a:prstGeom prst="line">
            <a:avLst/>
          </a:prstGeom>
        </p:spPr>
        <p:style>
          <a:lnRef idx="2">
            <a:schemeClr val="dk1"/>
          </a:lnRef>
          <a:fillRef idx="0">
            <a:schemeClr val="dk1"/>
          </a:fillRef>
          <a:effectRef idx="1">
            <a:schemeClr val="dk1"/>
          </a:effectRef>
          <a:fontRef idx="minor">
            <a:schemeClr val="tx1"/>
          </a:fontRef>
        </p:style>
      </p:cxnSp>
      <p:cxnSp>
        <p:nvCxnSpPr>
          <p:cNvPr id="51" name="直線矢印コネクタ 50"/>
          <p:cNvCxnSpPr>
            <a:endCxn id="6" idx="1"/>
          </p:cNvCxnSpPr>
          <p:nvPr/>
        </p:nvCxnSpPr>
        <p:spPr>
          <a:xfrm>
            <a:off x="4932040" y="5517232"/>
            <a:ext cx="2160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直線コネクタ 56"/>
          <p:cNvCxnSpPr/>
          <p:nvPr/>
        </p:nvCxnSpPr>
        <p:spPr>
          <a:xfrm flipV="1">
            <a:off x="4211960" y="5517232"/>
            <a:ext cx="720080" cy="36004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p:cNvCxnSpPr>
            <a:stCxn id="9" idx="3"/>
          </p:cNvCxnSpPr>
          <p:nvPr/>
        </p:nvCxnSpPr>
        <p:spPr>
          <a:xfrm>
            <a:off x="3995936" y="6237312"/>
            <a:ext cx="216024" cy="0"/>
          </a:xfrm>
          <a:prstGeom prst="line">
            <a:avLst/>
          </a:prstGeom>
        </p:spPr>
        <p:style>
          <a:lnRef idx="2">
            <a:schemeClr val="dk1"/>
          </a:lnRef>
          <a:fillRef idx="0">
            <a:schemeClr val="dk1"/>
          </a:fillRef>
          <a:effectRef idx="1">
            <a:schemeClr val="dk1"/>
          </a:effectRef>
          <a:fontRef idx="minor">
            <a:schemeClr val="tx1"/>
          </a:fontRef>
        </p:style>
      </p:cxnSp>
      <p:sp>
        <p:nvSpPr>
          <p:cNvPr id="52" name="角丸四角形 51"/>
          <p:cNvSpPr/>
          <p:nvPr/>
        </p:nvSpPr>
        <p:spPr>
          <a:xfrm>
            <a:off x="2843808" y="3645024"/>
            <a:ext cx="3456384"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3" name="正方形/長方形 52"/>
          <p:cNvSpPr/>
          <p:nvPr/>
        </p:nvSpPr>
        <p:spPr>
          <a:xfrm>
            <a:off x="4211960" y="3717032"/>
            <a:ext cx="720080"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b"/>
          <a:lstStyle/>
          <a:p>
            <a:pPr algn="ctr"/>
            <a:r>
              <a:rPr kumimoji="1" lang="en-US" altLang="ja-JP" dirty="0" err="1" smtClean="0"/>
              <a:t>pbinsel</a:t>
            </a:r>
            <a:endParaRPr kumimoji="1" lang="ja-JP" altLang="en-US" dirty="0"/>
          </a:p>
        </p:txBody>
      </p:sp>
      <p:sp>
        <p:nvSpPr>
          <p:cNvPr id="55" name="正方形/長方形 54"/>
          <p:cNvSpPr/>
          <p:nvPr/>
        </p:nvSpPr>
        <p:spPr>
          <a:xfrm>
            <a:off x="3059832" y="3717032"/>
            <a:ext cx="936104"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dirty="0" smtClean="0"/>
              <a:t>IPort1</a:t>
            </a:r>
            <a:endParaRPr kumimoji="1" lang="ja-JP" altLang="en-US" dirty="0"/>
          </a:p>
        </p:txBody>
      </p:sp>
      <p:sp>
        <p:nvSpPr>
          <p:cNvPr id="56" name="正方形/長方形 55"/>
          <p:cNvSpPr/>
          <p:nvPr/>
        </p:nvSpPr>
        <p:spPr>
          <a:xfrm>
            <a:off x="5148064" y="3717032"/>
            <a:ext cx="936104" cy="2880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PBin1</a:t>
            </a:r>
            <a:endParaRPr kumimoji="1" lang="ja-JP" altLang="en-US" dirty="0"/>
          </a:p>
        </p:txBody>
      </p:sp>
      <p:sp>
        <p:nvSpPr>
          <p:cNvPr id="58" name="正方形/長方形 57"/>
          <p:cNvSpPr/>
          <p:nvPr/>
        </p:nvSpPr>
        <p:spPr>
          <a:xfrm>
            <a:off x="3059832" y="4077072"/>
            <a:ext cx="936104"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IPort2</a:t>
            </a:r>
            <a:endParaRPr kumimoji="1" lang="ja-JP" altLang="en-US" dirty="0"/>
          </a:p>
        </p:txBody>
      </p:sp>
      <p:sp>
        <p:nvSpPr>
          <p:cNvPr id="59" name="正方形/長方形 58"/>
          <p:cNvSpPr/>
          <p:nvPr/>
        </p:nvSpPr>
        <p:spPr>
          <a:xfrm>
            <a:off x="4860032" y="3140968"/>
            <a:ext cx="936104"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err="1" smtClean="0"/>
              <a:t>PBin</a:t>
            </a:r>
            <a:endParaRPr kumimoji="1" lang="ja-JP" altLang="en-US" dirty="0"/>
          </a:p>
        </p:txBody>
      </p:sp>
      <p:sp>
        <p:nvSpPr>
          <p:cNvPr id="60" name="正方形/長方形 59"/>
          <p:cNvSpPr/>
          <p:nvPr/>
        </p:nvSpPr>
        <p:spPr>
          <a:xfrm>
            <a:off x="3347864" y="3140968"/>
            <a:ext cx="936104"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dirty="0" err="1" smtClean="0"/>
              <a:t>IPort</a:t>
            </a:r>
            <a:endParaRPr kumimoji="1" lang="ja-JP" altLang="en-US" dirty="0"/>
          </a:p>
        </p:txBody>
      </p:sp>
      <p:cxnSp>
        <p:nvCxnSpPr>
          <p:cNvPr id="61" name="直線矢印コネクタ 60"/>
          <p:cNvCxnSpPr>
            <a:stCxn id="65" idx="3"/>
            <a:endCxn id="60" idx="1"/>
          </p:cNvCxnSpPr>
          <p:nvPr/>
        </p:nvCxnSpPr>
        <p:spPr>
          <a:xfrm>
            <a:off x="2771800" y="3356992"/>
            <a:ext cx="576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直線矢印コネクタ 62"/>
          <p:cNvCxnSpPr>
            <a:stCxn id="59" idx="3"/>
            <a:endCxn id="64" idx="1"/>
          </p:cNvCxnSpPr>
          <p:nvPr/>
        </p:nvCxnSpPr>
        <p:spPr>
          <a:xfrm>
            <a:off x="5796136" y="3356992"/>
            <a:ext cx="576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4" name="正方形/長方形 63"/>
          <p:cNvSpPr/>
          <p:nvPr/>
        </p:nvSpPr>
        <p:spPr>
          <a:xfrm>
            <a:off x="6372200" y="3140968"/>
            <a:ext cx="115212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DMA</a:t>
            </a:r>
            <a:endParaRPr kumimoji="1" lang="ja-JP" altLang="en-US" dirty="0"/>
          </a:p>
        </p:txBody>
      </p:sp>
      <p:sp>
        <p:nvSpPr>
          <p:cNvPr id="65" name="正方形/長方形 64"/>
          <p:cNvSpPr/>
          <p:nvPr/>
        </p:nvSpPr>
        <p:spPr>
          <a:xfrm>
            <a:off x="1619672" y="3140968"/>
            <a:ext cx="115212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Other LSI</a:t>
            </a:r>
            <a:endParaRPr kumimoji="1" lang="ja-JP" altLang="en-US" dirty="0"/>
          </a:p>
        </p:txBody>
      </p:sp>
      <p:sp>
        <p:nvSpPr>
          <p:cNvPr id="66" name="正方形/長方形 65"/>
          <p:cNvSpPr/>
          <p:nvPr/>
        </p:nvSpPr>
        <p:spPr>
          <a:xfrm>
            <a:off x="2627784" y="2852936"/>
            <a:ext cx="864096" cy="2880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I2S</a:t>
            </a:r>
            <a:endParaRPr kumimoji="1" lang="ja-JP" altLang="en-US" dirty="0"/>
          </a:p>
        </p:txBody>
      </p:sp>
      <p:sp>
        <p:nvSpPr>
          <p:cNvPr id="67" name="正方形/長方形 66"/>
          <p:cNvSpPr/>
          <p:nvPr/>
        </p:nvSpPr>
        <p:spPr>
          <a:xfrm>
            <a:off x="5652120" y="2852936"/>
            <a:ext cx="864096" cy="2880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LPCM</a:t>
            </a:r>
            <a:endParaRPr kumimoji="1" lang="ja-JP" altLang="en-US" dirty="0"/>
          </a:p>
        </p:txBody>
      </p:sp>
      <p:cxnSp>
        <p:nvCxnSpPr>
          <p:cNvPr id="68" name="直線矢印コネクタ 67"/>
          <p:cNvCxnSpPr>
            <a:stCxn id="60" idx="3"/>
            <a:endCxn id="59" idx="1"/>
          </p:cNvCxnSpPr>
          <p:nvPr/>
        </p:nvCxnSpPr>
        <p:spPr>
          <a:xfrm>
            <a:off x="4283968" y="3356992"/>
            <a:ext cx="576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正方形/長方形 68"/>
          <p:cNvSpPr/>
          <p:nvPr/>
        </p:nvSpPr>
        <p:spPr>
          <a:xfrm>
            <a:off x="4139952" y="2852936"/>
            <a:ext cx="864096" cy="2880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LPCM</a:t>
            </a:r>
            <a:endParaRPr kumimoji="1" lang="ja-JP" altLang="en-US" dirty="0"/>
          </a:p>
        </p:txBody>
      </p:sp>
      <p:sp>
        <p:nvSpPr>
          <p:cNvPr id="70" name="正方形/長方形 69"/>
          <p:cNvSpPr/>
          <p:nvPr/>
        </p:nvSpPr>
        <p:spPr>
          <a:xfrm>
            <a:off x="4427984" y="3212976"/>
            <a:ext cx="216024" cy="2880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cxnSp>
        <p:nvCxnSpPr>
          <p:cNvPr id="71" name="直線コネクタ 70"/>
          <p:cNvCxnSpPr>
            <a:stCxn id="70" idx="1"/>
          </p:cNvCxnSpPr>
          <p:nvPr/>
        </p:nvCxnSpPr>
        <p:spPr>
          <a:xfrm flipH="1">
            <a:off x="4211960" y="3356992"/>
            <a:ext cx="216024" cy="360040"/>
          </a:xfrm>
          <a:prstGeom prst="line">
            <a:avLst/>
          </a:prstGeom>
          <a:ln>
            <a:prstDash val="dash"/>
          </a:ln>
        </p:spPr>
        <p:style>
          <a:lnRef idx="2">
            <a:schemeClr val="dk1"/>
          </a:lnRef>
          <a:fillRef idx="1">
            <a:schemeClr val="lt1"/>
          </a:fillRef>
          <a:effectRef idx="0">
            <a:schemeClr val="dk1"/>
          </a:effectRef>
          <a:fontRef idx="minor">
            <a:schemeClr val="dk1"/>
          </a:fontRef>
        </p:style>
      </p:cxnSp>
      <p:cxnSp>
        <p:nvCxnSpPr>
          <p:cNvPr id="72" name="直線コネクタ 71"/>
          <p:cNvCxnSpPr>
            <a:stCxn id="70" idx="3"/>
          </p:cNvCxnSpPr>
          <p:nvPr/>
        </p:nvCxnSpPr>
        <p:spPr>
          <a:xfrm>
            <a:off x="4644008" y="3356992"/>
            <a:ext cx="288032" cy="360040"/>
          </a:xfrm>
          <a:prstGeom prst="line">
            <a:avLst/>
          </a:prstGeom>
          <a:ln>
            <a:prstDash val="dash"/>
          </a:ln>
        </p:spPr>
        <p:style>
          <a:lnRef idx="2">
            <a:schemeClr val="dk1"/>
          </a:lnRef>
          <a:fillRef idx="1">
            <a:schemeClr val="lt1"/>
          </a:fillRef>
          <a:effectRef idx="0">
            <a:schemeClr val="dk1"/>
          </a:effectRef>
          <a:fontRef idx="minor">
            <a:schemeClr val="dk1"/>
          </a:fontRef>
        </p:style>
      </p:cxnSp>
      <p:cxnSp>
        <p:nvCxnSpPr>
          <p:cNvPr id="73" name="直線コネクタ 72"/>
          <p:cNvCxnSpPr>
            <a:stCxn id="55" idx="3"/>
          </p:cNvCxnSpPr>
          <p:nvPr/>
        </p:nvCxnSpPr>
        <p:spPr>
          <a:xfrm>
            <a:off x="3995936" y="3861048"/>
            <a:ext cx="216024" cy="0"/>
          </a:xfrm>
          <a:prstGeom prst="line">
            <a:avLst/>
          </a:prstGeom>
        </p:spPr>
        <p:style>
          <a:lnRef idx="2">
            <a:schemeClr val="dk1"/>
          </a:lnRef>
          <a:fillRef idx="0">
            <a:schemeClr val="dk1"/>
          </a:fillRef>
          <a:effectRef idx="1">
            <a:schemeClr val="dk1"/>
          </a:effectRef>
          <a:fontRef idx="minor">
            <a:schemeClr val="tx1"/>
          </a:fontRef>
        </p:style>
      </p:cxnSp>
      <p:cxnSp>
        <p:nvCxnSpPr>
          <p:cNvPr id="74" name="直線コネクタ 73"/>
          <p:cNvCxnSpPr>
            <a:stCxn id="58" idx="3"/>
          </p:cNvCxnSpPr>
          <p:nvPr/>
        </p:nvCxnSpPr>
        <p:spPr>
          <a:xfrm>
            <a:off x="3995936" y="4221088"/>
            <a:ext cx="216024" cy="0"/>
          </a:xfrm>
          <a:prstGeom prst="line">
            <a:avLst/>
          </a:prstGeom>
        </p:spPr>
        <p:style>
          <a:lnRef idx="2">
            <a:schemeClr val="dk1"/>
          </a:lnRef>
          <a:fillRef idx="0">
            <a:schemeClr val="dk1"/>
          </a:fillRef>
          <a:effectRef idx="1">
            <a:schemeClr val="dk1"/>
          </a:effectRef>
          <a:fontRef idx="minor">
            <a:schemeClr val="tx1"/>
          </a:fontRef>
        </p:style>
      </p:cxnSp>
      <p:cxnSp>
        <p:nvCxnSpPr>
          <p:cNvPr id="75" name="直線矢印コネクタ 74"/>
          <p:cNvCxnSpPr>
            <a:endCxn id="56" idx="1"/>
          </p:cNvCxnSpPr>
          <p:nvPr/>
        </p:nvCxnSpPr>
        <p:spPr>
          <a:xfrm>
            <a:off x="4932040" y="3861048"/>
            <a:ext cx="2160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6" name="直線コネクタ 75"/>
          <p:cNvCxnSpPr/>
          <p:nvPr/>
        </p:nvCxnSpPr>
        <p:spPr>
          <a:xfrm flipV="1">
            <a:off x="4211960" y="3861048"/>
            <a:ext cx="720080" cy="36004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26969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smtClean="0"/>
              <a:t>Capture</a:t>
            </a:r>
          </a:p>
          <a:p>
            <a:pPr lvl="1"/>
            <a:r>
              <a:rPr lang="en-US" altLang="ja-JP" smtClean="0"/>
              <a:t>IPort received audio signal from outer world</a:t>
            </a:r>
          </a:p>
          <a:p>
            <a:r>
              <a:rPr lang="en-US" altLang="ja-JP" smtClean="0"/>
              <a:t>Playback</a:t>
            </a:r>
          </a:p>
          <a:p>
            <a:pPr lvl="1"/>
            <a:r>
              <a:rPr lang="en-US" altLang="ja-JP" smtClean="0"/>
              <a:t>OPort send audio signal to outer world</a:t>
            </a:r>
          </a:p>
          <a:p>
            <a:r>
              <a:rPr lang="en-US" altLang="ja-JP" smtClean="0"/>
              <a:t>Through</a:t>
            </a:r>
          </a:p>
          <a:p>
            <a:pPr lvl="1"/>
            <a:r>
              <a:rPr lang="en-US" altLang="ja-JP" smtClean="0"/>
              <a:t>Connect IPort and OPort directly use no DMA</a:t>
            </a:r>
            <a:endParaRPr lang="en-US" altLang="ja-JP" dirty="0" smtClean="0"/>
          </a:p>
        </p:txBody>
      </p:sp>
      <p:sp>
        <p:nvSpPr>
          <p:cNvPr id="3" name="タイトル 2"/>
          <p:cNvSpPr>
            <a:spLocks noGrp="1"/>
          </p:cNvSpPr>
          <p:nvPr>
            <p:ph type="title"/>
          </p:nvPr>
        </p:nvSpPr>
        <p:spPr/>
        <p:txBody>
          <a:bodyPr/>
          <a:lstStyle/>
          <a:p>
            <a:r>
              <a:rPr lang="en-US" altLang="ja-JP" smtClean="0"/>
              <a:t>Usecases</a:t>
            </a:r>
            <a:endParaRPr lang="ja-JP" altLang="en-US" dirty="0"/>
          </a:p>
        </p:txBody>
      </p:sp>
      <p:sp>
        <p:nvSpPr>
          <p:cNvPr id="4" name="フッター プレースホルダー 3"/>
          <p:cNvSpPr>
            <a:spLocks noGrp="1"/>
          </p:cNvSpPr>
          <p:nvPr>
            <p:ph type="ftr" sz="quarter" idx="3"/>
          </p:nvPr>
        </p:nvSpPr>
        <p:spPr/>
        <p:txBody>
          <a:bodyPr/>
          <a:lstStyle/>
          <a:p>
            <a:r>
              <a:rPr lang="en-US" dirty="0" smtClean="0"/>
              <a:t>&amp; Copyright 201</a:t>
            </a:r>
            <a:r>
              <a:rPr lang="en-US" altLang="ja-JP" dirty="0" smtClean="0"/>
              <a:t>7</a:t>
            </a:r>
            <a:endParaRPr lang="en-US" dirty="0"/>
          </a:p>
        </p:txBody>
      </p:sp>
      <p:sp>
        <p:nvSpPr>
          <p:cNvPr id="37" name="正方形/長方形 36"/>
          <p:cNvSpPr/>
          <p:nvPr/>
        </p:nvSpPr>
        <p:spPr>
          <a:xfrm>
            <a:off x="1547664" y="4869160"/>
            <a:ext cx="936104" cy="432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err="1" smtClean="0"/>
              <a:t>IPort</a:t>
            </a:r>
            <a:endParaRPr kumimoji="1" lang="ja-JP" altLang="en-US" dirty="0"/>
          </a:p>
        </p:txBody>
      </p:sp>
      <p:sp>
        <p:nvSpPr>
          <p:cNvPr id="38" name="正方形/長方形 37"/>
          <p:cNvSpPr/>
          <p:nvPr/>
        </p:nvSpPr>
        <p:spPr>
          <a:xfrm>
            <a:off x="3059832" y="4869160"/>
            <a:ext cx="936104"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err="1" smtClean="0"/>
              <a:t>PBin</a:t>
            </a:r>
            <a:endParaRPr kumimoji="1" lang="ja-JP" altLang="en-US" dirty="0"/>
          </a:p>
        </p:txBody>
      </p:sp>
      <p:sp>
        <p:nvSpPr>
          <p:cNvPr id="39" name="正方形/長方形 38"/>
          <p:cNvSpPr/>
          <p:nvPr/>
        </p:nvSpPr>
        <p:spPr>
          <a:xfrm>
            <a:off x="4572000" y="4869160"/>
            <a:ext cx="936104" cy="43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DMA</a:t>
            </a:r>
            <a:endParaRPr kumimoji="1" lang="ja-JP" altLang="en-US" dirty="0"/>
          </a:p>
        </p:txBody>
      </p:sp>
      <p:sp>
        <p:nvSpPr>
          <p:cNvPr id="40" name="正方形/長方形 39"/>
          <p:cNvSpPr/>
          <p:nvPr/>
        </p:nvSpPr>
        <p:spPr>
          <a:xfrm>
            <a:off x="6084168" y="4869160"/>
            <a:ext cx="936104" cy="43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RB</a:t>
            </a:r>
            <a:endParaRPr kumimoji="1" lang="ja-JP" altLang="en-US" dirty="0"/>
          </a:p>
        </p:txBody>
      </p:sp>
      <p:sp>
        <p:nvSpPr>
          <p:cNvPr id="42" name="正方形/長方形 41"/>
          <p:cNvSpPr/>
          <p:nvPr/>
        </p:nvSpPr>
        <p:spPr>
          <a:xfrm>
            <a:off x="251520" y="4941168"/>
            <a:ext cx="1224136" cy="3600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Capture</a:t>
            </a:r>
            <a:endParaRPr kumimoji="1" lang="ja-JP" altLang="en-US" dirty="0"/>
          </a:p>
        </p:txBody>
      </p:sp>
      <p:cxnSp>
        <p:nvCxnSpPr>
          <p:cNvPr id="44" name="直線矢印コネクタ 43"/>
          <p:cNvCxnSpPr>
            <a:stCxn id="39" idx="3"/>
            <a:endCxn id="40" idx="1"/>
          </p:cNvCxnSpPr>
          <p:nvPr/>
        </p:nvCxnSpPr>
        <p:spPr>
          <a:xfrm>
            <a:off x="5508104" y="5085160"/>
            <a:ext cx="576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直線矢印コネクタ 45"/>
          <p:cNvCxnSpPr>
            <a:stCxn id="38" idx="3"/>
            <a:endCxn id="39" idx="1"/>
          </p:cNvCxnSpPr>
          <p:nvPr/>
        </p:nvCxnSpPr>
        <p:spPr>
          <a:xfrm>
            <a:off x="3995936" y="5085160"/>
            <a:ext cx="576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正方形/長方形 46"/>
          <p:cNvSpPr/>
          <p:nvPr/>
        </p:nvSpPr>
        <p:spPr>
          <a:xfrm>
            <a:off x="7596336" y="6021288"/>
            <a:ext cx="936104"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err="1" smtClean="0"/>
              <a:t>OPort</a:t>
            </a:r>
            <a:endParaRPr kumimoji="1" lang="ja-JP" altLang="en-US" dirty="0"/>
          </a:p>
        </p:txBody>
      </p:sp>
      <p:sp>
        <p:nvSpPr>
          <p:cNvPr id="48" name="正方形/長方形 47"/>
          <p:cNvSpPr/>
          <p:nvPr/>
        </p:nvSpPr>
        <p:spPr>
          <a:xfrm>
            <a:off x="1547664" y="6021288"/>
            <a:ext cx="936104"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err="1" smtClean="0"/>
              <a:t>IPort</a:t>
            </a:r>
            <a:endParaRPr kumimoji="1" lang="ja-JP" altLang="en-US" dirty="0"/>
          </a:p>
        </p:txBody>
      </p:sp>
      <p:sp>
        <p:nvSpPr>
          <p:cNvPr id="49" name="正方形/長方形 48"/>
          <p:cNvSpPr/>
          <p:nvPr/>
        </p:nvSpPr>
        <p:spPr>
          <a:xfrm>
            <a:off x="251520" y="6021288"/>
            <a:ext cx="1224136" cy="3600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Through</a:t>
            </a:r>
            <a:endParaRPr kumimoji="1" lang="ja-JP" altLang="en-US" dirty="0"/>
          </a:p>
        </p:txBody>
      </p:sp>
      <p:sp>
        <p:nvSpPr>
          <p:cNvPr id="50" name="正方形/長方形 49"/>
          <p:cNvSpPr/>
          <p:nvPr/>
        </p:nvSpPr>
        <p:spPr>
          <a:xfrm>
            <a:off x="5364088" y="4581128"/>
            <a:ext cx="864096" cy="2880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LPCM</a:t>
            </a:r>
            <a:endParaRPr kumimoji="1" lang="ja-JP" altLang="en-US" dirty="0"/>
          </a:p>
        </p:txBody>
      </p:sp>
      <p:cxnSp>
        <p:nvCxnSpPr>
          <p:cNvPr id="51" name="直線矢印コネクタ 50"/>
          <p:cNvCxnSpPr>
            <a:stCxn id="48" idx="3"/>
            <a:endCxn id="47" idx="1"/>
          </p:cNvCxnSpPr>
          <p:nvPr/>
        </p:nvCxnSpPr>
        <p:spPr>
          <a:xfrm>
            <a:off x="2483768" y="6237312"/>
            <a:ext cx="511256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正方形/長方形 51"/>
          <p:cNvSpPr/>
          <p:nvPr/>
        </p:nvSpPr>
        <p:spPr>
          <a:xfrm>
            <a:off x="3851920" y="4581128"/>
            <a:ext cx="864096" cy="2880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LPCM</a:t>
            </a:r>
            <a:endParaRPr kumimoji="1" lang="ja-JP" altLang="en-US" dirty="0"/>
          </a:p>
        </p:txBody>
      </p:sp>
      <p:sp>
        <p:nvSpPr>
          <p:cNvPr id="53" name="正方形/長方形 52"/>
          <p:cNvSpPr/>
          <p:nvPr/>
        </p:nvSpPr>
        <p:spPr>
          <a:xfrm>
            <a:off x="4211960" y="5949280"/>
            <a:ext cx="864096" cy="2880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LPCM</a:t>
            </a:r>
            <a:endParaRPr kumimoji="1" lang="ja-JP" altLang="en-US" dirty="0"/>
          </a:p>
        </p:txBody>
      </p:sp>
      <p:cxnSp>
        <p:nvCxnSpPr>
          <p:cNvPr id="27" name="直線矢印コネクタ 26"/>
          <p:cNvCxnSpPr>
            <a:stCxn id="37" idx="3"/>
            <a:endCxn id="38" idx="1"/>
          </p:cNvCxnSpPr>
          <p:nvPr/>
        </p:nvCxnSpPr>
        <p:spPr>
          <a:xfrm>
            <a:off x="2483768" y="5085160"/>
            <a:ext cx="576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5" name="正方形/長方形 54"/>
          <p:cNvSpPr/>
          <p:nvPr/>
        </p:nvSpPr>
        <p:spPr>
          <a:xfrm>
            <a:off x="5652120" y="4941168"/>
            <a:ext cx="216024"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8" name="正方形/長方形 57"/>
          <p:cNvSpPr/>
          <p:nvPr/>
        </p:nvSpPr>
        <p:spPr>
          <a:xfrm>
            <a:off x="7164288" y="6093296"/>
            <a:ext cx="216024"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59" name="正方形/長方形 58"/>
          <p:cNvSpPr/>
          <p:nvPr/>
        </p:nvSpPr>
        <p:spPr>
          <a:xfrm>
            <a:off x="2627784" y="4941168"/>
            <a:ext cx="216024" cy="2880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60" name="正方形/長方形 59"/>
          <p:cNvSpPr/>
          <p:nvPr/>
        </p:nvSpPr>
        <p:spPr>
          <a:xfrm>
            <a:off x="3059832" y="5445224"/>
            <a:ext cx="93610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RB</a:t>
            </a:r>
            <a:endParaRPr kumimoji="1" lang="ja-JP" altLang="en-US" dirty="0"/>
          </a:p>
        </p:txBody>
      </p:sp>
      <p:sp>
        <p:nvSpPr>
          <p:cNvPr id="61" name="正方形/長方形 60"/>
          <p:cNvSpPr/>
          <p:nvPr/>
        </p:nvSpPr>
        <p:spPr>
          <a:xfrm>
            <a:off x="4572000" y="5445224"/>
            <a:ext cx="93610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DMA</a:t>
            </a:r>
            <a:endParaRPr kumimoji="1" lang="ja-JP" altLang="en-US" dirty="0"/>
          </a:p>
        </p:txBody>
      </p:sp>
      <p:sp>
        <p:nvSpPr>
          <p:cNvPr id="62" name="正方形/長方形 61"/>
          <p:cNvSpPr/>
          <p:nvPr/>
        </p:nvSpPr>
        <p:spPr>
          <a:xfrm>
            <a:off x="6084168" y="5445224"/>
            <a:ext cx="936104"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err="1" smtClean="0"/>
              <a:t>PBout</a:t>
            </a:r>
            <a:endParaRPr kumimoji="1" lang="ja-JP" altLang="en-US" dirty="0"/>
          </a:p>
        </p:txBody>
      </p:sp>
      <p:sp>
        <p:nvSpPr>
          <p:cNvPr id="63" name="正方形/長方形 62"/>
          <p:cNvSpPr/>
          <p:nvPr/>
        </p:nvSpPr>
        <p:spPr>
          <a:xfrm>
            <a:off x="7596336" y="5445224"/>
            <a:ext cx="936104"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err="1" smtClean="0"/>
              <a:t>OPort</a:t>
            </a:r>
            <a:endParaRPr kumimoji="1" lang="ja-JP" altLang="en-US" dirty="0"/>
          </a:p>
        </p:txBody>
      </p:sp>
      <p:sp>
        <p:nvSpPr>
          <p:cNvPr id="64" name="正方形/長方形 63"/>
          <p:cNvSpPr/>
          <p:nvPr/>
        </p:nvSpPr>
        <p:spPr>
          <a:xfrm>
            <a:off x="251520" y="5517232"/>
            <a:ext cx="1224136" cy="3600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Playback</a:t>
            </a:r>
            <a:endParaRPr kumimoji="1" lang="ja-JP" altLang="en-US" dirty="0"/>
          </a:p>
        </p:txBody>
      </p:sp>
      <p:cxnSp>
        <p:nvCxnSpPr>
          <p:cNvPr id="65" name="直線矢印コネクタ 64"/>
          <p:cNvCxnSpPr>
            <a:stCxn id="61" idx="3"/>
            <a:endCxn id="62" idx="1"/>
          </p:cNvCxnSpPr>
          <p:nvPr/>
        </p:nvCxnSpPr>
        <p:spPr>
          <a:xfrm>
            <a:off x="5508104" y="5661248"/>
            <a:ext cx="576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直線矢印コネクタ 65"/>
          <p:cNvCxnSpPr>
            <a:stCxn id="60" idx="3"/>
            <a:endCxn id="61" idx="1"/>
          </p:cNvCxnSpPr>
          <p:nvPr/>
        </p:nvCxnSpPr>
        <p:spPr>
          <a:xfrm>
            <a:off x="3995936" y="5661248"/>
            <a:ext cx="576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直線矢印コネクタ 66"/>
          <p:cNvCxnSpPr>
            <a:stCxn id="62" idx="3"/>
            <a:endCxn id="63" idx="1"/>
          </p:cNvCxnSpPr>
          <p:nvPr/>
        </p:nvCxnSpPr>
        <p:spPr>
          <a:xfrm>
            <a:off x="7020272" y="5661248"/>
            <a:ext cx="576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正方形/長方形 68"/>
          <p:cNvSpPr/>
          <p:nvPr/>
        </p:nvSpPr>
        <p:spPr>
          <a:xfrm>
            <a:off x="4139952" y="5517232"/>
            <a:ext cx="216024"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0" name="正方形/長方形 69"/>
          <p:cNvSpPr/>
          <p:nvPr/>
        </p:nvSpPr>
        <p:spPr>
          <a:xfrm>
            <a:off x="7164288" y="5517232"/>
            <a:ext cx="216024"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325603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smtClean="0"/>
              <a:t>Port</a:t>
            </a:r>
          </a:p>
          <a:p>
            <a:pPr lvl="1"/>
            <a:r>
              <a:rPr lang="en-US" altLang="ja-JP" smtClean="0"/>
              <a:t>A2SWIPortXX, A2SWOPortXX </a:t>
            </a:r>
          </a:p>
          <a:p>
            <a:r>
              <a:rPr lang="en-US" altLang="ja-JP" smtClean="0"/>
              <a:t>PB</a:t>
            </a:r>
          </a:p>
          <a:p>
            <a:pPr lvl="1"/>
            <a:r>
              <a:rPr lang="en-US" altLang="ja-JP" smtClean="0"/>
              <a:t>A2SWPBinXX, A2SWPBoutXX</a:t>
            </a:r>
            <a:endParaRPr lang="ja-JP" altLang="en-US" smtClean="0"/>
          </a:p>
          <a:p>
            <a:r>
              <a:rPr lang="en-US" altLang="ja-JP" smtClean="0"/>
              <a:t>DMA</a:t>
            </a:r>
          </a:p>
          <a:p>
            <a:pPr lvl="1"/>
            <a:r>
              <a:rPr lang="en-US" altLang="ja-JP" smtClean="0"/>
              <a:t>CDA2D_CHXX</a:t>
            </a:r>
          </a:p>
          <a:p>
            <a:r>
              <a:rPr lang="en-US" altLang="ja-JP" smtClean="0"/>
              <a:t>RB</a:t>
            </a:r>
          </a:p>
          <a:p>
            <a:pPr lvl="1"/>
            <a:r>
              <a:rPr lang="en-US" altLang="ja-JP" smtClean="0"/>
              <a:t>CDA2D_RBXX</a:t>
            </a:r>
          </a:p>
          <a:p>
            <a:pPr lvl="1"/>
            <a:endParaRPr lang="ja-JP" altLang="en-US" dirty="0"/>
          </a:p>
        </p:txBody>
      </p:sp>
      <p:sp>
        <p:nvSpPr>
          <p:cNvPr id="3" name="タイトル 2"/>
          <p:cNvSpPr>
            <a:spLocks noGrp="1"/>
          </p:cNvSpPr>
          <p:nvPr>
            <p:ph type="title"/>
          </p:nvPr>
        </p:nvSpPr>
        <p:spPr/>
        <p:txBody>
          <a:bodyPr/>
          <a:lstStyle/>
          <a:p>
            <a:r>
              <a:rPr lang="en-US" altLang="ja-JP" smtClean="0"/>
              <a:t>Registers</a:t>
            </a:r>
            <a:endParaRPr lang="ja-JP" altLang="en-US" dirty="0"/>
          </a:p>
        </p:txBody>
      </p:sp>
      <p:sp>
        <p:nvSpPr>
          <p:cNvPr id="4" name="フッター プレースホルダー 3"/>
          <p:cNvSpPr>
            <a:spLocks noGrp="1"/>
          </p:cNvSpPr>
          <p:nvPr>
            <p:ph type="ftr" sz="quarter" idx="3"/>
          </p:nvPr>
        </p:nvSpPr>
        <p:spPr/>
        <p:txBody>
          <a:bodyPr/>
          <a:lstStyle/>
          <a:p>
            <a:r>
              <a:rPr lang="en-US" dirty="0" smtClean="0"/>
              <a:t>&amp; Copyright 201</a:t>
            </a:r>
            <a:r>
              <a:rPr lang="en-US" altLang="ja-JP" dirty="0" smtClean="0"/>
              <a:t>7</a:t>
            </a:r>
            <a:endParaRPr lang="en-US" dirty="0"/>
          </a:p>
        </p:txBody>
      </p:sp>
    </p:spTree>
    <p:extLst>
      <p:ext uri="{BB962C8B-B14F-4D97-AF65-F5344CB8AC3E}">
        <p14:creationId xmlns:p14="http://schemas.microsoft.com/office/powerpoint/2010/main" val="47902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5987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p:cNvSpPr>
            <a:spLocks noGrp="1"/>
          </p:cNvSpPr>
          <p:nvPr>
            <p:ph idx="1"/>
          </p:nvPr>
        </p:nvSpPr>
        <p:spPr/>
        <p:txBody>
          <a:bodyPr/>
          <a:lstStyle/>
          <a:p>
            <a:r>
              <a:rPr lang="en-US" altLang="ja-JP" dirty="0" smtClean="0"/>
              <a:t>Overview</a:t>
            </a:r>
          </a:p>
          <a:p>
            <a:r>
              <a:rPr lang="en-US" altLang="ja-JP" dirty="0" smtClean="0"/>
              <a:t>Port</a:t>
            </a:r>
          </a:p>
          <a:p>
            <a:r>
              <a:rPr lang="en-US" altLang="ja-JP" dirty="0" smtClean="0"/>
              <a:t>RB (Ring Buffer)</a:t>
            </a:r>
          </a:p>
          <a:p>
            <a:r>
              <a:rPr lang="en-US" altLang="ja-JP" dirty="0" smtClean="0"/>
              <a:t>DMA</a:t>
            </a:r>
          </a:p>
          <a:p>
            <a:r>
              <a:rPr lang="en-US" altLang="ja-JP" dirty="0" smtClean="0"/>
              <a:t>PB (DMA interface for Port)</a:t>
            </a:r>
          </a:p>
          <a:p>
            <a:r>
              <a:rPr lang="en-US" altLang="ja-JP" dirty="0" err="1" smtClean="0"/>
              <a:t>Usecases</a:t>
            </a:r>
            <a:endParaRPr lang="en-US" altLang="ja-JP" dirty="0" smtClean="0"/>
          </a:p>
        </p:txBody>
      </p:sp>
      <p:sp>
        <p:nvSpPr>
          <p:cNvPr id="5" name="タイトル 4"/>
          <p:cNvSpPr>
            <a:spLocks noGrp="1"/>
          </p:cNvSpPr>
          <p:nvPr>
            <p:ph type="title"/>
          </p:nvPr>
        </p:nvSpPr>
        <p:spPr/>
        <p:txBody>
          <a:bodyPr/>
          <a:lstStyle/>
          <a:p>
            <a:r>
              <a:rPr lang="en-US" altLang="ja-JP" smtClean="0"/>
              <a:t>Agenda</a:t>
            </a:r>
            <a:endParaRPr lang="ja-JP" altLang="en-US" dirty="0"/>
          </a:p>
        </p:txBody>
      </p:sp>
      <p:sp>
        <p:nvSpPr>
          <p:cNvPr id="2" name="フッター プレースホルダー 1"/>
          <p:cNvSpPr>
            <a:spLocks noGrp="1"/>
          </p:cNvSpPr>
          <p:nvPr>
            <p:ph type="ftr" sz="quarter" idx="3"/>
          </p:nvPr>
        </p:nvSpPr>
        <p:spPr/>
        <p:txBody>
          <a:bodyPr/>
          <a:lstStyle/>
          <a:p>
            <a:r>
              <a:rPr lang="en-US" dirty="0" smtClean="0"/>
              <a:t>&amp; Copyright 201</a:t>
            </a:r>
            <a:r>
              <a:rPr lang="en-US" altLang="ja-JP" dirty="0" smtClean="0"/>
              <a:t>7</a:t>
            </a:r>
            <a:endParaRPr lang="en-US" dirty="0"/>
          </a:p>
        </p:txBody>
      </p:sp>
    </p:spTree>
    <p:extLst>
      <p:ext uri="{BB962C8B-B14F-4D97-AF65-F5344CB8AC3E}">
        <p14:creationId xmlns:p14="http://schemas.microsoft.com/office/powerpoint/2010/main" val="4065109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03848" y="3861048"/>
            <a:ext cx="2448272" cy="2592288"/>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en-US" altLang="ja-JP" dirty="0" err="1" smtClean="0"/>
              <a:t>SoC</a:t>
            </a:r>
            <a:endParaRPr kumimoji="1" lang="ja-JP" altLang="en-US" dirty="0"/>
          </a:p>
        </p:txBody>
      </p:sp>
      <p:sp>
        <p:nvSpPr>
          <p:cNvPr id="6" name="コンテンツ プレースホルダー 5"/>
          <p:cNvSpPr>
            <a:spLocks noGrp="1"/>
          </p:cNvSpPr>
          <p:nvPr>
            <p:ph idx="1"/>
          </p:nvPr>
        </p:nvSpPr>
        <p:spPr/>
        <p:txBody>
          <a:bodyPr/>
          <a:lstStyle/>
          <a:p>
            <a:r>
              <a:rPr lang="en-US" altLang="ja-JP" smtClean="0"/>
              <a:t>UniPhier Audio Subsystem (AIO)</a:t>
            </a:r>
          </a:p>
          <a:p>
            <a:pPr lvl="1"/>
            <a:r>
              <a:rPr lang="en-US" altLang="ja-JP" smtClean="0"/>
              <a:t>Receive digital audio signal (ex. I2S, IEC, ...) from other LSI or other core in UniPhier</a:t>
            </a:r>
          </a:p>
          <a:p>
            <a:pPr lvl="1"/>
            <a:r>
              <a:rPr lang="en-US" altLang="ja-JP" smtClean="0"/>
              <a:t>Send digital audio signal to others</a:t>
            </a:r>
          </a:p>
          <a:p>
            <a:pPr lvl="1"/>
            <a:r>
              <a:rPr lang="en-US" altLang="ja-JP" smtClean="0"/>
              <a:t>Convert audio signal to audio data (ex. LPCM)</a:t>
            </a:r>
          </a:p>
          <a:p>
            <a:pPr lvl="1"/>
            <a:r>
              <a:rPr lang="en-US" altLang="ja-JP" smtClean="0"/>
              <a:t>Store audio data to main memory for CPU, DSP, ...</a:t>
            </a:r>
            <a:endParaRPr lang="en-US" altLang="ja-JP" dirty="0" smtClean="0"/>
          </a:p>
        </p:txBody>
      </p:sp>
      <p:sp>
        <p:nvSpPr>
          <p:cNvPr id="5" name="タイトル 4"/>
          <p:cNvSpPr>
            <a:spLocks noGrp="1"/>
          </p:cNvSpPr>
          <p:nvPr>
            <p:ph type="title"/>
          </p:nvPr>
        </p:nvSpPr>
        <p:spPr/>
        <p:txBody>
          <a:bodyPr/>
          <a:lstStyle/>
          <a:p>
            <a:r>
              <a:rPr lang="en-US" altLang="ja-JP" smtClean="0"/>
              <a:t>Overview</a:t>
            </a:r>
            <a:endParaRPr lang="ja-JP" altLang="en-US" dirty="0"/>
          </a:p>
        </p:txBody>
      </p:sp>
      <p:sp>
        <p:nvSpPr>
          <p:cNvPr id="4" name="フッター プレースホルダー 3"/>
          <p:cNvSpPr>
            <a:spLocks noGrp="1"/>
          </p:cNvSpPr>
          <p:nvPr>
            <p:ph type="ftr" sz="quarter" idx="3"/>
          </p:nvPr>
        </p:nvSpPr>
        <p:spPr/>
        <p:txBody>
          <a:bodyPr/>
          <a:lstStyle/>
          <a:p>
            <a:r>
              <a:rPr lang="en-US" dirty="0" smtClean="0"/>
              <a:t>&amp; Copyright 201</a:t>
            </a:r>
            <a:r>
              <a:rPr lang="en-US" altLang="ja-JP" dirty="0" smtClean="0"/>
              <a:t>7</a:t>
            </a:r>
            <a:endParaRPr lang="en-US" dirty="0"/>
          </a:p>
        </p:txBody>
      </p:sp>
      <p:sp>
        <p:nvSpPr>
          <p:cNvPr id="11" name="角丸四角形 10"/>
          <p:cNvSpPr/>
          <p:nvPr/>
        </p:nvSpPr>
        <p:spPr>
          <a:xfrm>
            <a:off x="4716016" y="5805264"/>
            <a:ext cx="864096"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Other Core</a:t>
            </a:r>
            <a:endParaRPr kumimoji="1" lang="ja-JP" altLang="en-US" dirty="0"/>
          </a:p>
        </p:txBody>
      </p:sp>
      <p:cxnSp>
        <p:nvCxnSpPr>
          <p:cNvPr id="13" name="直線矢印コネクタ 12"/>
          <p:cNvCxnSpPr>
            <a:stCxn id="7" idx="2"/>
            <a:endCxn id="11" idx="1"/>
          </p:cNvCxnSpPr>
          <p:nvPr/>
        </p:nvCxnSpPr>
        <p:spPr>
          <a:xfrm rot="16200000" flipH="1">
            <a:off x="4247964" y="5625244"/>
            <a:ext cx="648072" cy="28803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7" name="角丸四角形 6"/>
          <p:cNvSpPr/>
          <p:nvPr/>
        </p:nvSpPr>
        <p:spPr>
          <a:xfrm>
            <a:off x="3491880" y="5013176"/>
            <a:ext cx="1872208" cy="43204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AIO</a:t>
            </a:r>
            <a:endParaRPr kumimoji="1" lang="ja-JP" altLang="en-US" dirty="0"/>
          </a:p>
        </p:txBody>
      </p:sp>
      <p:cxnSp>
        <p:nvCxnSpPr>
          <p:cNvPr id="15" name="直線矢印コネクタ 14"/>
          <p:cNvCxnSpPr>
            <a:stCxn id="7" idx="3"/>
            <a:endCxn id="58" idx="1"/>
          </p:cNvCxnSpPr>
          <p:nvPr/>
        </p:nvCxnSpPr>
        <p:spPr>
          <a:xfrm>
            <a:off x="5364088" y="5229200"/>
            <a:ext cx="115212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角丸四角形 32"/>
          <p:cNvSpPr/>
          <p:nvPr/>
        </p:nvSpPr>
        <p:spPr>
          <a:xfrm>
            <a:off x="3275856" y="4077072"/>
            <a:ext cx="864096"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Other Core</a:t>
            </a:r>
            <a:endParaRPr kumimoji="1" lang="ja-JP" altLang="en-US" dirty="0"/>
          </a:p>
        </p:txBody>
      </p:sp>
      <p:cxnSp>
        <p:nvCxnSpPr>
          <p:cNvPr id="37" name="直線矢印コネクタ 36"/>
          <p:cNvCxnSpPr>
            <a:stCxn id="63" idx="3"/>
            <a:endCxn id="7" idx="1"/>
          </p:cNvCxnSpPr>
          <p:nvPr/>
        </p:nvCxnSpPr>
        <p:spPr>
          <a:xfrm>
            <a:off x="2339752" y="5229200"/>
            <a:ext cx="115212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p:cNvCxnSpPr>
            <a:stCxn id="33" idx="3"/>
            <a:endCxn id="7" idx="0"/>
          </p:cNvCxnSpPr>
          <p:nvPr/>
        </p:nvCxnSpPr>
        <p:spPr>
          <a:xfrm>
            <a:off x="4139952" y="4365104"/>
            <a:ext cx="288032" cy="64807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58" name="正方形/長方形 57"/>
          <p:cNvSpPr/>
          <p:nvPr/>
        </p:nvSpPr>
        <p:spPr>
          <a:xfrm>
            <a:off x="6516216" y="4797152"/>
            <a:ext cx="1152128"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Other LSI</a:t>
            </a:r>
            <a:endParaRPr kumimoji="1" lang="ja-JP" altLang="en-US" dirty="0"/>
          </a:p>
        </p:txBody>
      </p:sp>
      <p:sp>
        <p:nvSpPr>
          <p:cNvPr id="63" name="正方形/長方形 62"/>
          <p:cNvSpPr/>
          <p:nvPr/>
        </p:nvSpPr>
        <p:spPr>
          <a:xfrm>
            <a:off x="1187624" y="4797152"/>
            <a:ext cx="1152128"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Other LSI</a:t>
            </a:r>
            <a:endParaRPr kumimoji="1" lang="ja-JP" altLang="en-US" dirty="0"/>
          </a:p>
        </p:txBody>
      </p:sp>
      <p:sp>
        <p:nvSpPr>
          <p:cNvPr id="68" name="正方形/長方形 67"/>
          <p:cNvSpPr/>
          <p:nvPr/>
        </p:nvSpPr>
        <p:spPr>
          <a:xfrm>
            <a:off x="2339752" y="4293096"/>
            <a:ext cx="720080" cy="79208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I2S,</a:t>
            </a:r>
          </a:p>
          <a:p>
            <a:pPr algn="ctr"/>
            <a:r>
              <a:rPr kumimoji="1" lang="en-US" altLang="ja-JP" dirty="0" smtClean="0"/>
              <a:t>IEC,</a:t>
            </a:r>
          </a:p>
          <a:p>
            <a:pPr algn="ctr"/>
            <a:r>
              <a:rPr lang="en-US" altLang="ja-JP" dirty="0" smtClean="0"/>
              <a:t>...</a:t>
            </a:r>
            <a:endParaRPr kumimoji="1" lang="ja-JP" altLang="en-US" dirty="0"/>
          </a:p>
        </p:txBody>
      </p:sp>
      <p:sp>
        <p:nvSpPr>
          <p:cNvPr id="69" name="正方形/長方形 68"/>
          <p:cNvSpPr/>
          <p:nvPr/>
        </p:nvSpPr>
        <p:spPr>
          <a:xfrm>
            <a:off x="5796136" y="4293096"/>
            <a:ext cx="720080" cy="79208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I2S,</a:t>
            </a:r>
          </a:p>
          <a:p>
            <a:pPr algn="ctr"/>
            <a:r>
              <a:rPr kumimoji="1" lang="en-US" altLang="ja-JP" dirty="0" smtClean="0"/>
              <a:t>IEC,</a:t>
            </a:r>
          </a:p>
          <a:p>
            <a:pPr algn="ctr"/>
            <a:r>
              <a:rPr lang="en-US" altLang="ja-JP" dirty="0" smtClean="0"/>
              <a:t>...</a:t>
            </a:r>
            <a:endParaRPr kumimoji="1" lang="ja-JP" altLang="en-US" dirty="0"/>
          </a:p>
        </p:txBody>
      </p:sp>
      <p:sp>
        <p:nvSpPr>
          <p:cNvPr id="26" name="角丸四角形 25"/>
          <p:cNvSpPr/>
          <p:nvPr/>
        </p:nvSpPr>
        <p:spPr>
          <a:xfrm>
            <a:off x="4716016" y="4077072"/>
            <a:ext cx="864096"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Mem</a:t>
            </a:r>
            <a:endParaRPr kumimoji="1" lang="ja-JP" altLang="en-US" dirty="0"/>
          </a:p>
        </p:txBody>
      </p:sp>
      <p:cxnSp>
        <p:nvCxnSpPr>
          <p:cNvPr id="30" name="直線矢印コネクタ 29"/>
          <p:cNvCxnSpPr>
            <a:stCxn id="26" idx="2"/>
          </p:cNvCxnSpPr>
          <p:nvPr/>
        </p:nvCxnSpPr>
        <p:spPr>
          <a:xfrm>
            <a:off x="5148064" y="4653136"/>
            <a:ext cx="0" cy="36004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4" name="正方形/長方形 33"/>
          <p:cNvSpPr/>
          <p:nvPr/>
        </p:nvSpPr>
        <p:spPr>
          <a:xfrm>
            <a:off x="5148064" y="4653136"/>
            <a:ext cx="792088" cy="2880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LPCM</a:t>
            </a:r>
            <a:endParaRPr kumimoji="1" lang="ja-JP" altLang="en-US" dirty="0"/>
          </a:p>
        </p:txBody>
      </p:sp>
    </p:spTree>
    <p:extLst>
      <p:ext uri="{BB962C8B-B14F-4D97-AF65-F5344CB8AC3E}">
        <p14:creationId xmlns:p14="http://schemas.microsoft.com/office/powerpoint/2010/main" val="4001838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03848" y="3861048"/>
            <a:ext cx="2448272" cy="2592288"/>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en-US" altLang="ja-JP" dirty="0" err="1" smtClean="0"/>
              <a:t>SoC</a:t>
            </a:r>
            <a:endParaRPr kumimoji="1" lang="ja-JP" altLang="en-US" dirty="0"/>
          </a:p>
        </p:txBody>
      </p:sp>
      <p:sp>
        <p:nvSpPr>
          <p:cNvPr id="6" name="コンテンツ プレースホルダー 5"/>
          <p:cNvSpPr>
            <a:spLocks noGrp="1"/>
          </p:cNvSpPr>
          <p:nvPr>
            <p:ph idx="1"/>
          </p:nvPr>
        </p:nvSpPr>
        <p:spPr/>
        <p:txBody>
          <a:bodyPr/>
          <a:lstStyle/>
          <a:p>
            <a:r>
              <a:rPr lang="en-US" altLang="ja-JP" smtClean="0"/>
              <a:t>In/Out digital audio signal (I2S, IEC) from/to outer of Audio Subsystem (AIO)</a:t>
            </a:r>
          </a:p>
          <a:p>
            <a:pPr lvl="1"/>
            <a:r>
              <a:rPr lang="en-US" altLang="ja-JP" smtClean="0"/>
              <a:t>Physical port: data in/out outer world via SoC pins</a:t>
            </a:r>
          </a:p>
          <a:p>
            <a:pPr lvl="1"/>
            <a:r>
              <a:rPr lang="en-US" altLang="ja-JP" smtClean="0"/>
              <a:t>Virtual port: interconnect AIO and other cores</a:t>
            </a:r>
          </a:p>
          <a:p>
            <a:pPr lvl="1"/>
            <a:r>
              <a:rPr lang="en-US" altLang="ja-JP" smtClean="0"/>
              <a:t>But SW need not care about Physical or Virtual</a:t>
            </a:r>
          </a:p>
          <a:p>
            <a:r>
              <a:rPr lang="en-US" altLang="ja-JP" smtClean="0"/>
              <a:t>Convert signal &lt;-&gt; audio data (ex. LPCM)</a:t>
            </a:r>
            <a:endParaRPr lang="en-US" altLang="ja-JP" dirty="0" smtClean="0"/>
          </a:p>
        </p:txBody>
      </p:sp>
      <p:sp>
        <p:nvSpPr>
          <p:cNvPr id="5" name="タイトル 4"/>
          <p:cNvSpPr>
            <a:spLocks noGrp="1"/>
          </p:cNvSpPr>
          <p:nvPr>
            <p:ph type="title"/>
          </p:nvPr>
        </p:nvSpPr>
        <p:spPr/>
        <p:txBody>
          <a:bodyPr/>
          <a:lstStyle/>
          <a:p>
            <a:r>
              <a:rPr lang="en-US" altLang="ja-JP" smtClean="0"/>
              <a:t>Port: Overview</a:t>
            </a:r>
            <a:endParaRPr lang="ja-JP" altLang="en-US" dirty="0"/>
          </a:p>
        </p:txBody>
      </p:sp>
      <p:sp>
        <p:nvSpPr>
          <p:cNvPr id="4" name="フッター プレースホルダー 3"/>
          <p:cNvSpPr>
            <a:spLocks noGrp="1"/>
          </p:cNvSpPr>
          <p:nvPr>
            <p:ph type="ftr" sz="quarter" idx="3"/>
          </p:nvPr>
        </p:nvSpPr>
        <p:spPr/>
        <p:txBody>
          <a:bodyPr/>
          <a:lstStyle/>
          <a:p>
            <a:r>
              <a:rPr lang="en-US" dirty="0" smtClean="0"/>
              <a:t>&amp; Copyright 201</a:t>
            </a:r>
            <a:r>
              <a:rPr lang="en-US" altLang="ja-JP" dirty="0" smtClean="0"/>
              <a:t>7</a:t>
            </a:r>
            <a:endParaRPr lang="en-US" dirty="0"/>
          </a:p>
        </p:txBody>
      </p:sp>
      <p:sp>
        <p:nvSpPr>
          <p:cNvPr id="11" name="角丸四角形 10"/>
          <p:cNvSpPr/>
          <p:nvPr/>
        </p:nvSpPr>
        <p:spPr>
          <a:xfrm>
            <a:off x="4716016" y="5805264"/>
            <a:ext cx="864096"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Other Core</a:t>
            </a:r>
            <a:endParaRPr kumimoji="1" lang="ja-JP" altLang="en-US" dirty="0"/>
          </a:p>
        </p:txBody>
      </p:sp>
      <p:cxnSp>
        <p:nvCxnSpPr>
          <p:cNvPr id="13" name="直線矢印コネクタ 12"/>
          <p:cNvCxnSpPr>
            <a:stCxn id="8" idx="2"/>
            <a:endCxn id="11" idx="1"/>
          </p:cNvCxnSpPr>
          <p:nvPr/>
        </p:nvCxnSpPr>
        <p:spPr>
          <a:xfrm rot="16200000" flipH="1">
            <a:off x="4391980" y="5769260"/>
            <a:ext cx="360040" cy="28803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7" name="角丸四角形 6"/>
          <p:cNvSpPr/>
          <p:nvPr/>
        </p:nvSpPr>
        <p:spPr>
          <a:xfrm>
            <a:off x="3491880" y="5013176"/>
            <a:ext cx="1872208" cy="43204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AIO</a:t>
            </a:r>
            <a:endParaRPr kumimoji="1" lang="ja-JP" altLang="en-US" dirty="0"/>
          </a:p>
        </p:txBody>
      </p:sp>
      <p:cxnSp>
        <p:nvCxnSpPr>
          <p:cNvPr id="15" name="直線矢印コネクタ 14"/>
          <p:cNvCxnSpPr>
            <a:stCxn id="10" idx="3"/>
            <a:endCxn id="58" idx="1"/>
          </p:cNvCxnSpPr>
          <p:nvPr/>
        </p:nvCxnSpPr>
        <p:spPr>
          <a:xfrm>
            <a:off x="5940152" y="5229200"/>
            <a:ext cx="576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角丸四角形 32"/>
          <p:cNvSpPr/>
          <p:nvPr/>
        </p:nvSpPr>
        <p:spPr>
          <a:xfrm>
            <a:off x="3275856" y="4077072"/>
            <a:ext cx="864096"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Other Core</a:t>
            </a:r>
            <a:endParaRPr kumimoji="1" lang="ja-JP" altLang="en-US" dirty="0"/>
          </a:p>
        </p:txBody>
      </p:sp>
      <p:cxnSp>
        <p:nvCxnSpPr>
          <p:cNvPr id="37" name="直線矢印コネクタ 36"/>
          <p:cNvCxnSpPr>
            <a:stCxn id="63" idx="3"/>
            <a:endCxn id="36" idx="1"/>
          </p:cNvCxnSpPr>
          <p:nvPr/>
        </p:nvCxnSpPr>
        <p:spPr>
          <a:xfrm>
            <a:off x="2339752" y="5229200"/>
            <a:ext cx="576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p:cNvCxnSpPr>
            <a:stCxn id="33" idx="3"/>
            <a:endCxn id="35" idx="0"/>
          </p:cNvCxnSpPr>
          <p:nvPr/>
        </p:nvCxnSpPr>
        <p:spPr>
          <a:xfrm>
            <a:off x="4139952" y="4365104"/>
            <a:ext cx="288032" cy="36004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8" name="正方形/長方形 7"/>
          <p:cNvSpPr/>
          <p:nvPr/>
        </p:nvSpPr>
        <p:spPr>
          <a:xfrm>
            <a:off x="4139952" y="5445224"/>
            <a:ext cx="576064"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000" dirty="0" err="1" smtClean="0"/>
              <a:t>OPort</a:t>
            </a:r>
            <a:endParaRPr kumimoji="1" lang="ja-JP" altLang="en-US" sz="1000" dirty="0"/>
          </a:p>
        </p:txBody>
      </p:sp>
      <p:sp>
        <p:nvSpPr>
          <p:cNvPr id="10" name="正方形/長方形 9"/>
          <p:cNvSpPr/>
          <p:nvPr/>
        </p:nvSpPr>
        <p:spPr>
          <a:xfrm>
            <a:off x="5364088" y="5085184"/>
            <a:ext cx="576064"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000" dirty="0" err="1" smtClean="0"/>
              <a:t>OPort</a:t>
            </a:r>
            <a:endParaRPr kumimoji="1" lang="ja-JP" altLang="en-US" sz="1000" dirty="0"/>
          </a:p>
        </p:txBody>
      </p:sp>
      <p:sp>
        <p:nvSpPr>
          <p:cNvPr id="35" name="正方形/長方形 34"/>
          <p:cNvSpPr/>
          <p:nvPr/>
        </p:nvSpPr>
        <p:spPr>
          <a:xfrm>
            <a:off x="4139952" y="4725144"/>
            <a:ext cx="576064"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000" dirty="0" err="1" smtClean="0"/>
              <a:t>IPort</a:t>
            </a:r>
            <a:endParaRPr kumimoji="1" lang="ja-JP" altLang="en-US" sz="1000" dirty="0"/>
          </a:p>
        </p:txBody>
      </p:sp>
      <p:sp>
        <p:nvSpPr>
          <p:cNvPr id="36" name="正方形/長方形 35"/>
          <p:cNvSpPr/>
          <p:nvPr/>
        </p:nvSpPr>
        <p:spPr>
          <a:xfrm>
            <a:off x="2915816" y="5085184"/>
            <a:ext cx="576064"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000" dirty="0" err="1" smtClean="0"/>
              <a:t>IPort</a:t>
            </a:r>
            <a:endParaRPr kumimoji="1" lang="ja-JP" altLang="en-US" sz="1000" dirty="0"/>
          </a:p>
        </p:txBody>
      </p:sp>
      <p:sp>
        <p:nvSpPr>
          <p:cNvPr id="58" name="正方形/長方形 57"/>
          <p:cNvSpPr/>
          <p:nvPr/>
        </p:nvSpPr>
        <p:spPr>
          <a:xfrm>
            <a:off x="6516216" y="4797152"/>
            <a:ext cx="1152128"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Other LSI</a:t>
            </a:r>
            <a:endParaRPr kumimoji="1" lang="ja-JP" altLang="en-US" dirty="0"/>
          </a:p>
        </p:txBody>
      </p:sp>
      <p:sp>
        <p:nvSpPr>
          <p:cNvPr id="63" name="正方形/長方形 62"/>
          <p:cNvSpPr/>
          <p:nvPr/>
        </p:nvSpPr>
        <p:spPr>
          <a:xfrm>
            <a:off x="1187624" y="4797152"/>
            <a:ext cx="1152128"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Other LSI</a:t>
            </a:r>
            <a:endParaRPr kumimoji="1" lang="ja-JP" altLang="en-US" dirty="0"/>
          </a:p>
        </p:txBody>
      </p:sp>
      <p:sp>
        <p:nvSpPr>
          <p:cNvPr id="68" name="正方形/長方形 67"/>
          <p:cNvSpPr/>
          <p:nvPr/>
        </p:nvSpPr>
        <p:spPr>
          <a:xfrm>
            <a:off x="2339752" y="4293096"/>
            <a:ext cx="720080" cy="79208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I2S,</a:t>
            </a:r>
          </a:p>
          <a:p>
            <a:pPr algn="ctr"/>
            <a:r>
              <a:rPr kumimoji="1" lang="en-US" altLang="ja-JP" dirty="0" smtClean="0"/>
              <a:t>IEC,</a:t>
            </a:r>
          </a:p>
          <a:p>
            <a:pPr algn="ctr"/>
            <a:r>
              <a:rPr lang="en-US" altLang="ja-JP" dirty="0" smtClean="0"/>
              <a:t>...</a:t>
            </a:r>
            <a:endParaRPr kumimoji="1" lang="ja-JP" altLang="en-US" dirty="0"/>
          </a:p>
        </p:txBody>
      </p:sp>
      <p:sp>
        <p:nvSpPr>
          <p:cNvPr id="69" name="正方形/長方形 68"/>
          <p:cNvSpPr/>
          <p:nvPr/>
        </p:nvSpPr>
        <p:spPr>
          <a:xfrm>
            <a:off x="5796136" y="4293096"/>
            <a:ext cx="720080" cy="79208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I2S,</a:t>
            </a:r>
          </a:p>
          <a:p>
            <a:pPr algn="ctr"/>
            <a:r>
              <a:rPr kumimoji="1" lang="en-US" altLang="ja-JP" dirty="0" smtClean="0"/>
              <a:t>IEC,</a:t>
            </a:r>
          </a:p>
          <a:p>
            <a:pPr algn="ctr"/>
            <a:r>
              <a:rPr lang="en-US" altLang="ja-JP" dirty="0" smtClean="0"/>
              <a:t>...</a:t>
            </a:r>
            <a:endParaRPr kumimoji="1" lang="ja-JP" altLang="en-US" dirty="0"/>
          </a:p>
        </p:txBody>
      </p:sp>
    </p:spTree>
    <p:extLst>
      <p:ext uri="{BB962C8B-B14F-4D97-AF65-F5344CB8AC3E}">
        <p14:creationId xmlns:p14="http://schemas.microsoft.com/office/powerpoint/2010/main" val="299673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smtClean="0"/>
              <a:t>What SoC pin/core is connected to port?</a:t>
            </a:r>
          </a:p>
          <a:p>
            <a:pPr lvl="1"/>
            <a:r>
              <a:rPr lang="en-US" altLang="ja-JP" smtClean="0"/>
              <a:t>It depends SoC implementation</a:t>
            </a:r>
            <a:endParaRPr lang="en-US" altLang="ja-JP" dirty="0" smtClean="0"/>
          </a:p>
        </p:txBody>
      </p:sp>
      <p:sp>
        <p:nvSpPr>
          <p:cNvPr id="3" name="タイトル 2"/>
          <p:cNvSpPr>
            <a:spLocks noGrp="1"/>
          </p:cNvSpPr>
          <p:nvPr>
            <p:ph type="title"/>
          </p:nvPr>
        </p:nvSpPr>
        <p:spPr/>
        <p:txBody>
          <a:bodyPr/>
          <a:lstStyle/>
          <a:p>
            <a:r>
              <a:rPr lang="en-US" altLang="ja-JP" smtClean="0"/>
              <a:t>Port: Physical or Virtual</a:t>
            </a:r>
            <a:endParaRPr lang="ja-JP" altLang="en-US" dirty="0"/>
          </a:p>
        </p:txBody>
      </p:sp>
      <p:sp>
        <p:nvSpPr>
          <p:cNvPr id="4" name="フッター プレースホルダー 3"/>
          <p:cNvSpPr>
            <a:spLocks noGrp="1"/>
          </p:cNvSpPr>
          <p:nvPr>
            <p:ph type="ftr" sz="quarter" idx="3"/>
          </p:nvPr>
        </p:nvSpPr>
        <p:spPr/>
        <p:txBody>
          <a:bodyPr/>
          <a:lstStyle/>
          <a:p>
            <a:r>
              <a:rPr lang="en-US" dirty="0" smtClean="0"/>
              <a:t>&amp; Copyright 201</a:t>
            </a:r>
            <a:r>
              <a:rPr lang="en-US" altLang="ja-JP" dirty="0" smtClean="0"/>
              <a:t>7</a:t>
            </a:r>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1453877548"/>
              </p:ext>
            </p:extLst>
          </p:nvPr>
        </p:nvGraphicFramePr>
        <p:xfrm>
          <a:off x="1619672" y="2060848"/>
          <a:ext cx="5760639" cy="4045263"/>
        </p:xfrm>
        <a:graphic>
          <a:graphicData uri="http://schemas.openxmlformats.org/drawingml/2006/table">
            <a:tbl>
              <a:tblPr firstRow="1" bandRow="1">
                <a:tableStyleId>{5C22544A-7EE6-4342-B048-85BDC9FD1C3A}</a:tableStyleId>
              </a:tblPr>
              <a:tblGrid>
                <a:gridCol w="1512168"/>
                <a:gridCol w="1080120"/>
                <a:gridCol w="920912"/>
                <a:gridCol w="951296"/>
                <a:gridCol w="1296143"/>
              </a:tblGrid>
              <a:tr h="368889">
                <a:tc>
                  <a:txBody>
                    <a:bodyPr/>
                    <a:lstStyle/>
                    <a:p>
                      <a:r>
                        <a:rPr kumimoji="1" lang="en-US" altLang="ja-JP" dirty="0" smtClean="0"/>
                        <a:t>LD20 Port</a:t>
                      </a:r>
                      <a:endParaRPr kumimoji="1" lang="ja-JP" altLang="en-US" dirty="0"/>
                    </a:p>
                  </a:txBody>
                  <a:tcPr/>
                </a:tc>
                <a:tc>
                  <a:txBody>
                    <a:bodyPr/>
                    <a:lstStyle/>
                    <a:p>
                      <a:r>
                        <a:rPr kumimoji="1" lang="en-US" altLang="ja-JP" dirty="0" smtClean="0"/>
                        <a:t>Signal</a:t>
                      </a:r>
                      <a:endParaRPr kumimoji="1" lang="ja-JP" altLang="en-US" dirty="0"/>
                    </a:p>
                  </a:txBody>
                  <a:tcPr/>
                </a:tc>
                <a:tc>
                  <a:txBody>
                    <a:bodyPr/>
                    <a:lstStyle/>
                    <a:p>
                      <a:r>
                        <a:rPr kumimoji="1" lang="en-US" altLang="ja-JP" dirty="0" smtClean="0"/>
                        <a:t>Type</a:t>
                      </a:r>
                      <a:endParaRPr kumimoji="1" lang="ja-JP" altLang="en-US" dirty="0"/>
                    </a:p>
                  </a:txBody>
                  <a:tcPr/>
                </a:tc>
                <a:tc>
                  <a:txBody>
                    <a:bodyPr/>
                    <a:lstStyle/>
                    <a:p>
                      <a:r>
                        <a:rPr kumimoji="1" lang="en-US" altLang="ja-JP" dirty="0" smtClean="0"/>
                        <a:t>Core</a:t>
                      </a:r>
                      <a:endParaRPr kumimoji="1" lang="ja-JP" altLang="en-US" dirty="0"/>
                    </a:p>
                  </a:txBody>
                  <a:tcPr/>
                </a:tc>
                <a:tc>
                  <a:txBody>
                    <a:bodyPr/>
                    <a:lstStyle/>
                    <a:p>
                      <a:r>
                        <a:rPr kumimoji="1" lang="en-US" altLang="ja-JP" dirty="0" smtClean="0"/>
                        <a:t>Pin</a:t>
                      </a:r>
                      <a:endParaRPr kumimoji="1" lang="ja-JP" altLang="en-US" dirty="0"/>
                    </a:p>
                  </a:txBody>
                  <a:tcPr/>
                </a:tc>
              </a:tr>
              <a:tr h="368889">
                <a:tc>
                  <a:txBody>
                    <a:bodyPr/>
                    <a:lstStyle/>
                    <a:p>
                      <a:r>
                        <a:rPr kumimoji="1" lang="en-US" altLang="ja-JP" dirty="0" smtClean="0"/>
                        <a:t>PCMIN1</a:t>
                      </a:r>
                      <a:endParaRPr kumimoji="1" lang="ja-JP" altLang="en-US" dirty="0"/>
                    </a:p>
                  </a:txBody>
                  <a:tcPr/>
                </a:tc>
                <a:tc>
                  <a:txBody>
                    <a:bodyPr/>
                    <a:lstStyle/>
                    <a:p>
                      <a:r>
                        <a:rPr kumimoji="1" lang="en-US" altLang="ja-JP" dirty="0" smtClean="0"/>
                        <a:t>2ch I2S</a:t>
                      </a:r>
                      <a:endParaRPr kumimoji="1" lang="ja-JP" altLang="en-US" dirty="0"/>
                    </a:p>
                  </a:txBody>
                  <a:tcPr/>
                </a:tc>
                <a:tc>
                  <a:txBody>
                    <a:bodyPr/>
                    <a:lstStyle/>
                    <a:p>
                      <a:r>
                        <a:rPr kumimoji="1" lang="en-US" altLang="ja-JP" dirty="0" smtClean="0"/>
                        <a:t>Both</a:t>
                      </a:r>
                      <a:endParaRPr kumimoji="1" lang="ja-JP" altLang="en-US" dirty="0"/>
                    </a:p>
                  </a:txBody>
                  <a:tcPr/>
                </a:tc>
                <a:tc>
                  <a:txBody>
                    <a:bodyPr/>
                    <a:lstStyle/>
                    <a:p>
                      <a:r>
                        <a:rPr kumimoji="1" lang="en-US" altLang="ja-JP" dirty="0" smtClean="0"/>
                        <a:t>HDMI</a:t>
                      </a:r>
                      <a:endParaRPr kumimoji="1" lang="ja-JP" altLang="en-US" dirty="0"/>
                    </a:p>
                  </a:txBody>
                  <a:tcPr/>
                </a:tc>
                <a:tc>
                  <a:txBody>
                    <a:bodyPr/>
                    <a:lstStyle/>
                    <a:p>
                      <a:r>
                        <a:rPr kumimoji="1" lang="en-US" altLang="ja-JP" dirty="0" smtClean="0"/>
                        <a:t>AI1Dx</a:t>
                      </a:r>
                      <a:endParaRPr kumimoji="1" lang="ja-JP" altLang="en-US" dirty="0"/>
                    </a:p>
                  </a:txBody>
                  <a:tcPr/>
                </a:tc>
              </a:tr>
              <a:tr h="368889">
                <a:tc>
                  <a:txBody>
                    <a:bodyPr/>
                    <a:lstStyle/>
                    <a:p>
                      <a:r>
                        <a:rPr kumimoji="1" lang="en-US" altLang="ja-JP" dirty="0" smtClean="0"/>
                        <a:t>PCMIN2</a:t>
                      </a:r>
                      <a:endParaRPr kumimoji="1" lang="ja-JP" altLang="en-US" dirty="0"/>
                    </a:p>
                  </a:txBody>
                  <a:tcPr/>
                </a:tc>
                <a:tc>
                  <a:txBody>
                    <a:bodyPr/>
                    <a:lstStyle/>
                    <a:p>
                      <a:r>
                        <a:rPr kumimoji="1" lang="en-US" altLang="ja-JP" dirty="0" smtClean="0"/>
                        <a:t>2ch I2S</a:t>
                      </a:r>
                      <a:endParaRPr kumimoji="1" lang="ja-JP" altLang="en-US" dirty="0"/>
                    </a:p>
                  </a:txBody>
                  <a:tcPr/>
                </a:tc>
                <a:tc>
                  <a:txBody>
                    <a:bodyPr/>
                    <a:lstStyle/>
                    <a:p>
                      <a:r>
                        <a:rPr kumimoji="1" lang="en-US" altLang="ja-JP" dirty="0" smtClean="0"/>
                        <a:t>Both</a:t>
                      </a:r>
                      <a:endParaRPr kumimoji="1" lang="ja-JP" altLang="en-US" dirty="0"/>
                    </a:p>
                  </a:txBody>
                  <a:tcPr/>
                </a:tc>
                <a:tc>
                  <a:txBody>
                    <a:bodyPr/>
                    <a:lstStyle/>
                    <a:p>
                      <a:r>
                        <a:rPr kumimoji="1" lang="en-US" altLang="ja-JP" dirty="0" smtClean="0"/>
                        <a:t>SIF</a:t>
                      </a:r>
                      <a:endParaRPr kumimoji="1" lang="ja-JP" altLang="en-US" dirty="0"/>
                    </a:p>
                  </a:txBody>
                  <a:tcPr/>
                </a:tc>
                <a:tc>
                  <a:txBody>
                    <a:bodyPr/>
                    <a:lstStyle/>
                    <a:p>
                      <a:r>
                        <a:rPr kumimoji="1" lang="en-US" altLang="ja-JP" dirty="0" smtClean="0"/>
                        <a:t>AI2Dx</a:t>
                      </a:r>
                      <a:endParaRPr kumimoji="1" lang="ja-JP" altLang="en-US" dirty="0"/>
                    </a:p>
                  </a:txBody>
                  <a:tcPr/>
                </a:tc>
              </a:tr>
              <a:tr h="368889">
                <a:tc>
                  <a:txBody>
                    <a:bodyPr/>
                    <a:lstStyle/>
                    <a:p>
                      <a:r>
                        <a:rPr kumimoji="1" lang="en-US" altLang="ja-JP" dirty="0" smtClean="0"/>
                        <a:t>PCMIN3</a:t>
                      </a:r>
                      <a:endParaRPr kumimoji="1" lang="ja-JP" altLang="en-US" dirty="0"/>
                    </a:p>
                  </a:txBody>
                  <a:tcPr/>
                </a:tc>
                <a:tc>
                  <a:txBody>
                    <a:bodyPr/>
                    <a:lstStyle/>
                    <a:p>
                      <a:r>
                        <a:rPr kumimoji="1" lang="en-US" altLang="ja-JP" dirty="0" smtClean="0"/>
                        <a:t>2ch I2S</a:t>
                      </a:r>
                      <a:endParaRPr kumimoji="1" lang="ja-JP" altLang="en-US" dirty="0"/>
                    </a:p>
                  </a:txBody>
                  <a:tcPr/>
                </a:tc>
                <a:tc>
                  <a:txBody>
                    <a:bodyPr/>
                    <a:lstStyle/>
                    <a:p>
                      <a:r>
                        <a:rPr kumimoji="1" lang="en-US" altLang="ja-JP" dirty="0" err="1" smtClean="0"/>
                        <a:t>Virt</a:t>
                      </a:r>
                      <a:endParaRPr kumimoji="1" lang="ja-JP" altLang="en-US" dirty="0"/>
                    </a:p>
                  </a:txBody>
                  <a:tcPr/>
                </a:tc>
                <a:tc>
                  <a:txBody>
                    <a:bodyPr/>
                    <a:lstStyle/>
                    <a:p>
                      <a:r>
                        <a:rPr kumimoji="1" lang="en-US" altLang="ja-JP" dirty="0" smtClean="0"/>
                        <a:t>EVEA</a:t>
                      </a:r>
                      <a:endParaRPr kumimoji="1" lang="ja-JP" altLang="en-US" dirty="0"/>
                    </a:p>
                  </a:txBody>
                  <a:tcPr/>
                </a:tc>
                <a:tc>
                  <a:txBody>
                    <a:bodyPr/>
                    <a:lstStyle/>
                    <a:p>
                      <a:r>
                        <a:rPr kumimoji="1" lang="en-US" altLang="ja-JP" dirty="0" smtClean="0"/>
                        <a:t>-</a:t>
                      </a:r>
                      <a:endParaRPr kumimoji="1" lang="ja-JP" altLang="en-US" dirty="0"/>
                    </a:p>
                  </a:txBody>
                  <a:tcPr/>
                </a:tc>
              </a:tr>
              <a:tr h="368889">
                <a:tc>
                  <a:txBody>
                    <a:bodyPr/>
                    <a:lstStyle/>
                    <a:p>
                      <a:r>
                        <a:rPr kumimoji="1" lang="en-US" altLang="ja-JP" dirty="0" smtClean="0"/>
                        <a:t>IECIN1</a:t>
                      </a:r>
                      <a:endParaRPr kumimoji="1" lang="ja-JP" altLang="en-US" dirty="0"/>
                    </a:p>
                  </a:txBody>
                  <a:tcPr/>
                </a:tc>
                <a:tc>
                  <a:txBody>
                    <a:bodyPr/>
                    <a:lstStyle/>
                    <a:p>
                      <a:r>
                        <a:rPr kumimoji="1" lang="en-US" altLang="ja-JP" dirty="0" smtClean="0"/>
                        <a:t>IEC</a:t>
                      </a:r>
                      <a:endParaRPr kumimoji="1" lang="ja-JP" altLang="en-US" dirty="0"/>
                    </a:p>
                  </a:txBody>
                  <a:tcPr/>
                </a:tc>
                <a:tc>
                  <a:txBody>
                    <a:bodyPr/>
                    <a:lstStyle/>
                    <a:p>
                      <a:r>
                        <a:rPr kumimoji="1" lang="en-US" altLang="ja-JP" dirty="0" smtClean="0"/>
                        <a:t>Both</a:t>
                      </a:r>
                      <a:endParaRPr kumimoji="1" lang="ja-JP" altLang="en-US" dirty="0"/>
                    </a:p>
                  </a:txBody>
                  <a:tcPr/>
                </a:tc>
                <a:tc>
                  <a:txBody>
                    <a:bodyPr/>
                    <a:lstStyle/>
                    <a:p>
                      <a:r>
                        <a:rPr kumimoji="1" lang="en-US" altLang="ja-JP" dirty="0" smtClean="0"/>
                        <a:t>HDMI</a:t>
                      </a:r>
                      <a:endParaRPr kumimoji="1" lang="ja-JP" altLang="en-US" dirty="0"/>
                    </a:p>
                  </a:txBody>
                  <a:tcPr/>
                </a:tc>
                <a:tc>
                  <a:txBody>
                    <a:bodyPr/>
                    <a:lstStyle/>
                    <a:p>
                      <a:r>
                        <a:rPr kumimoji="1" lang="en-US" altLang="ja-JP" dirty="0" smtClean="0"/>
                        <a:t>AI1IEC</a:t>
                      </a:r>
                      <a:endParaRPr kumimoji="1" lang="ja-JP" altLang="en-US" dirty="0"/>
                    </a:p>
                  </a:txBody>
                  <a:tcPr/>
                </a:tc>
              </a:tr>
              <a:tr h="368889">
                <a:tc>
                  <a:txBody>
                    <a:bodyPr/>
                    <a:lstStyle/>
                    <a:p>
                      <a:r>
                        <a:rPr kumimoji="1" lang="en-US" altLang="ja-JP" dirty="0" smtClean="0"/>
                        <a:t>HPCMOUT1</a:t>
                      </a:r>
                      <a:endParaRPr kumimoji="1" lang="ja-JP" altLang="en-US" dirty="0"/>
                    </a:p>
                  </a:txBody>
                  <a:tcPr/>
                </a:tc>
                <a:tc>
                  <a:txBody>
                    <a:bodyPr/>
                    <a:lstStyle/>
                    <a:p>
                      <a:r>
                        <a:rPr kumimoji="1" lang="en-US" altLang="ja-JP" dirty="0" smtClean="0"/>
                        <a:t>8ch I2S</a:t>
                      </a:r>
                      <a:endParaRPr kumimoji="1" lang="ja-JP" altLang="en-US" dirty="0"/>
                    </a:p>
                  </a:txBody>
                  <a:tcPr/>
                </a:tc>
                <a:tc>
                  <a:txBody>
                    <a:bodyPr/>
                    <a:lstStyle/>
                    <a:p>
                      <a:r>
                        <a:rPr kumimoji="1" lang="en-US" altLang="ja-JP" dirty="0" smtClean="0"/>
                        <a:t>Phys</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AO1Dx</a:t>
                      </a:r>
                      <a:endParaRPr kumimoji="1" lang="ja-JP" altLang="en-US" dirty="0"/>
                    </a:p>
                  </a:txBody>
                  <a:tcPr/>
                </a:tc>
              </a:tr>
              <a:tr h="368889">
                <a:tc>
                  <a:txBody>
                    <a:bodyPr/>
                    <a:lstStyle/>
                    <a:p>
                      <a:r>
                        <a:rPr kumimoji="1" lang="en-US" altLang="ja-JP" dirty="0" smtClean="0"/>
                        <a:t>PCMOUT1</a:t>
                      </a:r>
                      <a:endParaRPr kumimoji="1" lang="ja-JP" altLang="en-US" dirty="0"/>
                    </a:p>
                  </a:txBody>
                  <a:tcPr/>
                </a:tc>
                <a:tc>
                  <a:txBody>
                    <a:bodyPr/>
                    <a:lstStyle/>
                    <a:p>
                      <a:r>
                        <a:rPr kumimoji="1" lang="en-US" altLang="ja-JP" dirty="0" smtClean="0"/>
                        <a:t>8ch I2S</a:t>
                      </a:r>
                      <a:endParaRPr kumimoji="1" lang="ja-JP" altLang="en-US" dirty="0"/>
                    </a:p>
                  </a:txBody>
                  <a:tcPr/>
                </a:tc>
                <a:tc>
                  <a:txBody>
                    <a:bodyPr/>
                    <a:lstStyle/>
                    <a:p>
                      <a:r>
                        <a:rPr kumimoji="1" lang="en-US" altLang="ja-JP" dirty="0" smtClean="0"/>
                        <a:t>Phys</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AO2Dx</a:t>
                      </a:r>
                      <a:endParaRPr kumimoji="1" lang="ja-JP" altLang="en-US" dirty="0"/>
                    </a:p>
                  </a:txBody>
                  <a:tcPr/>
                </a:tc>
              </a:tr>
              <a:tr h="272545">
                <a:tc>
                  <a:txBody>
                    <a:bodyPr/>
                    <a:lstStyle/>
                    <a:p>
                      <a:r>
                        <a:rPr kumimoji="1" lang="en-US" altLang="ja-JP" dirty="0" smtClean="0"/>
                        <a:t>PCMOUT2</a:t>
                      </a:r>
                      <a:endParaRPr kumimoji="1" lang="ja-JP" altLang="en-US" dirty="0"/>
                    </a:p>
                  </a:txBody>
                  <a:tcPr/>
                </a:tc>
                <a:tc>
                  <a:txBody>
                    <a:bodyPr/>
                    <a:lstStyle/>
                    <a:p>
                      <a:r>
                        <a:rPr kumimoji="1" lang="en-US" altLang="ja-JP" dirty="0" smtClean="0"/>
                        <a:t>2ch I2S</a:t>
                      </a:r>
                      <a:endParaRPr kumimoji="1" lang="ja-JP" altLang="en-US" dirty="0"/>
                    </a:p>
                  </a:txBody>
                  <a:tcPr/>
                </a:tc>
                <a:tc>
                  <a:txBody>
                    <a:bodyPr/>
                    <a:lstStyle/>
                    <a:p>
                      <a:r>
                        <a:rPr kumimoji="1" lang="en-US" altLang="ja-JP" dirty="0" err="1" smtClean="0"/>
                        <a:t>Virt</a:t>
                      </a:r>
                      <a:endParaRPr kumimoji="1" lang="ja-JP" altLang="en-US" dirty="0"/>
                    </a:p>
                  </a:txBody>
                  <a:tcPr/>
                </a:tc>
                <a:tc>
                  <a:txBody>
                    <a:bodyPr/>
                    <a:lstStyle/>
                    <a:p>
                      <a:r>
                        <a:rPr kumimoji="1" lang="en-US" altLang="ja-JP" dirty="0" smtClean="0"/>
                        <a:t>EVEA</a:t>
                      </a:r>
                      <a:endParaRPr kumimoji="1" lang="ja-JP" altLang="en-US" dirty="0"/>
                    </a:p>
                  </a:txBody>
                  <a:tcPr/>
                </a:tc>
                <a:tc>
                  <a:txBody>
                    <a:bodyPr/>
                    <a:lstStyle/>
                    <a:p>
                      <a:r>
                        <a:rPr kumimoji="1" lang="en-US" altLang="ja-JP" dirty="0" smtClean="0"/>
                        <a:t>-</a:t>
                      </a:r>
                      <a:endParaRPr kumimoji="1" lang="ja-JP" altLang="en-US" dirty="0"/>
                    </a:p>
                  </a:txBody>
                  <a:tcPr/>
                </a:tc>
              </a:tr>
              <a:tr h="272545">
                <a:tc>
                  <a:txBody>
                    <a:bodyPr/>
                    <a:lstStyle/>
                    <a:p>
                      <a:r>
                        <a:rPr kumimoji="1" lang="en-US" altLang="ja-JP" dirty="0" smtClean="0"/>
                        <a:t>PCMOUT3</a:t>
                      </a:r>
                      <a:endParaRPr kumimoji="1" lang="ja-JP" altLang="en-US" dirty="0"/>
                    </a:p>
                  </a:txBody>
                  <a:tcPr/>
                </a:tc>
                <a:tc>
                  <a:txBody>
                    <a:bodyPr/>
                    <a:lstStyle/>
                    <a:p>
                      <a:r>
                        <a:rPr kumimoji="1" lang="en-US" altLang="ja-JP" dirty="0" smtClean="0"/>
                        <a:t>2ch I2S</a:t>
                      </a:r>
                      <a:endParaRPr kumimoji="1" lang="ja-JP" altLang="en-US" dirty="0"/>
                    </a:p>
                  </a:txBody>
                  <a:tcPr/>
                </a:tc>
                <a:tc>
                  <a:txBody>
                    <a:bodyPr/>
                    <a:lstStyle/>
                    <a:p>
                      <a:r>
                        <a:rPr kumimoji="1" lang="en-US" altLang="ja-JP" dirty="0" err="1" smtClean="0"/>
                        <a:t>Virt</a:t>
                      </a:r>
                      <a:endParaRPr kumimoji="1" lang="ja-JP" altLang="en-US" dirty="0"/>
                    </a:p>
                  </a:txBody>
                  <a:tcPr/>
                </a:tc>
                <a:tc>
                  <a:txBody>
                    <a:bodyPr/>
                    <a:lstStyle/>
                    <a:p>
                      <a:r>
                        <a:rPr kumimoji="1" lang="en-US" altLang="ja-JP" dirty="0" smtClean="0"/>
                        <a:t>EVEA</a:t>
                      </a:r>
                      <a:endParaRPr kumimoji="1" lang="ja-JP" altLang="en-US" dirty="0"/>
                    </a:p>
                  </a:txBody>
                  <a:tcPr/>
                </a:tc>
                <a:tc>
                  <a:txBody>
                    <a:bodyPr/>
                    <a:lstStyle/>
                    <a:p>
                      <a:r>
                        <a:rPr kumimoji="1" lang="en-US" altLang="ja-JP" dirty="0" smtClean="0"/>
                        <a:t>-</a:t>
                      </a:r>
                      <a:endParaRPr kumimoji="1" lang="ja-JP" altLang="en-US" dirty="0"/>
                    </a:p>
                  </a:txBody>
                  <a:tcPr/>
                </a:tc>
              </a:tr>
              <a:tr h="272545">
                <a:tc>
                  <a:txBody>
                    <a:bodyPr/>
                    <a:lstStyle/>
                    <a:p>
                      <a:r>
                        <a:rPr kumimoji="1" lang="en-US" altLang="ja-JP" dirty="0" smtClean="0"/>
                        <a:t>HIECOUT1</a:t>
                      </a:r>
                      <a:endParaRPr kumimoji="1" lang="ja-JP" altLang="en-US" dirty="0"/>
                    </a:p>
                  </a:txBody>
                  <a:tcPr/>
                </a:tc>
                <a:tc>
                  <a:txBody>
                    <a:bodyPr/>
                    <a:lstStyle/>
                    <a:p>
                      <a:r>
                        <a:rPr kumimoji="1" lang="en-US" altLang="ja-JP" dirty="0" smtClean="0"/>
                        <a:t>IEC</a:t>
                      </a:r>
                      <a:endParaRPr kumimoji="1" lang="ja-JP" altLang="en-US" dirty="0"/>
                    </a:p>
                  </a:txBody>
                  <a:tcPr/>
                </a:tc>
                <a:tc>
                  <a:txBody>
                    <a:bodyPr/>
                    <a:lstStyle/>
                    <a:p>
                      <a:r>
                        <a:rPr kumimoji="1" lang="en-US" altLang="ja-JP" dirty="0" smtClean="0"/>
                        <a:t>Phys</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AO1IEC</a:t>
                      </a:r>
                      <a:endParaRPr kumimoji="1" lang="ja-JP" altLang="en-US" dirty="0"/>
                    </a:p>
                  </a:txBody>
                  <a:tcPr/>
                </a:tc>
              </a:tr>
              <a:tr h="272545">
                <a:tc>
                  <a:txBody>
                    <a:bodyPr/>
                    <a:lstStyle/>
                    <a:p>
                      <a:r>
                        <a:rPr kumimoji="1" lang="en-US" altLang="ja-JP" dirty="0" smtClean="0"/>
                        <a:t>IECOUT1</a:t>
                      </a:r>
                      <a:endParaRPr kumimoji="1" lang="ja-JP" altLang="en-US" dirty="0"/>
                    </a:p>
                  </a:txBody>
                  <a:tcPr/>
                </a:tc>
                <a:tc>
                  <a:txBody>
                    <a:bodyPr/>
                    <a:lstStyle/>
                    <a:p>
                      <a:r>
                        <a:rPr kumimoji="1" lang="en-US" altLang="ja-JP" dirty="0" smtClean="0"/>
                        <a:t>IEC</a:t>
                      </a:r>
                      <a:endParaRPr kumimoji="1" lang="ja-JP" altLang="en-US" dirty="0"/>
                    </a:p>
                  </a:txBody>
                  <a:tcPr/>
                </a:tc>
                <a:tc>
                  <a:txBody>
                    <a:bodyPr/>
                    <a:lstStyle/>
                    <a:p>
                      <a:r>
                        <a:rPr kumimoji="1" lang="en-US" altLang="ja-JP" dirty="0" smtClean="0"/>
                        <a:t>Phys</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AO1ARC</a:t>
                      </a:r>
                      <a:endParaRPr kumimoji="1" lang="ja-JP" altLang="en-US" dirty="0"/>
                    </a:p>
                  </a:txBody>
                  <a:tcPr/>
                </a:tc>
              </a:tr>
            </a:tbl>
          </a:graphicData>
        </a:graphic>
      </p:graphicFrame>
      <p:sp>
        <p:nvSpPr>
          <p:cNvPr id="6" name="左中かっこ 5"/>
          <p:cNvSpPr/>
          <p:nvPr/>
        </p:nvSpPr>
        <p:spPr>
          <a:xfrm>
            <a:off x="1403648" y="2492896"/>
            <a:ext cx="189735" cy="13681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7" name="正方形/長方形 6"/>
          <p:cNvSpPr/>
          <p:nvPr/>
        </p:nvSpPr>
        <p:spPr>
          <a:xfrm>
            <a:off x="395536" y="2780928"/>
            <a:ext cx="1080000" cy="864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err="1" smtClean="0"/>
              <a:t>IPort</a:t>
            </a:r>
            <a:endParaRPr kumimoji="1" lang="en-US" altLang="ja-JP" dirty="0" smtClean="0"/>
          </a:p>
          <a:p>
            <a:pPr algn="ctr"/>
            <a:r>
              <a:rPr kumimoji="1" lang="en-US" altLang="ja-JP" dirty="0" smtClean="0"/>
              <a:t>for</a:t>
            </a:r>
          </a:p>
          <a:p>
            <a:pPr algn="ctr"/>
            <a:r>
              <a:rPr lang="en-US" altLang="ja-JP" dirty="0" smtClean="0"/>
              <a:t>capture</a:t>
            </a:r>
            <a:endParaRPr kumimoji="1" lang="ja-JP" altLang="en-US" dirty="0"/>
          </a:p>
        </p:txBody>
      </p:sp>
      <p:sp>
        <p:nvSpPr>
          <p:cNvPr id="8" name="左中かっこ 7"/>
          <p:cNvSpPr/>
          <p:nvPr/>
        </p:nvSpPr>
        <p:spPr>
          <a:xfrm>
            <a:off x="1403648" y="3933056"/>
            <a:ext cx="189735" cy="20882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9" name="正方形/長方形 8"/>
          <p:cNvSpPr/>
          <p:nvPr/>
        </p:nvSpPr>
        <p:spPr>
          <a:xfrm>
            <a:off x="395536" y="4581128"/>
            <a:ext cx="1080120" cy="8640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err="1" smtClean="0"/>
              <a:t>OPort</a:t>
            </a:r>
            <a:endParaRPr kumimoji="1" lang="en-US" altLang="ja-JP" dirty="0" smtClean="0"/>
          </a:p>
          <a:p>
            <a:pPr algn="ctr"/>
            <a:r>
              <a:rPr kumimoji="1" lang="en-US" altLang="ja-JP" dirty="0" smtClean="0"/>
              <a:t>for</a:t>
            </a:r>
          </a:p>
          <a:p>
            <a:pPr algn="ctr"/>
            <a:r>
              <a:rPr lang="en-US" altLang="ja-JP" dirty="0" smtClean="0"/>
              <a:t>playback</a:t>
            </a:r>
            <a:endParaRPr kumimoji="1" lang="ja-JP" altLang="en-US" dirty="0"/>
          </a:p>
        </p:txBody>
      </p:sp>
    </p:spTree>
    <p:extLst>
      <p:ext uri="{BB962C8B-B14F-4D97-AF65-F5344CB8AC3E}">
        <p14:creationId xmlns:p14="http://schemas.microsoft.com/office/powerpoint/2010/main" val="3835795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smtClean="0"/>
              <a:t>Ring buffer on Main memory</a:t>
            </a:r>
          </a:p>
          <a:p>
            <a:pPr lvl="1"/>
            <a:r>
              <a:rPr lang="en-US" altLang="ja-JP" smtClean="0"/>
              <a:t>begin, end of buffer address (physical address)</a:t>
            </a:r>
          </a:p>
          <a:p>
            <a:pPr lvl="1"/>
            <a:r>
              <a:rPr lang="en-US" altLang="ja-JP" smtClean="0"/>
              <a:t>read address and write address of AIO's DMA</a:t>
            </a:r>
          </a:p>
          <a:p>
            <a:r>
              <a:rPr lang="en-US" altLang="ja-JP" smtClean="0"/>
              <a:t>CPU can read/write contents of buffer directly</a:t>
            </a:r>
            <a:endParaRPr lang="ja-JP" altLang="en-US" dirty="0"/>
          </a:p>
        </p:txBody>
      </p:sp>
      <p:sp>
        <p:nvSpPr>
          <p:cNvPr id="3" name="タイトル 2"/>
          <p:cNvSpPr>
            <a:spLocks noGrp="1"/>
          </p:cNvSpPr>
          <p:nvPr>
            <p:ph type="title"/>
          </p:nvPr>
        </p:nvSpPr>
        <p:spPr/>
        <p:txBody>
          <a:bodyPr/>
          <a:lstStyle/>
          <a:p>
            <a:r>
              <a:rPr lang="en-US" altLang="ja-JP" smtClean="0"/>
              <a:t>RB: Overview</a:t>
            </a:r>
            <a:endParaRPr lang="ja-JP" altLang="en-US" dirty="0"/>
          </a:p>
        </p:txBody>
      </p:sp>
      <p:sp>
        <p:nvSpPr>
          <p:cNvPr id="4" name="フッター プレースホルダー 3"/>
          <p:cNvSpPr>
            <a:spLocks noGrp="1"/>
          </p:cNvSpPr>
          <p:nvPr>
            <p:ph type="ftr" sz="quarter" idx="3"/>
          </p:nvPr>
        </p:nvSpPr>
        <p:spPr/>
        <p:txBody>
          <a:bodyPr/>
          <a:lstStyle/>
          <a:p>
            <a:r>
              <a:rPr lang="en-US" dirty="0" smtClean="0"/>
              <a:t>&amp; Copyright 201</a:t>
            </a:r>
            <a:r>
              <a:rPr lang="en-US" altLang="ja-JP" dirty="0" smtClean="0"/>
              <a:t>7</a:t>
            </a:r>
            <a:endParaRPr lang="en-US" dirty="0"/>
          </a:p>
        </p:txBody>
      </p:sp>
    </p:spTree>
    <p:extLst>
      <p:ext uri="{BB962C8B-B14F-4D97-AF65-F5344CB8AC3E}">
        <p14:creationId xmlns:p14="http://schemas.microsoft.com/office/powerpoint/2010/main" val="165279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smtClean="0"/>
              <a:t>2 types of AIO DMA</a:t>
            </a:r>
          </a:p>
          <a:p>
            <a:pPr lvl="1"/>
            <a:r>
              <a:rPr lang="en-US" altLang="ja-JP" smtClean="0"/>
              <a:t>for playback: RB to PBout</a:t>
            </a:r>
          </a:p>
          <a:p>
            <a:pPr lvl="1"/>
            <a:r>
              <a:rPr lang="en-US" altLang="ja-JP" smtClean="0"/>
              <a:t>for capture: PBin to RB</a:t>
            </a:r>
          </a:p>
          <a:p>
            <a:r>
              <a:rPr lang="en-US" altLang="ja-JP" smtClean="0"/>
              <a:t>Transfer modes</a:t>
            </a:r>
          </a:p>
          <a:p>
            <a:pPr lvl="1"/>
            <a:r>
              <a:rPr lang="en-US" altLang="ja-JP" smtClean="0"/>
              <a:t>Cyclic: transfer all audio data on RB and loop to begin of RB, non stop</a:t>
            </a:r>
          </a:p>
          <a:p>
            <a:pPr lvl="1"/>
            <a:r>
              <a:rPr lang="en-US" altLang="ja-JP" smtClean="0"/>
              <a:t>Simple: transfer single chunk specified and stop the DMA</a:t>
            </a:r>
          </a:p>
          <a:p>
            <a:r>
              <a:rPr lang="en-US" altLang="ja-JP" smtClean="0"/>
              <a:t>DMA has Input/Output selectors</a:t>
            </a:r>
            <a:endParaRPr lang="en-US" altLang="ja-JP" dirty="0" smtClean="0"/>
          </a:p>
        </p:txBody>
      </p:sp>
      <p:sp>
        <p:nvSpPr>
          <p:cNvPr id="3" name="タイトル 2"/>
          <p:cNvSpPr>
            <a:spLocks noGrp="1"/>
          </p:cNvSpPr>
          <p:nvPr>
            <p:ph type="title"/>
          </p:nvPr>
        </p:nvSpPr>
        <p:spPr/>
        <p:txBody>
          <a:bodyPr/>
          <a:lstStyle/>
          <a:p>
            <a:r>
              <a:rPr lang="en-US" altLang="ja-JP" smtClean="0"/>
              <a:t>DMA: Overview</a:t>
            </a:r>
            <a:endParaRPr lang="ja-JP" altLang="en-US" dirty="0"/>
          </a:p>
        </p:txBody>
      </p:sp>
      <p:sp>
        <p:nvSpPr>
          <p:cNvPr id="6" name="正方形/長方形 5"/>
          <p:cNvSpPr/>
          <p:nvPr/>
        </p:nvSpPr>
        <p:spPr>
          <a:xfrm>
            <a:off x="5148064" y="5733256"/>
            <a:ext cx="936104"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err="1" smtClean="0"/>
              <a:t>PBin</a:t>
            </a:r>
            <a:endParaRPr kumimoji="1" lang="ja-JP" altLang="en-US" dirty="0"/>
          </a:p>
        </p:txBody>
      </p:sp>
      <p:cxnSp>
        <p:nvCxnSpPr>
          <p:cNvPr id="21" name="直線矢印コネクタ 20"/>
          <p:cNvCxnSpPr>
            <a:stCxn id="22" idx="3"/>
            <a:endCxn id="24" idx="1"/>
          </p:cNvCxnSpPr>
          <p:nvPr/>
        </p:nvCxnSpPr>
        <p:spPr>
          <a:xfrm>
            <a:off x="1763688" y="5373216"/>
            <a:ext cx="36004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2" name="正方形/長方形 21"/>
          <p:cNvSpPr/>
          <p:nvPr/>
        </p:nvSpPr>
        <p:spPr>
          <a:xfrm>
            <a:off x="827688" y="5157192"/>
            <a:ext cx="93600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DMA</a:t>
            </a:r>
            <a:endParaRPr kumimoji="1" lang="ja-JP" altLang="en-US" dirty="0"/>
          </a:p>
        </p:txBody>
      </p:sp>
      <p:sp>
        <p:nvSpPr>
          <p:cNvPr id="24" name="正方形/長方形 23"/>
          <p:cNvSpPr/>
          <p:nvPr/>
        </p:nvSpPr>
        <p:spPr>
          <a:xfrm>
            <a:off x="2123728" y="5157192"/>
            <a:ext cx="936104"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Port</a:t>
            </a:r>
            <a:endParaRPr kumimoji="1" lang="ja-JP" altLang="en-US" dirty="0"/>
          </a:p>
        </p:txBody>
      </p:sp>
      <p:sp>
        <p:nvSpPr>
          <p:cNvPr id="25" name="十字形 24"/>
          <p:cNvSpPr/>
          <p:nvPr/>
        </p:nvSpPr>
        <p:spPr>
          <a:xfrm>
            <a:off x="395536" y="5229200"/>
            <a:ext cx="288000" cy="288000"/>
          </a:xfrm>
          <a:prstGeom prst="plus">
            <a:avLst>
              <a:gd name="adj" fmla="val 37599"/>
            </a:avLst>
          </a:prstGeom>
          <a:scene3d>
            <a:camera prst="orthographicFront">
              <a:rot lat="0" lon="0" rev="2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矢印コネクタ 36"/>
          <p:cNvCxnSpPr>
            <a:stCxn id="38" idx="3"/>
            <a:endCxn id="40" idx="1"/>
          </p:cNvCxnSpPr>
          <p:nvPr/>
        </p:nvCxnSpPr>
        <p:spPr>
          <a:xfrm>
            <a:off x="7380208" y="5949280"/>
            <a:ext cx="360144" cy="0"/>
          </a:xfrm>
          <a:prstGeom prst="straightConnector1">
            <a:avLst/>
          </a:prstGeom>
          <a:ln>
            <a:headEnd type="none"/>
            <a:tailEnd type="triangle"/>
          </a:ln>
        </p:spPr>
        <p:style>
          <a:lnRef idx="3">
            <a:schemeClr val="dk1"/>
          </a:lnRef>
          <a:fillRef idx="0">
            <a:schemeClr val="dk1"/>
          </a:fillRef>
          <a:effectRef idx="2">
            <a:schemeClr val="dk1"/>
          </a:effectRef>
          <a:fontRef idx="minor">
            <a:schemeClr val="tx1"/>
          </a:fontRef>
        </p:style>
      </p:cxnSp>
      <p:sp>
        <p:nvSpPr>
          <p:cNvPr id="38" name="正方形/長方形 37"/>
          <p:cNvSpPr/>
          <p:nvPr/>
        </p:nvSpPr>
        <p:spPr>
          <a:xfrm>
            <a:off x="6444208" y="5733256"/>
            <a:ext cx="93600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DMA</a:t>
            </a:r>
            <a:endParaRPr kumimoji="1" lang="ja-JP" altLang="en-US" dirty="0"/>
          </a:p>
        </p:txBody>
      </p:sp>
      <p:sp>
        <p:nvSpPr>
          <p:cNvPr id="40" name="正方形/長方形 39"/>
          <p:cNvSpPr/>
          <p:nvPr/>
        </p:nvSpPr>
        <p:spPr>
          <a:xfrm>
            <a:off x="7740352" y="5733256"/>
            <a:ext cx="93610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ja-JP" dirty="0" smtClean="0"/>
              <a:t>RB</a:t>
            </a:r>
            <a:endParaRPr kumimoji="1" lang="ja-JP" altLang="en-US" dirty="0"/>
          </a:p>
        </p:txBody>
      </p:sp>
      <p:sp>
        <p:nvSpPr>
          <p:cNvPr id="43" name="ドーナツ 42"/>
          <p:cNvSpPr/>
          <p:nvPr/>
        </p:nvSpPr>
        <p:spPr>
          <a:xfrm>
            <a:off x="4716016" y="5805264"/>
            <a:ext cx="288000" cy="288000"/>
          </a:xfrm>
          <a:prstGeom prst="don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solidFill>
                <a:schemeClr val="tx1"/>
              </a:solidFill>
            </a:endParaRPr>
          </a:p>
        </p:txBody>
      </p:sp>
      <p:cxnSp>
        <p:nvCxnSpPr>
          <p:cNvPr id="17" name="直線矢印コネクタ 16"/>
          <p:cNvCxnSpPr>
            <a:stCxn id="18" idx="3"/>
            <a:endCxn id="19" idx="1"/>
          </p:cNvCxnSpPr>
          <p:nvPr/>
        </p:nvCxnSpPr>
        <p:spPr>
          <a:xfrm>
            <a:off x="3059832" y="5949280"/>
            <a:ext cx="360040" cy="0"/>
          </a:xfrm>
          <a:prstGeom prst="straightConnector1">
            <a:avLst/>
          </a:prstGeom>
          <a:ln>
            <a:headEnd type="none"/>
            <a:tailEnd type="triangle"/>
          </a:ln>
        </p:spPr>
        <p:style>
          <a:lnRef idx="3">
            <a:schemeClr val="dk1"/>
          </a:lnRef>
          <a:fillRef idx="0">
            <a:schemeClr val="dk1"/>
          </a:fillRef>
          <a:effectRef idx="2">
            <a:schemeClr val="dk1"/>
          </a:effectRef>
          <a:fontRef idx="minor">
            <a:schemeClr val="tx1"/>
          </a:fontRef>
        </p:style>
      </p:cxnSp>
      <p:sp>
        <p:nvSpPr>
          <p:cNvPr id="18" name="正方形/長方形 17"/>
          <p:cNvSpPr/>
          <p:nvPr/>
        </p:nvSpPr>
        <p:spPr>
          <a:xfrm>
            <a:off x="2123832" y="5733256"/>
            <a:ext cx="93600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DMA</a:t>
            </a:r>
            <a:endParaRPr kumimoji="1" lang="ja-JP" altLang="en-US" dirty="0"/>
          </a:p>
        </p:txBody>
      </p:sp>
      <p:sp>
        <p:nvSpPr>
          <p:cNvPr id="19" name="正方形/長方形 18"/>
          <p:cNvSpPr/>
          <p:nvPr/>
        </p:nvSpPr>
        <p:spPr>
          <a:xfrm>
            <a:off x="3419872" y="5733256"/>
            <a:ext cx="93610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ja-JP" dirty="0" smtClean="0"/>
              <a:t>RB</a:t>
            </a:r>
            <a:endParaRPr kumimoji="1" lang="ja-JP" altLang="en-US" dirty="0"/>
          </a:p>
        </p:txBody>
      </p:sp>
      <p:sp>
        <p:nvSpPr>
          <p:cNvPr id="23" name="正方形/長方形 22"/>
          <p:cNvSpPr/>
          <p:nvPr/>
        </p:nvSpPr>
        <p:spPr>
          <a:xfrm>
            <a:off x="827584" y="5733256"/>
            <a:ext cx="93610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ja-JP" dirty="0" smtClean="0"/>
              <a:t>RB</a:t>
            </a:r>
            <a:endParaRPr kumimoji="1" lang="ja-JP" altLang="en-US" dirty="0"/>
          </a:p>
        </p:txBody>
      </p:sp>
      <p:sp>
        <p:nvSpPr>
          <p:cNvPr id="26" name="十字形 25"/>
          <p:cNvSpPr/>
          <p:nvPr/>
        </p:nvSpPr>
        <p:spPr>
          <a:xfrm>
            <a:off x="395536" y="5805264"/>
            <a:ext cx="288000" cy="288000"/>
          </a:xfrm>
          <a:prstGeom prst="plus">
            <a:avLst>
              <a:gd name="adj" fmla="val 37599"/>
            </a:avLst>
          </a:prstGeom>
          <a:scene3d>
            <a:camera prst="orthographicFront">
              <a:rot lat="0" lon="0" rev="2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p:cNvCxnSpPr>
            <a:stCxn id="23" idx="3"/>
            <a:endCxn id="18" idx="1"/>
          </p:cNvCxnSpPr>
          <p:nvPr/>
        </p:nvCxnSpPr>
        <p:spPr>
          <a:xfrm>
            <a:off x="1763688" y="5949280"/>
            <a:ext cx="360144" cy="0"/>
          </a:xfrm>
          <a:prstGeom prst="straightConnector1">
            <a:avLst/>
          </a:prstGeom>
          <a:ln>
            <a:headEnd type="none"/>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p:cNvCxnSpPr/>
          <p:nvPr/>
        </p:nvCxnSpPr>
        <p:spPr>
          <a:xfrm>
            <a:off x="6084168" y="5949280"/>
            <a:ext cx="360144" cy="0"/>
          </a:xfrm>
          <a:prstGeom prst="straightConnector1">
            <a:avLst/>
          </a:prstGeom>
          <a:ln>
            <a:headEnd type="none"/>
            <a:tailEnd type="triangle"/>
          </a:ln>
        </p:spPr>
        <p:style>
          <a:lnRef idx="3">
            <a:schemeClr val="dk1"/>
          </a:lnRef>
          <a:fillRef idx="0">
            <a:schemeClr val="dk1"/>
          </a:fillRef>
          <a:effectRef idx="2">
            <a:schemeClr val="dk1"/>
          </a:effectRef>
          <a:fontRef idx="minor">
            <a:schemeClr val="tx1"/>
          </a:fontRef>
        </p:style>
      </p:cxnSp>
      <p:sp>
        <p:nvSpPr>
          <p:cNvPr id="44" name="正方形/長方形 43"/>
          <p:cNvSpPr/>
          <p:nvPr/>
        </p:nvSpPr>
        <p:spPr>
          <a:xfrm>
            <a:off x="6444208" y="5157192"/>
            <a:ext cx="93600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DMA</a:t>
            </a:r>
            <a:endParaRPr kumimoji="1" lang="ja-JP" altLang="en-US" dirty="0"/>
          </a:p>
        </p:txBody>
      </p:sp>
      <p:sp>
        <p:nvSpPr>
          <p:cNvPr id="45" name="正方形/長方形 44"/>
          <p:cNvSpPr/>
          <p:nvPr/>
        </p:nvSpPr>
        <p:spPr>
          <a:xfrm>
            <a:off x="7740352" y="5157192"/>
            <a:ext cx="936104"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err="1" smtClean="0"/>
              <a:t>PBout</a:t>
            </a:r>
            <a:endParaRPr kumimoji="1" lang="ja-JP" altLang="en-US" dirty="0"/>
          </a:p>
        </p:txBody>
      </p:sp>
      <p:sp>
        <p:nvSpPr>
          <p:cNvPr id="46" name="正方形/長方形 45"/>
          <p:cNvSpPr/>
          <p:nvPr/>
        </p:nvSpPr>
        <p:spPr>
          <a:xfrm>
            <a:off x="5148064" y="5157192"/>
            <a:ext cx="93610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ja-JP" dirty="0" smtClean="0"/>
              <a:t>RB</a:t>
            </a:r>
            <a:endParaRPr kumimoji="1" lang="ja-JP" altLang="en-US" dirty="0"/>
          </a:p>
        </p:txBody>
      </p:sp>
      <p:cxnSp>
        <p:nvCxnSpPr>
          <p:cNvPr id="47" name="直線矢印コネクタ 46"/>
          <p:cNvCxnSpPr>
            <a:stCxn id="46" idx="3"/>
            <a:endCxn id="44" idx="1"/>
          </p:cNvCxnSpPr>
          <p:nvPr/>
        </p:nvCxnSpPr>
        <p:spPr>
          <a:xfrm>
            <a:off x="6084168" y="5373216"/>
            <a:ext cx="360040" cy="0"/>
          </a:xfrm>
          <a:prstGeom prst="straightConnector1">
            <a:avLst/>
          </a:prstGeom>
          <a:ln>
            <a:headEnd type="none"/>
            <a:tailEnd type="triangle"/>
          </a:ln>
        </p:spPr>
        <p:style>
          <a:lnRef idx="3">
            <a:schemeClr val="dk1"/>
          </a:lnRef>
          <a:fillRef idx="0">
            <a:schemeClr val="dk1"/>
          </a:fillRef>
          <a:effectRef idx="2">
            <a:schemeClr val="dk1"/>
          </a:effectRef>
          <a:fontRef idx="minor">
            <a:schemeClr val="tx1"/>
          </a:fontRef>
        </p:style>
      </p:cxnSp>
      <p:cxnSp>
        <p:nvCxnSpPr>
          <p:cNvPr id="48" name="直線矢印コネクタ 47"/>
          <p:cNvCxnSpPr>
            <a:stCxn id="44" idx="3"/>
            <a:endCxn id="45" idx="1"/>
          </p:cNvCxnSpPr>
          <p:nvPr/>
        </p:nvCxnSpPr>
        <p:spPr>
          <a:xfrm>
            <a:off x="7380208" y="5373216"/>
            <a:ext cx="360144" cy="0"/>
          </a:xfrm>
          <a:prstGeom prst="straightConnector1">
            <a:avLst/>
          </a:prstGeom>
          <a:ln>
            <a:headEnd type="none"/>
            <a:tailEnd type="triangle"/>
          </a:ln>
        </p:spPr>
        <p:style>
          <a:lnRef idx="3">
            <a:schemeClr val="dk1"/>
          </a:lnRef>
          <a:fillRef idx="0">
            <a:schemeClr val="dk1"/>
          </a:fillRef>
          <a:effectRef idx="2">
            <a:schemeClr val="dk1"/>
          </a:effectRef>
          <a:fontRef idx="minor">
            <a:schemeClr val="tx1"/>
          </a:fontRef>
        </p:style>
      </p:cxnSp>
      <p:sp>
        <p:nvSpPr>
          <p:cNvPr id="49" name="ドーナツ 48"/>
          <p:cNvSpPr/>
          <p:nvPr/>
        </p:nvSpPr>
        <p:spPr>
          <a:xfrm>
            <a:off x="4716016" y="5229200"/>
            <a:ext cx="288000" cy="288000"/>
          </a:xfrm>
          <a:prstGeom prst="don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solidFill>
                <a:schemeClr val="tx1"/>
              </a:solidFill>
            </a:endParaRPr>
          </a:p>
        </p:txBody>
      </p:sp>
      <p:sp>
        <p:nvSpPr>
          <p:cNvPr id="30" name="フッター プレースホルダー 3"/>
          <p:cNvSpPr>
            <a:spLocks noGrp="1"/>
          </p:cNvSpPr>
          <p:nvPr>
            <p:ph type="ftr" sz="quarter" idx="3"/>
          </p:nvPr>
        </p:nvSpPr>
        <p:spPr>
          <a:xfrm>
            <a:off x="2131200" y="6573600"/>
            <a:ext cx="1951200" cy="268287"/>
          </a:xfrm>
        </p:spPr>
        <p:txBody>
          <a:bodyPr/>
          <a:lstStyle/>
          <a:p>
            <a:r>
              <a:rPr lang="en-US" dirty="0" smtClean="0"/>
              <a:t>&amp; Copyright 201</a:t>
            </a:r>
            <a:r>
              <a:rPr lang="en-US" altLang="ja-JP" dirty="0" smtClean="0"/>
              <a:t>7</a:t>
            </a:r>
            <a:endParaRPr lang="en-US" dirty="0"/>
          </a:p>
        </p:txBody>
      </p:sp>
    </p:spTree>
    <p:extLst>
      <p:ext uri="{BB962C8B-B14F-4D97-AF65-F5344CB8AC3E}">
        <p14:creationId xmlns:p14="http://schemas.microsoft.com/office/powerpoint/2010/main" val="108242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角丸四角形 51"/>
          <p:cNvSpPr/>
          <p:nvPr/>
        </p:nvSpPr>
        <p:spPr>
          <a:xfrm>
            <a:off x="179512" y="5157192"/>
            <a:ext cx="3168352" cy="12961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コンテンツ プレースホルダー 1"/>
          <p:cNvSpPr>
            <a:spLocks noGrp="1"/>
          </p:cNvSpPr>
          <p:nvPr>
            <p:ph idx="1"/>
          </p:nvPr>
        </p:nvSpPr>
        <p:spPr/>
        <p:txBody>
          <a:bodyPr/>
          <a:lstStyle/>
          <a:p>
            <a:r>
              <a:rPr lang="en-US" altLang="ja-JP" smtClean="0"/>
              <a:t>Every DMA has own PB</a:t>
            </a:r>
          </a:p>
          <a:p>
            <a:r>
              <a:rPr lang="en-US" altLang="ja-JP" smtClean="0"/>
              <a:t>RB is NOT bounded by DMA</a:t>
            </a:r>
          </a:p>
          <a:p>
            <a:r>
              <a:rPr lang="en-US" altLang="ja-JP" smtClean="0"/>
              <a:t>Registers</a:t>
            </a:r>
          </a:p>
          <a:p>
            <a:pPr lvl="1"/>
            <a:r>
              <a:rPr lang="en-US" altLang="ja-JP" smtClean="0"/>
              <a:t>Out: CDA2D_DSTAMODE[rssel]</a:t>
            </a:r>
          </a:p>
          <a:p>
            <a:pPr lvl="1"/>
            <a:r>
              <a:rPr lang="en-US" altLang="ja-JP" smtClean="0"/>
              <a:t>In: CDA2D_SRCAMODE[rssel]</a:t>
            </a:r>
            <a:endParaRPr lang="en-US" altLang="ja-JP" dirty="0"/>
          </a:p>
        </p:txBody>
      </p:sp>
      <p:sp>
        <p:nvSpPr>
          <p:cNvPr id="3" name="タイトル 2"/>
          <p:cNvSpPr>
            <a:spLocks noGrp="1"/>
          </p:cNvSpPr>
          <p:nvPr>
            <p:ph type="title"/>
          </p:nvPr>
        </p:nvSpPr>
        <p:spPr/>
        <p:txBody>
          <a:bodyPr/>
          <a:lstStyle/>
          <a:p>
            <a:r>
              <a:rPr lang="en-US" altLang="ja-JP" smtClean="0"/>
              <a:t>DMA: input/output selectors</a:t>
            </a:r>
            <a:endParaRPr lang="ja-JP" altLang="en-US" dirty="0"/>
          </a:p>
        </p:txBody>
      </p:sp>
      <p:sp>
        <p:nvSpPr>
          <p:cNvPr id="4" name="フッター プレースホルダー 3"/>
          <p:cNvSpPr>
            <a:spLocks noGrp="1"/>
          </p:cNvSpPr>
          <p:nvPr>
            <p:ph type="ftr" sz="quarter" idx="3"/>
          </p:nvPr>
        </p:nvSpPr>
        <p:spPr/>
        <p:txBody>
          <a:bodyPr/>
          <a:lstStyle/>
          <a:p>
            <a:r>
              <a:rPr lang="en-US" dirty="0" smtClean="0"/>
              <a:t>&amp; Copyright 2017</a:t>
            </a:r>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3511687728"/>
              </p:ext>
            </p:extLst>
          </p:nvPr>
        </p:nvGraphicFramePr>
        <p:xfrm>
          <a:off x="7308304" y="692696"/>
          <a:ext cx="1607840" cy="4846320"/>
        </p:xfrm>
        <a:graphic>
          <a:graphicData uri="http://schemas.openxmlformats.org/drawingml/2006/table">
            <a:tbl>
              <a:tblPr firstRow="1" bandRow="1">
                <a:tableStyleId>{5C22544A-7EE6-4342-B048-85BDC9FD1C3A}</a:tableStyleId>
              </a:tblPr>
              <a:tblGrid>
                <a:gridCol w="803920"/>
                <a:gridCol w="803920"/>
              </a:tblGrid>
              <a:tr h="285315">
                <a:tc>
                  <a:txBody>
                    <a:bodyPr/>
                    <a:lstStyle/>
                    <a:p>
                      <a:r>
                        <a:rPr kumimoji="1" lang="en-US" altLang="ja-JP" sz="1200" dirty="0" smtClean="0"/>
                        <a:t>LD20</a:t>
                      </a:r>
                    </a:p>
                    <a:p>
                      <a:r>
                        <a:rPr kumimoji="1" lang="en-US" altLang="ja-JP" sz="1200" dirty="0" smtClean="0"/>
                        <a:t>DMA</a:t>
                      </a:r>
                      <a:endParaRPr kumimoji="1" lang="ja-JP" altLang="en-US" sz="1200" dirty="0"/>
                    </a:p>
                  </a:txBody>
                  <a:tcPr/>
                </a:tc>
                <a:tc>
                  <a:txBody>
                    <a:bodyPr/>
                    <a:lstStyle/>
                    <a:p>
                      <a:r>
                        <a:rPr kumimoji="1" lang="en-US" altLang="ja-JP" sz="1200" dirty="0" smtClean="0"/>
                        <a:t>PB channel</a:t>
                      </a:r>
                      <a:endParaRPr kumimoji="1" lang="ja-JP" altLang="en-US" sz="1200" dirty="0"/>
                    </a:p>
                  </a:txBody>
                  <a:tcPr/>
                </a:tc>
              </a:tr>
              <a:tr h="171189">
                <a:tc>
                  <a:txBody>
                    <a:bodyPr/>
                    <a:lstStyle/>
                    <a:p>
                      <a:r>
                        <a:rPr lang="en-US" altLang="ja-JP" sz="1200" dirty="0" smtClean="0"/>
                        <a:t>ch0</a:t>
                      </a:r>
                    </a:p>
                  </a:txBody>
                  <a:tcPr/>
                </a:tc>
                <a:tc>
                  <a:txBody>
                    <a:bodyPr/>
                    <a:lstStyle/>
                    <a:p>
                      <a:r>
                        <a:rPr kumimoji="1" lang="en-US" altLang="ja-JP" sz="1200" dirty="0" smtClean="0"/>
                        <a:t>PBout0</a:t>
                      </a:r>
                      <a:endParaRPr kumimoji="1" lang="ja-JP" altLang="en-US" sz="1200" dirty="0"/>
                    </a:p>
                  </a:txBody>
                  <a:tcPr/>
                </a:tc>
              </a:tr>
              <a:tr h="171189">
                <a:tc>
                  <a:txBody>
                    <a:bodyPr/>
                    <a:lstStyle/>
                    <a:p>
                      <a:r>
                        <a:rPr kumimoji="1" lang="en-US" altLang="ja-JP" sz="1200" dirty="0" smtClean="0"/>
                        <a:t>ch1</a:t>
                      </a:r>
                      <a:endParaRPr kumimoji="1" lang="ja-JP" altLang="en-US" sz="1200" dirty="0"/>
                    </a:p>
                  </a:txBody>
                  <a:tcPr/>
                </a:tc>
                <a:tc>
                  <a:txBody>
                    <a:bodyPr/>
                    <a:lstStyle/>
                    <a:p>
                      <a:r>
                        <a:rPr kumimoji="1" lang="en-US" altLang="ja-JP" sz="1200" dirty="0" smtClean="0"/>
                        <a:t>PBout1</a:t>
                      </a:r>
                      <a:endParaRPr kumimoji="1" lang="ja-JP" altLang="en-US" sz="1200" dirty="0"/>
                    </a:p>
                  </a:txBody>
                  <a:tcPr/>
                </a:tc>
              </a:tr>
              <a:tr h="171189">
                <a:tc>
                  <a:txBody>
                    <a:bodyPr/>
                    <a:lstStyle/>
                    <a:p>
                      <a:r>
                        <a:rPr kumimoji="1" lang="en-US" altLang="ja-JP" sz="1200" dirty="0" smtClean="0"/>
                        <a:t>ch2</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PBout2</a:t>
                      </a:r>
                      <a:endParaRPr kumimoji="1" lang="ja-JP" altLang="en-US" sz="1200" dirty="0"/>
                    </a:p>
                  </a:txBody>
                  <a:tcPr/>
                </a:tc>
              </a:tr>
              <a:tr h="171189">
                <a:tc>
                  <a:txBody>
                    <a:bodyPr/>
                    <a:lstStyle/>
                    <a:p>
                      <a:r>
                        <a:rPr kumimoji="1" lang="en-US" altLang="ja-JP" sz="1200" dirty="0" smtClean="0"/>
                        <a:t>ch3</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PBout3</a:t>
                      </a:r>
                      <a:endParaRPr kumimoji="1" lang="ja-JP" altLang="en-US" sz="1200" dirty="0" smtClean="0"/>
                    </a:p>
                  </a:txBody>
                  <a:tcPr/>
                </a:tc>
              </a:tr>
              <a:tr h="171189">
                <a:tc>
                  <a:txBody>
                    <a:bodyPr/>
                    <a:lstStyle/>
                    <a:p>
                      <a:r>
                        <a:rPr kumimoji="1" lang="en-US" altLang="ja-JP" sz="1200" dirty="0" smtClean="0"/>
                        <a:t>ch5</a:t>
                      </a:r>
                      <a:endParaRPr kumimoji="1" lang="ja-JP" altLang="en-US" sz="1200" dirty="0"/>
                    </a:p>
                  </a:txBody>
                  <a:tcPr/>
                </a:tc>
                <a:tc>
                  <a:txBody>
                    <a:bodyPr/>
                    <a:lstStyle/>
                    <a:p>
                      <a:r>
                        <a:rPr kumimoji="1" lang="en-US" altLang="ja-JP" sz="1200" dirty="0" smtClean="0"/>
                        <a:t>PBout5</a:t>
                      </a:r>
                      <a:endParaRPr kumimoji="1" lang="ja-JP" altLang="en-US" sz="1200" dirty="0"/>
                    </a:p>
                  </a:txBody>
                  <a:tcPr/>
                </a:tc>
              </a:tr>
              <a:tr h="171189">
                <a:tc>
                  <a:txBody>
                    <a:bodyPr/>
                    <a:lstStyle/>
                    <a:p>
                      <a:r>
                        <a:rPr kumimoji="1" lang="en-US" altLang="ja-JP" sz="1200" dirty="0" smtClean="0"/>
                        <a:t>ch6</a:t>
                      </a:r>
                      <a:endParaRPr kumimoji="1" lang="ja-JP" altLang="en-US" sz="1200" dirty="0"/>
                    </a:p>
                  </a:txBody>
                  <a:tcPr/>
                </a:tc>
                <a:tc>
                  <a:txBody>
                    <a:bodyPr/>
                    <a:lstStyle/>
                    <a:p>
                      <a:r>
                        <a:rPr kumimoji="1" lang="en-US" altLang="ja-JP" sz="1200" dirty="0" smtClean="0"/>
                        <a:t>PBout6</a:t>
                      </a:r>
                      <a:endParaRPr kumimoji="1" lang="ja-JP" altLang="en-US" sz="1200" dirty="0"/>
                    </a:p>
                  </a:txBody>
                  <a:tcPr/>
                </a:tc>
              </a:tr>
              <a:tr h="171189">
                <a:tc>
                  <a:txBody>
                    <a:bodyPr/>
                    <a:lstStyle/>
                    <a:p>
                      <a:r>
                        <a:rPr kumimoji="1" lang="en-US" altLang="ja-JP" sz="1200" dirty="0" smtClean="0"/>
                        <a:t>ch7</a:t>
                      </a:r>
                      <a:endParaRPr kumimoji="1" lang="ja-JP" altLang="en-US" sz="1200" dirty="0"/>
                    </a:p>
                  </a:txBody>
                  <a:tcPr/>
                </a:tc>
                <a:tc>
                  <a:txBody>
                    <a:bodyPr/>
                    <a:lstStyle/>
                    <a:p>
                      <a:r>
                        <a:rPr kumimoji="1" lang="en-US" altLang="ja-JP" sz="1200" dirty="0" smtClean="0"/>
                        <a:t>PBout7</a:t>
                      </a:r>
                      <a:endParaRPr kumimoji="1" lang="ja-JP" altLang="en-US" sz="1200" dirty="0"/>
                    </a:p>
                  </a:txBody>
                  <a:tcPr/>
                </a:tc>
              </a:tr>
              <a:tr h="171189">
                <a:tc>
                  <a:txBody>
                    <a:bodyPr/>
                    <a:lstStyle/>
                    <a:p>
                      <a:r>
                        <a:rPr kumimoji="1" lang="en-US" altLang="ja-JP" sz="1200" dirty="0" smtClean="0"/>
                        <a:t>ch8</a:t>
                      </a:r>
                      <a:endParaRPr kumimoji="1" lang="ja-JP" altLang="en-US" sz="1200" dirty="0"/>
                    </a:p>
                  </a:txBody>
                  <a:tcPr/>
                </a:tc>
                <a:tc>
                  <a:txBody>
                    <a:bodyPr/>
                    <a:lstStyle/>
                    <a:p>
                      <a:r>
                        <a:rPr kumimoji="1" lang="en-US" altLang="ja-JP" sz="1200" dirty="0" smtClean="0"/>
                        <a:t>PBout8</a:t>
                      </a:r>
                      <a:endParaRPr kumimoji="1" lang="ja-JP" altLang="en-US" sz="1200" dirty="0"/>
                    </a:p>
                  </a:txBody>
                  <a:tcPr/>
                </a:tc>
              </a:tr>
              <a:tr h="171189">
                <a:tc>
                  <a:txBody>
                    <a:bodyPr/>
                    <a:lstStyle/>
                    <a:p>
                      <a:r>
                        <a:rPr kumimoji="1" lang="en-US" altLang="ja-JP" sz="1200" dirty="0" smtClean="0"/>
                        <a:t>ch12</a:t>
                      </a:r>
                      <a:endParaRPr kumimoji="1" lang="ja-JP" altLang="en-US" sz="1200" dirty="0"/>
                    </a:p>
                  </a:txBody>
                  <a:tcPr/>
                </a:tc>
                <a:tc>
                  <a:txBody>
                    <a:bodyPr/>
                    <a:lstStyle/>
                    <a:p>
                      <a:r>
                        <a:rPr kumimoji="1" lang="en-US" altLang="ja-JP" sz="1200" dirty="0" smtClean="0"/>
                        <a:t>PBout12</a:t>
                      </a:r>
                      <a:endParaRPr kumimoji="1" lang="ja-JP" altLang="en-US" sz="1200" dirty="0"/>
                    </a:p>
                  </a:txBody>
                  <a:tcPr/>
                </a:tc>
              </a:tr>
              <a:tr h="171189">
                <a:tc>
                  <a:txBody>
                    <a:bodyPr/>
                    <a:lstStyle/>
                    <a:p>
                      <a:r>
                        <a:rPr kumimoji="1" lang="en-US" altLang="ja-JP" sz="1200" dirty="0" smtClean="0"/>
                        <a:t>ch16</a:t>
                      </a:r>
                      <a:endParaRPr kumimoji="1" lang="ja-JP" altLang="en-US" sz="1200" dirty="0"/>
                    </a:p>
                  </a:txBody>
                  <a:tcPr/>
                </a:tc>
                <a:tc>
                  <a:txBody>
                    <a:bodyPr/>
                    <a:lstStyle/>
                    <a:p>
                      <a:r>
                        <a:rPr kumimoji="1" lang="en-US" altLang="ja-JP" sz="1200" dirty="0" smtClean="0"/>
                        <a:t>PBin0</a:t>
                      </a:r>
                      <a:endParaRPr kumimoji="1" lang="ja-JP" altLang="en-US" sz="1200" dirty="0"/>
                    </a:p>
                  </a:txBody>
                  <a:tcPr/>
                </a:tc>
              </a:tr>
              <a:tr h="171189">
                <a:tc>
                  <a:txBody>
                    <a:bodyPr/>
                    <a:lstStyle/>
                    <a:p>
                      <a:r>
                        <a:rPr kumimoji="1" lang="en-US" altLang="ja-JP" sz="1200" dirty="0" smtClean="0"/>
                        <a:t>ch17</a:t>
                      </a:r>
                      <a:endParaRPr kumimoji="1" lang="ja-JP" altLang="en-US" sz="1200" dirty="0"/>
                    </a:p>
                  </a:txBody>
                  <a:tcPr/>
                </a:tc>
                <a:tc>
                  <a:txBody>
                    <a:bodyPr/>
                    <a:lstStyle/>
                    <a:p>
                      <a:r>
                        <a:rPr kumimoji="1" lang="en-US" altLang="ja-JP" sz="1200" dirty="0" smtClean="0"/>
                        <a:t>PBin1</a:t>
                      </a:r>
                      <a:endParaRPr kumimoji="1" lang="ja-JP" altLang="en-US" sz="1200" dirty="0"/>
                    </a:p>
                  </a:txBody>
                  <a:tcPr/>
                </a:tc>
              </a:tr>
              <a:tr h="171189">
                <a:tc>
                  <a:txBody>
                    <a:bodyPr/>
                    <a:lstStyle/>
                    <a:p>
                      <a:r>
                        <a:rPr kumimoji="1" lang="en-US" altLang="ja-JP" sz="1200" dirty="0" smtClean="0"/>
                        <a:t>ch18</a:t>
                      </a:r>
                      <a:endParaRPr kumimoji="1" lang="ja-JP" altLang="en-US" sz="1200" dirty="0"/>
                    </a:p>
                  </a:txBody>
                  <a:tcPr/>
                </a:tc>
                <a:tc>
                  <a:txBody>
                    <a:bodyPr/>
                    <a:lstStyle/>
                    <a:p>
                      <a:r>
                        <a:rPr kumimoji="1" lang="en-US" altLang="ja-JP" sz="1200" dirty="0" smtClean="0"/>
                        <a:t>PBin2</a:t>
                      </a:r>
                      <a:endParaRPr kumimoji="1" lang="ja-JP" altLang="en-US" sz="1200" dirty="0"/>
                    </a:p>
                  </a:txBody>
                  <a:tcPr/>
                </a:tc>
              </a:tr>
              <a:tr h="171189">
                <a:tc>
                  <a:txBody>
                    <a:bodyPr/>
                    <a:lstStyle/>
                    <a:p>
                      <a:r>
                        <a:rPr kumimoji="1" lang="en-US" altLang="ja-JP" sz="1200" dirty="0" smtClean="0"/>
                        <a:t>ch22</a:t>
                      </a:r>
                      <a:endParaRPr kumimoji="1" lang="ja-JP" altLang="en-US" sz="1200" dirty="0"/>
                    </a:p>
                  </a:txBody>
                  <a:tcPr/>
                </a:tc>
                <a:tc>
                  <a:txBody>
                    <a:bodyPr/>
                    <a:lstStyle/>
                    <a:p>
                      <a:r>
                        <a:rPr kumimoji="1" lang="en-US" altLang="ja-JP" sz="1200" dirty="0" smtClean="0"/>
                        <a:t>PBin6</a:t>
                      </a:r>
                      <a:endParaRPr kumimoji="1" lang="ja-JP" altLang="en-US" sz="1200" dirty="0"/>
                    </a:p>
                  </a:txBody>
                  <a:tcPr/>
                </a:tc>
              </a:tr>
              <a:tr h="171189">
                <a:tc>
                  <a:txBody>
                    <a:bodyPr/>
                    <a:lstStyle/>
                    <a:p>
                      <a:r>
                        <a:rPr kumimoji="1" lang="en-US" altLang="ja-JP" sz="1200" dirty="0" smtClean="0"/>
                        <a:t>ch23</a:t>
                      </a:r>
                      <a:endParaRPr kumimoji="1" lang="ja-JP" altLang="en-US" sz="1200" dirty="0"/>
                    </a:p>
                  </a:txBody>
                  <a:tcPr/>
                </a:tc>
                <a:tc>
                  <a:txBody>
                    <a:bodyPr/>
                    <a:lstStyle/>
                    <a:p>
                      <a:r>
                        <a:rPr kumimoji="1" lang="en-US" altLang="ja-JP" sz="1200" dirty="0" smtClean="0"/>
                        <a:t>PBin7</a:t>
                      </a:r>
                      <a:endParaRPr kumimoji="1" lang="ja-JP" altLang="en-US" sz="1200" dirty="0"/>
                    </a:p>
                  </a:txBody>
                  <a:tcPr/>
                </a:tc>
              </a:tr>
              <a:tr h="171189">
                <a:tc>
                  <a:txBody>
                    <a:bodyPr/>
                    <a:lstStyle/>
                    <a:p>
                      <a:r>
                        <a:rPr kumimoji="1" lang="en-US" altLang="ja-JP" sz="1200" dirty="0" smtClean="0"/>
                        <a:t>ch26</a:t>
                      </a:r>
                      <a:endParaRPr kumimoji="1" lang="ja-JP" altLang="en-US" sz="1200" dirty="0"/>
                    </a:p>
                  </a:txBody>
                  <a:tcPr/>
                </a:tc>
                <a:tc>
                  <a:txBody>
                    <a:bodyPr/>
                    <a:lstStyle/>
                    <a:p>
                      <a:r>
                        <a:rPr kumimoji="1" lang="en-US" altLang="ja-JP" sz="1200" dirty="0" smtClean="0"/>
                        <a:t>PBin10</a:t>
                      </a:r>
                      <a:endParaRPr kumimoji="1" lang="ja-JP" altLang="en-US" sz="1200" dirty="0"/>
                    </a:p>
                  </a:txBody>
                  <a:tcPr/>
                </a:tc>
              </a:tr>
              <a:tr h="171189">
                <a:tc>
                  <a:txBody>
                    <a:bodyPr/>
                    <a:lstStyle/>
                    <a:p>
                      <a:r>
                        <a:rPr kumimoji="1" lang="en-US" altLang="ja-JP" sz="1200" dirty="0" smtClean="0"/>
                        <a:t>ch27</a:t>
                      </a:r>
                      <a:endParaRPr kumimoji="1" lang="ja-JP" altLang="en-US" sz="1200" dirty="0"/>
                    </a:p>
                  </a:txBody>
                  <a:tcPr/>
                </a:tc>
                <a:tc>
                  <a:txBody>
                    <a:bodyPr/>
                    <a:lstStyle/>
                    <a:p>
                      <a:r>
                        <a:rPr kumimoji="1" lang="en-US" altLang="ja-JP" sz="1200" dirty="0" smtClean="0"/>
                        <a:t>PBin11</a:t>
                      </a:r>
                      <a:endParaRPr kumimoji="1" lang="ja-JP" altLang="en-US" sz="1200" dirty="0"/>
                    </a:p>
                  </a:txBody>
                  <a:tcPr/>
                </a:tc>
              </a:tr>
            </a:tbl>
          </a:graphicData>
        </a:graphic>
      </p:graphicFrame>
      <p:sp>
        <p:nvSpPr>
          <p:cNvPr id="9" name="正方形/長方形 8"/>
          <p:cNvSpPr/>
          <p:nvPr/>
        </p:nvSpPr>
        <p:spPr>
          <a:xfrm>
            <a:off x="5796136" y="4509120"/>
            <a:ext cx="936104"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err="1" smtClean="0"/>
              <a:t>PBout</a:t>
            </a:r>
            <a:endParaRPr kumimoji="1" lang="ja-JP" altLang="en-US" dirty="0"/>
          </a:p>
        </p:txBody>
      </p:sp>
      <p:cxnSp>
        <p:nvCxnSpPr>
          <p:cNvPr id="15" name="直線矢印コネクタ 14"/>
          <p:cNvCxnSpPr>
            <a:stCxn id="18" idx="3"/>
            <a:endCxn id="33" idx="1"/>
          </p:cNvCxnSpPr>
          <p:nvPr/>
        </p:nvCxnSpPr>
        <p:spPr>
          <a:xfrm>
            <a:off x="2411656" y="4149080"/>
            <a:ext cx="57616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正方形/長方形 17"/>
          <p:cNvSpPr/>
          <p:nvPr/>
        </p:nvSpPr>
        <p:spPr>
          <a:xfrm>
            <a:off x="1475656" y="3933056"/>
            <a:ext cx="93600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DMA</a:t>
            </a:r>
          </a:p>
          <a:p>
            <a:pPr algn="ctr"/>
            <a:r>
              <a:rPr lang="en-US" altLang="ja-JP" sz="1400" dirty="0" smtClean="0"/>
              <a:t>16 ... 27</a:t>
            </a:r>
            <a:endParaRPr kumimoji="1" lang="ja-JP" altLang="en-US" sz="1400" dirty="0"/>
          </a:p>
        </p:txBody>
      </p:sp>
      <p:sp>
        <p:nvSpPr>
          <p:cNvPr id="23" name="正方形/長方形 22"/>
          <p:cNvSpPr/>
          <p:nvPr/>
        </p:nvSpPr>
        <p:spPr>
          <a:xfrm>
            <a:off x="2555776" y="4005064"/>
            <a:ext cx="216024"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3" name="正方形/長方形 32"/>
          <p:cNvSpPr/>
          <p:nvPr/>
        </p:nvSpPr>
        <p:spPr>
          <a:xfrm>
            <a:off x="2987824" y="3933056"/>
            <a:ext cx="93610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RB</a:t>
            </a:r>
            <a:endParaRPr kumimoji="1" lang="ja-JP" altLang="en-US" dirty="0"/>
          </a:p>
        </p:txBody>
      </p:sp>
      <p:sp>
        <p:nvSpPr>
          <p:cNvPr id="28" name="角丸四角形 27"/>
          <p:cNvSpPr/>
          <p:nvPr/>
        </p:nvSpPr>
        <p:spPr>
          <a:xfrm>
            <a:off x="3419872" y="5157192"/>
            <a:ext cx="3312368" cy="12961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1" name="正方形/長方形 30"/>
          <p:cNvSpPr/>
          <p:nvPr/>
        </p:nvSpPr>
        <p:spPr>
          <a:xfrm>
            <a:off x="4716016" y="5301208"/>
            <a:ext cx="576064" cy="1008112"/>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en-US" altLang="ja-JP" sz="1400" dirty="0" smtClean="0"/>
              <a:t>SRC</a:t>
            </a:r>
          </a:p>
          <a:p>
            <a:pPr algn="ctr"/>
            <a:r>
              <a:rPr kumimoji="1" lang="en-US" altLang="ja-JP" sz="1400" dirty="0" err="1" smtClean="0"/>
              <a:t>rssel</a:t>
            </a:r>
            <a:endParaRPr kumimoji="1" lang="ja-JP" altLang="en-US" sz="1400" dirty="0"/>
          </a:p>
        </p:txBody>
      </p:sp>
      <p:sp>
        <p:nvSpPr>
          <p:cNvPr id="32" name="正方形/長方形 31"/>
          <p:cNvSpPr/>
          <p:nvPr/>
        </p:nvSpPr>
        <p:spPr>
          <a:xfrm>
            <a:off x="5508104" y="5589240"/>
            <a:ext cx="93610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DMA</a:t>
            </a:r>
          </a:p>
          <a:p>
            <a:pPr algn="ctr"/>
            <a:r>
              <a:rPr lang="en-US" altLang="ja-JP" sz="1400" dirty="0" smtClean="0"/>
              <a:t>ch</a:t>
            </a:r>
            <a:r>
              <a:rPr kumimoji="1" lang="en-US" altLang="ja-JP" sz="1400" dirty="0" smtClean="0"/>
              <a:t>1</a:t>
            </a:r>
            <a:endParaRPr kumimoji="1" lang="ja-JP" altLang="en-US" sz="1400" dirty="0"/>
          </a:p>
        </p:txBody>
      </p:sp>
      <p:sp>
        <p:nvSpPr>
          <p:cNvPr id="36" name="正方形/長方形 35"/>
          <p:cNvSpPr/>
          <p:nvPr/>
        </p:nvSpPr>
        <p:spPr>
          <a:xfrm>
            <a:off x="3563888" y="5301208"/>
            <a:ext cx="93610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ja-JP" dirty="0" smtClean="0"/>
              <a:t>RB</a:t>
            </a:r>
            <a:endParaRPr kumimoji="1" lang="ja-JP" altLang="en-US" dirty="0"/>
          </a:p>
        </p:txBody>
      </p:sp>
      <p:cxnSp>
        <p:nvCxnSpPr>
          <p:cNvPr id="39" name="直線矢印コネクタ 38"/>
          <p:cNvCxnSpPr>
            <a:stCxn id="47" idx="3"/>
            <a:endCxn id="40" idx="1"/>
          </p:cNvCxnSpPr>
          <p:nvPr/>
        </p:nvCxnSpPr>
        <p:spPr>
          <a:xfrm>
            <a:off x="3923928" y="4725144"/>
            <a:ext cx="57616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正方形/長方形 39"/>
          <p:cNvSpPr/>
          <p:nvPr/>
        </p:nvSpPr>
        <p:spPr>
          <a:xfrm>
            <a:off x="4500096" y="4509120"/>
            <a:ext cx="93600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DMA</a:t>
            </a:r>
          </a:p>
          <a:p>
            <a:pPr algn="ctr"/>
            <a:r>
              <a:rPr kumimoji="1" lang="en-US" altLang="ja-JP" sz="1400" dirty="0" smtClean="0"/>
              <a:t>0 ... 12</a:t>
            </a:r>
            <a:endParaRPr kumimoji="1" lang="ja-JP" altLang="en-US" sz="1400" dirty="0"/>
          </a:p>
        </p:txBody>
      </p:sp>
      <p:sp>
        <p:nvSpPr>
          <p:cNvPr id="41" name="正方形/長方形 40"/>
          <p:cNvSpPr/>
          <p:nvPr/>
        </p:nvSpPr>
        <p:spPr>
          <a:xfrm>
            <a:off x="4067944" y="4581128"/>
            <a:ext cx="216024"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44" name="直線コネクタ 43"/>
          <p:cNvCxnSpPr>
            <a:stCxn id="48" idx="3"/>
          </p:cNvCxnSpPr>
          <p:nvPr/>
        </p:nvCxnSpPr>
        <p:spPr>
          <a:xfrm>
            <a:off x="4499992" y="6093296"/>
            <a:ext cx="216024" cy="0"/>
          </a:xfrm>
          <a:prstGeom prst="line">
            <a:avLst/>
          </a:prstGeom>
        </p:spPr>
        <p:style>
          <a:lnRef idx="2">
            <a:schemeClr val="dk1"/>
          </a:lnRef>
          <a:fillRef idx="0">
            <a:schemeClr val="dk1"/>
          </a:fillRef>
          <a:effectRef idx="1">
            <a:schemeClr val="dk1"/>
          </a:effectRef>
          <a:fontRef idx="minor">
            <a:schemeClr val="tx1"/>
          </a:fontRef>
        </p:style>
      </p:cxnSp>
      <p:cxnSp>
        <p:nvCxnSpPr>
          <p:cNvPr id="46" name="直線コネクタ 45"/>
          <p:cNvCxnSpPr>
            <a:endCxn id="31" idx="3"/>
          </p:cNvCxnSpPr>
          <p:nvPr/>
        </p:nvCxnSpPr>
        <p:spPr>
          <a:xfrm>
            <a:off x="4716016" y="5517232"/>
            <a:ext cx="576064" cy="288032"/>
          </a:xfrm>
          <a:prstGeom prst="line">
            <a:avLst/>
          </a:prstGeom>
        </p:spPr>
        <p:style>
          <a:lnRef idx="2">
            <a:schemeClr val="dk1"/>
          </a:lnRef>
          <a:fillRef idx="0">
            <a:schemeClr val="dk1"/>
          </a:fillRef>
          <a:effectRef idx="1">
            <a:schemeClr val="dk1"/>
          </a:effectRef>
          <a:fontRef idx="minor">
            <a:schemeClr val="tx1"/>
          </a:fontRef>
        </p:style>
      </p:cxnSp>
      <p:sp>
        <p:nvSpPr>
          <p:cNvPr id="47" name="正方形/長方形 46"/>
          <p:cNvSpPr/>
          <p:nvPr/>
        </p:nvSpPr>
        <p:spPr>
          <a:xfrm>
            <a:off x="2987824" y="4509120"/>
            <a:ext cx="93610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RB</a:t>
            </a:r>
            <a:endParaRPr kumimoji="1" lang="ja-JP" altLang="en-US" dirty="0"/>
          </a:p>
        </p:txBody>
      </p:sp>
      <p:sp>
        <p:nvSpPr>
          <p:cNvPr id="48" name="正方形/長方形 47"/>
          <p:cNvSpPr/>
          <p:nvPr/>
        </p:nvSpPr>
        <p:spPr>
          <a:xfrm>
            <a:off x="3563888" y="5877272"/>
            <a:ext cx="93610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ja-JP" dirty="0" smtClean="0"/>
              <a:t>RB</a:t>
            </a:r>
            <a:endParaRPr kumimoji="1" lang="ja-JP" altLang="en-US" dirty="0"/>
          </a:p>
        </p:txBody>
      </p:sp>
      <p:cxnSp>
        <p:nvCxnSpPr>
          <p:cNvPr id="49" name="直線矢印コネクタ 48"/>
          <p:cNvCxnSpPr>
            <a:endCxn id="32" idx="1"/>
          </p:cNvCxnSpPr>
          <p:nvPr/>
        </p:nvCxnSpPr>
        <p:spPr>
          <a:xfrm>
            <a:off x="5292080" y="5805264"/>
            <a:ext cx="2160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直線コネクタ 23"/>
          <p:cNvCxnSpPr>
            <a:stCxn id="23" idx="1"/>
          </p:cNvCxnSpPr>
          <p:nvPr/>
        </p:nvCxnSpPr>
        <p:spPr>
          <a:xfrm flipH="1">
            <a:off x="1475656" y="4149080"/>
            <a:ext cx="1080120" cy="1152128"/>
          </a:xfrm>
          <a:prstGeom prst="line">
            <a:avLst/>
          </a:prstGeom>
          <a:ln>
            <a:prstDash val="dash"/>
          </a:ln>
        </p:spPr>
        <p:style>
          <a:lnRef idx="2">
            <a:schemeClr val="dk1"/>
          </a:lnRef>
          <a:fillRef idx="1">
            <a:schemeClr val="lt1"/>
          </a:fillRef>
          <a:effectRef idx="0">
            <a:schemeClr val="dk1"/>
          </a:effectRef>
          <a:fontRef idx="minor">
            <a:schemeClr val="dk1"/>
          </a:fontRef>
        </p:style>
      </p:cxnSp>
      <p:cxnSp>
        <p:nvCxnSpPr>
          <p:cNvPr id="25" name="直線コネクタ 24"/>
          <p:cNvCxnSpPr>
            <a:stCxn id="23" idx="3"/>
          </p:cNvCxnSpPr>
          <p:nvPr/>
        </p:nvCxnSpPr>
        <p:spPr>
          <a:xfrm flipH="1">
            <a:off x="2051720" y="4149080"/>
            <a:ext cx="720080" cy="1152128"/>
          </a:xfrm>
          <a:prstGeom prst="line">
            <a:avLst/>
          </a:prstGeom>
          <a:ln>
            <a:prstDash val="dash"/>
          </a:ln>
        </p:spPr>
        <p:style>
          <a:lnRef idx="2">
            <a:schemeClr val="dk1"/>
          </a:lnRef>
          <a:fillRef idx="1">
            <a:schemeClr val="lt1"/>
          </a:fillRef>
          <a:effectRef idx="0">
            <a:schemeClr val="dk1"/>
          </a:effectRef>
          <a:fontRef idx="minor">
            <a:schemeClr val="dk1"/>
          </a:fontRef>
        </p:style>
      </p:cxnSp>
      <p:cxnSp>
        <p:nvCxnSpPr>
          <p:cNvPr id="42" name="直線コネクタ 41"/>
          <p:cNvCxnSpPr>
            <a:stCxn id="41" idx="1"/>
          </p:cNvCxnSpPr>
          <p:nvPr/>
        </p:nvCxnSpPr>
        <p:spPr>
          <a:xfrm>
            <a:off x="4067944" y="4725144"/>
            <a:ext cx="648072" cy="576064"/>
          </a:xfrm>
          <a:prstGeom prst="line">
            <a:avLst/>
          </a:prstGeom>
          <a:ln>
            <a:prstDash val="dash"/>
          </a:ln>
        </p:spPr>
        <p:style>
          <a:lnRef idx="2">
            <a:schemeClr val="dk1"/>
          </a:lnRef>
          <a:fillRef idx="1">
            <a:schemeClr val="lt1"/>
          </a:fillRef>
          <a:effectRef idx="0">
            <a:schemeClr val="dk1"/>
          </a:effectRef>
          <a:fontRef idx="minor">
            <a:schemeClr val="dk1"/>
          </a:fontRef>
        </p:style>
      </p:cxnSp>
      <p:cxnSp>
        <p:nvCxnSpPr>
          <p:cNvPr id="50" name="直線コネクタ 49"/>
          <p:cNvCxnSpPr>
            <a:stCxn id="41" idx="3"/>
          </p:cNvCxnSpPr>
          <p:nvPr/>
        </p:nvCxnSpPr>
        <p:spPr>
          <a:xfrm>
            <a:off x="4283968" y="4725144"/>
            <a:ext cx="1008112" cy="576064"/>
          </a:xfrm>
          <a:prstGeom prst="line">
            <a:avLst/>
          </a:prstGeom>
          <a:ln>
            <a:prstDash val="dash"/>
          </a:ln>
        </p:spPr>
        <p:style>
          <a:lnRef idx="2">
            <a:schemeClr val="dk1"/>
          </a:lnRef>
          <a:fillRef idx="1">
            <a:schemeClr val="lt1"/>
          </a:fillRef>
          <a:effectRef idx="0">
            <a:schemeClr val="dk1"/>
          </a:effectRef>
          <a:fontRef idx="minor">
            <a:schemeClr val="dk1"/>
          </a:fontRef>
        </p:style>
      </p:cxnSp>
      <p:cxnSp>
        <p:nvCxnSpPr>
          <p:cNvPr id="57" name="直線コネクタ 56"/>
          <p:cNvCxnSpPr>
            <a:stCxn id="36" idx="3"/>
          </p:cNvCxnSpPr>
          <p:nvPr/>
        </p:nvCxnSpPr>
        <p:spPr>
          <a:xfrm>
            <a:off x="4499992" y="5517232"/>
            <a:ext cx="216024" cy="0"/>
          </a:xfrm>
          <a:prstGeom prst="line">
            <a:avLst/>
          </a:prstGeom>
        </p:spPr>
        <p:style>
          <a:lnRef idx="2">
            <a:schemeClr val="dk1"/>
          </a:lnRef>
          <a:fillRef idx="0">
            <a:schemeClr val="dk1"/>
          </a:fillRef>
          <a:effectRef idx="1">
            <a:schemeClr val="dk1"/>
          </a:effectRef>
          <a:fontRef idx="minor">
            <a:schemeClr val="tx1"/>
          </a:fontRef>
        </p:style>
      </p:cxnSp>
      <p:sp>
        <p:nvSpPr>
          <p:cNvPr id="68" name="角丸四角形吹き出し 67"/>
          <p:cNvSpPr/>
          <p:nvPr/>
        </p:nvSpPr>
        <p:spPr>
          <a:xfrm>
            <a:off x="4067944" y="4149080"/>
            <a:ext cx="1440160" cy="288032"/>
          </a:xfrm>
          <a:prstGeom prst="wedgeRoundRectCallout">
            <a:avLst>
              <a:gd name="adj1" fmla="val -41139"/>
              <a:gd name="adj2" fmla="val 108732"/>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err="1" smtClean="0"/>
              <a:t>selctor</a:t>
            </a:r>
            <a:r>
              <a:rPr kumimoji="1" lang="en-US" altLang="ja-JP" dirty="0" smtClean="0"/>
              <a:t>(in)</a:t>
            </a:r>
            <a:endParaRPr kumimoji="1" lang="ja-JP" altLang="en-US" dirty="0"/>
          </a:p>
        </p:txBody>
      </p:sp>
      <p:sp>
        <p:nvSpPr>
          <p:cNvPr id="51" name="正方形/長方形 50"/>
          <p:cNvSpPr/>
          <p:nvPr/>
        </p:nvSpPr>
        <p:spPr>
          <a:xfrm>
            <a:off x="179512" y="3933056"/>
            <a:ext cx="936104"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err="1" smtClean="0"/>
              <a:t>PBin</a:t>
            </a:r>
            <a:endParaRPr kumimoji="1" lang="ja-JP" altLang="en-US" dirty="0"/>
          </a:p>
        </p:txBody>
      </p:sp>
      <p:sp>
        <p:nvSpPr>
          <p:cNvPr id="53" name="正方形/長方形 52"/>
          <p:cNvSpPr/>
          <p:nvPr/>
        </p:nvSpPr>
        <p:spPr>
          <a:xfrm>
            <a:off x="1475656" y="5301208"/>
            <a:ext cx="576064" cy="1008112"/>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en-US" altLang="ja-JP" sz="1400" dirty="0" smtClean="0"/>
              <a:t>DST</a:t>
            </a:r>
          </a:p>
          <a:p>
            <a:pPr algn="ctr"/>
            <a:r>
              <a:rPr kumimoji="1" lang="en-US" altLang="ja-JP" sz="1400" dirty="0" err="1" smtClean="0"/>
              <a:t>rssel</a:t>
            </a:r>
            <a:endParaRPr kumimoji="1" lang="ja-JP" altLang="en-US" sz="1400" dirty="0"/>
          </a:p>
        </p:txBody>
      </p:sp>
      <p:sp>
        <p:nvSpPr>
          <p:cNvPr id="54" name="正方形/長方形 53"/>
          <p:cNvSpPr/>
          <p:nvPr/>
        </p:nvSpPr>
        <p:spPr>
          <a:xfrm>
            <a:off x="323528" y="5589240"/>
            <a:ext cx="93610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DMA</a:t>
            </a:r>
          </a:p>
          <a:p>
            <a:pPr algn="ctr"/>
            <a:r>
              <a:rPr lang="en-US" altLang="ja-JP" sz="1400" dirty="0" smtClean="0"/>
              <a:t>ch</a:t>
            </a:r>
            <a:r>
              <a:rPr kumimoji="1" lang="en-US" altLang="ja-JP" sz="1400" dirty="0" smtClean="0"/>
              <a:t>17</a:t>
            </a:r>
            <a:endParaRPr kumimoji="1" lang="ja-JP" altLang="en-US" sz="1400" dirty="0"/>
          </a:p>
        </p:txBody>
      </p:sp>
      <p:sp>
        <p:nvSpPr>
          <p:cNvPr id="55" name="正方形/長方形 54"/>
          <p:cNvSpPr/>
          <p:nvPr/>
        </p:nvSpPr>
        <p:spPr>
          <a:xfrm>
            <a:off x="2267744" y="5301208"/>
            <a:ext cx="93610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ja-JP" dirty="0" smtClean="0"/>
              <a:t>RB</a:t>
            </a:r>
            <a:endParaRPr kumimoji="1" lang="ja-JP" altLang="en-US" dirty="0"/>
          </a:p>
        </p:txBody>
      </p:sp>
      <p:cxnSp>
        <p:nvCxnSpPr>
          <p:cNvPr id="58" name="直線矢印コネクタ 57"/>
          <p:cNvCxnSpPr>
            <a:endCxn id="55" idx="1"/>
          </p:cNvCxnSpPr>
          <p:nvPr/>
        </p:nvCxnSpPr>
        <p:spPr>
          <a:xfrm>
            <a:off x="2051720" y="5517232"/>
            <a:ext cx="2160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9" name="直線コネクタ 58"/>
          <p:cNvCxnSpPr>
            <a:stCxn id="54" idx="3"/>
          </p:cNvCxnSpPr>
          <p:nvPr/>
        </p:nvCxnSpPr>
        <p:spPr>
          <a:xfrm>
            <a:off x="1259632" y="5805264"/>
            <a:ext cx="216024" cy="0"/>
          </a:xfrm>
          <a:prstGeom prst="line">
            <a:avLst/>
          </a:prstGeom>
        </p:spPr>
        <p:style>
          <a:lnRef idx="2">
            <a:schemeClr val="dk1"/>
          </a:lnRef>
          <a:fillRef idx="0">
            <a:schemeClr val="dk1"/>
          </a:fillRef>
          <a:effectRef idx="1">
            <a:schemeClr val="dk1"/>
          </a:effectRef>
          <a:fontRef idx="minor">
            <a:schemeClr val="tx1"/>
          </a:fontRef>
        </p:style>
      </p:cxnSp>
      <p:cxnSp>
        <p:nvCxnSpPr>
          <p:cNvPr id="60" name="直線コネクタ 59"/>
          <p:cNvCxnSpPr>
            <a:stCxn id="53" idx="1"/>
          </p:cNvCxnSpPr>
          <p:nvPr/>
        </p:nvCxnSpPr>
        <p:spPr>
          <a:xfrm flipV="1">
            <a:off x="1475656" y="5517232"/>
            <a:ext cx="576064" cy="288032"/>
          </a:xfrm>
          <a:prstGeom prst="line">
            <a:avLst/>
          </a:prstGeom>
        </p:spPr>
        <p:style>
          <a:lnRef idx="2">
            <a:schemeClr val="dk1"/>
          </a:lnRef>
          <a:fillRef idx="0">
            <a:schemeClr val="dk1"/>
          </a:fillRef>
          <a:effectRef idx="1">
            <a:schemeClr val="dk1"/>
          </a:effectRef>
          <a:fontRef idx="minor">
            <a:schemeClr val="tx1"/>
          </a:fontRef>
        </p:style>
      </p:cxnSp>
      <p:sp>
        <p:nvSpPr>
          <p:cNvPr id="61" name="正方形/長方形 60"/>
          <p:cNvSpPr/>
          <p:nvPr/>
        </p:nvSpPr>
        <p:spPr>
          <a:xfrm>
            <a:off x="2267744" y="5877272"/>
            <a:ext cx="93610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ja-JP" dirty="0" smtClean="0"/>
              <a:t>RB</a:t>
            </a:r>
            <a:endParaRPr kumimoji="1" lang="ja-JP" altLang="en-US" dirty="0"/>
          </a:p>
        </p:txBody>
      </p:sp>
      <p:cxnSp>
        <p:nvCxnSpPr>
          <p:cNvPr id="62" name="直線矢印コネクタ 61"/>
          <p:cNvCxnSpPr>
            <a:endCxn id="61" idx="1"/>
          </p:cNvCxnSpPr>
          <p:nvPr/>
        </p:nvCxnSpPr>
        <p:spPr>
          <a:xfrm>
            <a:off x="2051720" y="6093296"/>
            <a:ext cx="2160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3" name="直線矢印コネクタ 62"/>
          <p:cNvCxnSpPr>
            <a:stCxn id="51" idx="3"/>
            <a:endCxn id="18" idx="1"/>
          </p:cNvCxnSpPr>
          <p:nvPr/>
        </p:nvCxnSpPr>
        <p:spPr>
          <a:xfrm>
            <a:off x="1115616" y="4149080"/>
            <a:ext cx="3600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直線矢印コネクタ 63"/>
          <p:cNvCxnSpPr>
            <a:stCxn id="40" idx="3"/>
            <a:endCxn id="9" idx="1"/>
          </p:cNvCxnSpPr>
          <p:nvPr/>
        </p:nvCxnSpPr>
        <p:spPr>
          <a:xfrm>
            <a:off x="5436096" y="4725144"/>
            <a:ext cx="3600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角丸四角形吹き出し 85"/>
          <p:cNvSpPr/>
          <p:nvPr/>
        </p:nvSpPr>
        <p:spPr>
          <a:xfrm>
            <a:off x="2555776" y="3573016"/>
            <a:ext cx="1440160" cy="288032"/>
          </a:xfrm>
          <a:prstGeom prst="wedgeRoundRectCallout">
            <a:avLst>
              <a:gd name="adj1" fmla="val -41139"/>
              <a:gd name="adj2" fmla="val 108732"/>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err="1" smtClean="0"/>
              <a:t>selctor</a:t>
            </a:r>
            <a:r>
              <a:rPr kumimoji="1" lang="en-US" altLang="ja-JP" dirty="0" smtClean="0"/>
              <a:t>(out)</a:t>
            </a:r>
            <a:endParaRPr kumimoji="1" lang="ja-JP" altLang="en-US" dirty="0"/>
          </a:p>
        </p:txBody>
      </p:sp>
      <p:sp>
        <p:nvSpPr>
          <p:cNvPr id="6" name="左中かっこ 5"/>
          <p:cNvSpPr/>
          <p:nvPr/>
        </p:nvSpPr>
        <p:spPr>
          <a:xfrm>
            <a:off x="7092280" y="1196752"/>
            <a:ext cx="189735" cy="237626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43" name="正方形/長方形 42"/>
          <p:cNvSpPr/>
          <p:nvPr/>
        </p:nvSpPr>
        <p:spPr>
          <a:xfrm>
            <a:off x="6084168" y="2204864"/>
            <a:ext cx="1080000" cy="57606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for</a:t>
            </a:r>
          </a:p>
          <a:p>
            <a:pPr algn="ctr"/>
            <a:r>
              <a:rPr lang="en-US" altLang="ja-JP" dirty="0" smtClean="0"/>
              <a:t>playback</a:t>
            </a:r>
            <a:endParaRPr kumimoji="1" lang="ja-JP" altLang="en-US" dirty="0"/>
          </a:p>
        </p:txBody>
      </p:sp>
      <p:sp>
        <p:nvSpPr>
          <p:cNvPr id="65" name="左中かっこ 64"/>
          <p:cNvSpPr/>
          <p:nvPr/>
        </p:nvSpPr>
        <p:spPr>
          <a:xfrm>
            <a:off x="7092280" y="3645024"/>
            <a:ext cx="189735" cy="187220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66" name="正方形/長方形 65"/>
          <p:cNvSpPr/>
          <p:nvPr/>
        </p:nvSpPr>
        <p:spPr>
          <a:xfrm>
            <a:off x="6084168" y="3717096"/>
            <a:ext cx="1080000" cy="576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for</a:t>
            </a:r>
          </a:p>
          <a:p>
            <a:pPr algn="ctr"/>
            <a:r>
              <a:rPr lang="en-US" altLang="ja-JP" dirty="0" smtClean="0"/>
              <a:t>capture</a:t>
            </a:r>
            <a:endParaRPr kumimoji="1" lang="ja-JP" altLang="en-US" dirty="0"/>
          </a:p>
        </p:txBody>
      </p:sp>
    </p:spTree>
    <p:extLst>
      <p:ext uri="{BB962C8B-B14F-4D97-AF65-F5344CB8AC3E}">
        <p14:creationId xmlns:p14="http://schemas.microsoft.com/office/powerpoint/2010/main" val="404642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smtClean="0"/>
              <a:t>A bridge of AIO DMA and Port</a:t>
            </a:r>
          </a:p>
          <a:p>
            <a:pPr lvl="1"/>
            <a:r>
              <a:rPr lang="en-US" altLang="ja-JP" smtClean="0"/>
              <a:t>AIO's DMA can transport audio data to PB or RB</a:t>
            </a:r>
          </a:p>
          <a:p>
            <a:pPr lvl="1"/>
            <a:r>
              <a:rPr lang="en-US" altLang="ja-JP" smtClean="0"/>
              <a:t>DMA cannot send/receive audio data to Port directly</a:t>
            </a:r>
          </a:p>
          <a:p>
            <a:r>
              <a:rPr lang="en-US" altLang="ja-JP" smtClean="0"/>
              <a:t>PBin has input selector</a:t>
            </a:r>
          </a:p>
          <a:p>
            <a:r>
              <a:rPr lang="en-US" altLang="ja-JP" smtClean="0"/>
              <a:t>PBout has no output selector (use OPort input selector)</a:t>
            </a:r>
          </a:p>
          <a:p>
            <a:endParaRPr lang="en-US" altLang="ja-JP" dirty="0" smtClean="0"/>
          </a:p>
        </p:txBody>
      </p:sp>
      <p:sp>
        <p:nvSpPr>
          <p:cNvPr id="3" name="タイトル 2"/>
          <p:cNvSpPr>
            <a:spLocks noGrp="1"/>
          </p:cNvSpPr>
          <p:nvPr>
            <p:ph type="title"/>
          </p:nvPr>
        </p:nvSpPr>
        <p:spPr/>
        <p:txBody>
          <a:bodyPr/>
          <a:lstStyle/>
          <a:p>
            <a:r>
              <a:rPr lang="en-US" altLang="ja-JP" smtClean="0"/>
              <a:t>PB: Overview</a:t>
            </a:r>
            <a:endParaRPr lang="ja-JP" altLang="en-US" dirty="0"/>
          </a:p>
        </p:txBody>
      </p:sp>
      <p:sp>
        <p:nvSpPr>
          <p:cNvPr id="27" name="正方形/長方形 26"/>
          <p:cNvSpPr/>
          <p:nvPr/>
        </p:nvSpPr>
        <p:spPr>
          <a:xfrm>
            <a:off x="4860032" y="5085184"/>
            <a:ext cx="936104"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err="1" smtClean="0"/>
              <a:t>OPort</a:t>
            </a:r>
            <a:endParaRPr kumimoji="1" lang="ja-JP" altLang="en-US" dirty="0"/>
          </a:p>
        </p:txBody>
      </p:sp>
      <p:sp>
        <p:nvSpPr>
          <p:cNvPr id="28" name="正方形/長方形 27"/>
          <p:cNvSpPr/>
          <p:nvPr/>
        </p:nvSpPr>
        <p:spPr>
          <a:xfrm>
            <a:off x="3347864" y="5085184"/>
            <a:ext cx="936104"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err="1" smtClean="0"/>
              <a:t>PBout</a:t>
            </a:r>
            <a:endParaRPr kumimoji="1" lang="ja-JP" altLang="en-US" dirty="0"/>
          </a:p>
        </p:txBody>
      </p:sp>
      <p:sp>
        <p:nvSpPr>
          <p:cNvPr id="29" name="正方形/長方形 28"/>
          <p:cNvSpPr/>
          <p:nvPr/>
        </p:nvSpPr>
        <p:spPr>
          <a:xfrm>
            <a:off x="4860032" y="5877272"/>
            <a:ext cx="936104"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err="1" smtClean="0"/>
              <a:t>PBin</a:t>
            </a:r>
            <a:endParaRPr kumimoji="1" lang="ja-JP" altLang="en-US" dirty="0"/>
          </a:p>
        </p:txBody>
      </p:sp>
      <p:sp>
        <p:nvSpPr>
          <p:cNvPr id="31" name="正方形/長方形 30"/>
          <p:cNvSpPr/>
          <p:nvPr/>
        </p:nvSpPr>
        <p:spPr>
          <a:xfrm>
            <a:off x="3347864" y="5877272"/>
            <a:ext cx="936104"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err="1" smtClean="0"/>
              <a:t>IPort</a:t>
            </a:r>
            <a:endParaRPr kumimoji="1" lang="ja-JP" altLang="en-US" dirty="0"/>
          </a:p>
        </p:txBody>
      </p:sp>
      <p:cxnSp>
        <p:nvCxnSpPr>
          <p:cNvPr id="32" name="直線矢印コネクタ 31"/>
          <p:cNvCxnSpPr>
            <a:stCxn id="45" idx="3"/>
            <a:endCxn id="31" idx="1"/>
          </p:cNvCxnSpPr>
          <p:nvPr/>
        </p:nvCxnSpPr>
        <p:spPr>
          <a:xfrm>
            <a:off x="2771800" y="6093296"/>
            <a:ext cx="576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p:cNvCxnSpPr>
            <a:stCxn id="29" idx="3"/>
            <a:endCxn id="47" idx="1"/>
          </p:cNvCxnSpPr>
          <p:nvPr/>
        </p:nvCxnSpPr>
        <p:spPr>
          <a:xfrm>
            <a:off x="5796136" y="6093296"/>
            <a:ext cx="576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直線矢印コネクタ 39"/>
          <p:cNvCxnSpPr>
            <a:stCxn id="46" idx="3"/>
            <a:endCxn id="28" idx="1"/>
          </p:cNvCxnSpPr>
          <p:nvPr/>
        </p:nvCxnSpPr>
        <p:spPr>
          <a:xfrm>
            <a:off x="2771800" y="5301208"/>
            <a:ext cx="576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p:cNvCxnSpPr>
            <a:stCxn id="27" idx="3"/>
            <a:endCxn id="44" idx="1"/>
          </p:cNvCxnSpPr>
          <p:nvPr/>
        </p:nvCxnSpPr>
        <p:spPr>
          <a:xfrm>
            <a:off x="5796136" y="5301208"/>
            <a:ext cx="576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4" name="正方形/長方形 43"/>
          <p:cNvSpPr/>
          <p:nvPr/>
        </p:nvSpPr>
        <p:spPr>
          <a:xfrm>
            <a:off x="6372200" y="5085184"/>
            <a:ext cx="115212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Other LSI</a:t>
            </a:r>
            <a:endParaRPr kumimoji="1" lang="ja-JP" altLang="en-US" dirty="0"/>
          </a:p>
        </p:txBody>
      </p:sp>
      <p:sp>
        <p:nvSpPr>
          <p:cNvPr id="45" name="正方形/長方形 44"/>
          <p:cNvSpPr/>
          <p:nvPr/>
        </p:nvSpPr>
        <p:spPr>
          <a:xfrm>
            <a:off x="1619672" y="5877272"/>
            <a:ext cx="115212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Other LSI</a:t>
            </a:r>
            <a:endParaRPr kumimoji="1" lang="ja-JP" altLang="en-US" dirty="0"/>
          </a:p>
        </p:txBody>
      </p:sp>
      <p:sp>
        <p:nvSpPr>
          <p:cNvPr id="46" name="正方形/長方形 45"/>
          <p:cNvSpPr/>
          <p:nvPr/>
        </p:nvSpPr>
        <p:spPr>
          <a:xfrm>
            <a:off x="1619672" y="5085184"/>
            <a:ext cx="115212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DMA</a:t>
            </a:r>
            <a:endParaRPr kumimoji="1" lang="ja-JP" altLang="en-US" dirty="0"/>
          </a:p>
        </p:txBody>
      </p:sp>
      <p:sp>
        <p:nvSpPr>
          <p:cNvPr id="47" name="正方形/長方形 46"/>
          <p:cNvSpPr/>
          <p:nvPr/>
        </p:nvSpPr>
        <p:spPr>
          <a:xfrm>
            <a:off x="6372200" y="5877272"/>
            <a:ext cx="115212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DMA</a:t>
            </a:r>
            <a:endParaRPr kumimoji="1" lang="ja-JP" altLang="en-US" dirty="0"/>
          </a:p>
        </p:txBody>
      </p:sp>
      <p:sp>
        <p:nvSpPr>
          <p:cNvPr id="48" name="正方形/長方形 47"/>
          <p:cNvSpPr/>
          <p:nvPr/>
        </p:nvSpPr>
        <p:spPr>
          <a:xfrm>
            <a:off x="2627784" y="4797152"/>
            <a:ext cx="864096" cy="2880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LPCM</a:t>
            </a:r>
            <a:endParaRPr kumimoji="1" lang="ja-JP" altLang="en-US" dirty="0"/>
          </a:p>
        </p:txBody>
      </p:sp>
      <p:sp>
        <p:nvSpPr>
          <p:cNvPr id="49" name="正方形/長方形 48"/>
          <p:cNvSpPr/>
          <p:nvPr/>
        </p:nvSpPr>
        <p:spPr>
          <a:xfrm>
            <a:off x="5724128" y="4797152"/>
            <a:ext cx="720080" cy="2880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I2S</a:t>
            </a:r>
            <a:endParaRPr kumimoji="1" lang="ja-JP" altLang="en-US" dirty="0"/>
          </a:p>
        </p:txBody>
      </p:sp>
      <p:sp>
        <p:nvSpPr>
          <p:cNvPr id="50" name="正方形/長方形 49"/>
          <p:cNvSpPr/>
          <p:nvPr/>
        </p:nvSpPr>
        <p:spPr>
          <a:xfrm>
            <a:off x="5580112" y="5589240"/>
            <a:ext cx="864096" cy="2880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LPCM</a:t>
            </a:r>
            <a:endParaRPr kumimoji="1" lang="ja-JP" altLang="en-US" dirty="0"/>
          </a:p>
        </p:txBody>
      </p:sp>
      <p:sp>
        <p:nvSpPr>
          <p:cNvPr id="51" name="正方形/長方形 50"/>
          <p:cNvSpPr/>
          <p:nvPr/>
        </p:nvSpPr>
        <p:spPr>
          <a:xfrm>
            <a:off x="2699792" y="5589240"/>
            <a:ext cx="720080" cy="2880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I2S</a:t>
            </a:r>
            <a:endParaRPr kumimoji="1" lang="ja-JP" altLang="en-US" dirty="0"/>
          </a:p>
        </p:txBody>
      </p:sp>
      <p:cxnSp>
        <p:nvCxnSpPr>
          <p:cNvPr id="30" name="直線矢印コネクタ 29"/>
          <p:cNvCxnSpPr>
            <a:stCxn id="28" idx="3"/>
            <a:endCxn id="27" idx="1"/>
          </p:cNvCxnSpPr>
          <p:nvPr/>
        </p:nvCxnSpPr>
        <p:spPr>
          <a:xfrm>
            <a:off x="4283968" y="5301208"/>
            <a:ext cx="576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正方形/長方形 32"/>
          <p:cNvSpPr/>
          <p:nvPr/>
        </p:nvSpPr>
        <p:spPr>
          <a:xfrm>
            <a:off x="4139952" y="4797152"/>
            <a:ext cx="864096" cy="2880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LPCM</a:t>
            </a:r>
            <a:endParaRPr kumimoji="1" lang="ja-JP" altLang="en-US" dirty="0"/>
          </a:p>
        </p:txBody>
      </p:sp>
      <p:cxnSp>
        <p:nvCxnSpPr>
          <p:cNvPr id="34" name="直線矢印コネクタ 33"/>
          <p:cNvCxnSpPr>
            <a:stCxn id="31" idx="3"/>
            <a:endCxn id="29" idx="1"/>
          </p:cNvCxnSpPr>
          <p:nvPr/>
        </p:nvCxnSpPr>
        <p:spPr>
          <a:xfrm>
            <a:off x="4283968" y="6093296"/>
            <a:ext cx="576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正方形/長方形 40"/>
          <p:cNvSpPr/>
          <p:nvPr/>
        </p:nvSpPr>
        <p:spPr>
          <a:xfrm>
            <a:off x="4139952" y="5589240"/>
            <a:ext cx="864096" cy="2880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LPCM</a:t>
            </a:r>
            <a:endParaRPr kumimoji="1" lang="ja-JP" altLang="en-US" dirty="0"/>
          </a:p>
        </p:txBody>
      </p:sp>
      <p:sp>
        <p:nvSpPr>
          <p:cNvPr id="42" name="正方形/長方形 41"/>
          <p:cNvSpPr/>
          <p:nvPr/>
        </p:nvSpPr>
        <p:spPr>
          <a:xfrm>
            <a:off x="4427984" y="5157192"/>
            <a:ext cx="216024"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56" name="正方形/長方形 55"/>
          <p:cNvSpPr/>
          <p:nvPr/>
        </p:nvSpPr>
        <p:spPr>
          <a:xfrm>
            <a:off x="4427984" y="5949280"/>
            <a:ext cx="216024" cy="2880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35" name="フッター プレースホルダー 3"/>
          <p:cNvSpPr>
            <a:spLocks noGrp="1"/>
          </p:cNvSpPr>
          <p:nvPr>
            <p:ph type="ftr" sz="quarter" idx="3"/>
          </p:nvPr>
        </p:nvSpPr>
        <p:spPr>
          <a:xfrm>
            <a:off x="2131200" y="6573600"/>
            <a:ext cx="1951200" cy="268287"/>
          </a:xfrm>
        </p:spPr>
        <p:txBody>
          <a:bodyPr/>
          <a:lstStyle/>
          <a:p>
            <a:r>
              <a:rPr lang="en-US" dirty="0" smtClean="0"/>
              <a:t>&amp; Copyright 2017</a:t>
            </a:r>
            <a:endParaRPr lang="en-US" dirty="0"/>
          </a:p>
        </p:txBody>
      </p:sp>
    </p:spTree>
    <p:extLst>
      <p:ext uri="{BB962C8B-B14F-4D97-AF65-F5344CB8AC3E}">
        <p14:creationId xmlns:p14="http://schemas.microsoft.com/office/powerpoint/2010/main" val="3976416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スライド 1 - &amp;quot;プレゼンテーション用マスタータイトル&amp;#x0D;&amp;#x0A;（40pt左揃え）&amp;quot;&quot;/&gt;&lt;property id=&quot;20307&quot; value=&quot;261&quot;/&gt;&lt;/object&gt;&lt;object type=&quot;3&quot; unique_id=&quot;10007&quot;&gt;&lt;property id=&quot;20148&quot; value=&quot;5&quot;/&gt;&lt;property id=&quot;20300&quot; value=&quot;スライド 6&quot;/&gt;&lt;property id=&quot;20307&quot; value=&quot;260&quot;/&gt;&lt;/object&gt;&lt;object type=&quot;3&quot; unique_id=&quot;10163&quot;&gt;&lt;property id=&quot;20148&quot; value=&quot;5&quot;/&gt;&lt;property id=&quot;20300&quot; value=&quot;スライド 2 - &amp;quot;Agenda（28pt）&amp;quot;&quot;/&gt;&lt;property id=&quot;20307&quot; value=&quot;280&quot;/&gt;&lt;/object&gt;&lt;object type=&quot;3&quot; unique_id=&quot;10164&quot;&gt;&lt;property id=&quot;20148&quot; value=&quot;5&quot;/&gt;&lt;property id=&quot;20300&quot; value=&quot;スライド 3 - &amp;quot;中表紙タイトル（40pt左揃え）&amp;quot;&quot;/&gt;&lt;property id=&quot;20307&quot; value=&quot;281&quot;/&gt;&lt;/object&gt;&lt;object type=&quot;3&quot; unique_id=&quot;10166&quot;&gt;&lt;property id=&quot;20148&quot; value=&quot;5&quot;/&gt;&lt;property id=&quot;20300&quot; value=&quot;スライド 5&quot;/&gt;&lt;property id=&quot;20307&quot; value=&quot;298&quot;/&gt;&lt;/object&gt;&lt;object type=&quot;3&quot; unique_id=&quot;10192&quot;&gt;&lt;property id=&quot;20148&quot; value=&quot;5&quot;/&gt;&lt;property id=&quot;20300&quot; value=&quot;スライド 4 - &amp;quot;タイトル（28pt）&amp;quot;&quot;/&gt;&lt;property id=&quot;20307&quot; value=&quot;299&quot;/&gt;&lt;/object&gt;&lt;/object&gt;&lt;object type=&quot;8&quot; unique_id=&quot;10044&quot;&gt;&lt;/object&gt;&lt;/object&gt;&lt;/database&gt;"/>
  <p:tag name="SECTOMILLISECCONVERTED" val="1"/>
</p:tagLst>
</file>

<file path=ppt/theme/theme1.xml><?xml version="1.0" encoding="utf-8"?>
<a:theme xmlns:a="http://schemas.openxmlformats.org/drawingml/2006/main" name="Socionext_Gray_slidemaster">
  <a:themeElements>
    <a:clrScheme name="ユーザー定義 1">
      <a:dk1>
        <a:sysClr val="windowText" lastClr="000000"/>
      </a:dk1>
      <a:lt1>
        <a:sysClr val="window" lastClr="FFFFFF"/>
      </a:lt1>
      <a:dk2>
        <a:srgbClr val="9D9D9D"/>
      </a:dk2>
      <a:lt2>
        <a:srgbClr val="F2F2F2"/>
      </a:lt2>
      <a:accent1>
        <a:srgbClr val="7F1A14"/>
      </a:accent1>
      <a:accent2>
        <a:srgbClr val="E94C0A"/>
      </a:accent2>
      <a:accent3>
        <a:srgbClr val="89B31C"/>
      </a:accent3>
      <a:accent4>
        <a:srgbClr val="002A4F"/>
      </a:accent4>
      <a:accent5>
        <a:srgbClr val="009B8B"/>
      </a:accent5>
      <a:accent6>
        <a:srgbClr val="F59E00"/>
      </a:accent6>
      <a:hlink>
        <a:srgbClr val="0000FF"/>
      </a:hlink>
      <a:folHlink>
        <a:srgbClr val="800080"/>
      </a:folHlink>
    </a:clrScheme>
    <a:fontScheme name="socionext">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466ac974-24ad-4964-b1ef-ccf7cb71e95c">MNEFNHUHD2QM-3-40</_dlc_DocId>
    <_dlc_DocIdUrl xmlns="466ac974-24ad-4964-b1ef-ccf7cb71e95c">
      <Url>https://portalsite.ecs.css.socionext.com/sites/sni130/_layouts/15/DocIdRedir.aspx?ID=MNEFNHUHD2QM-3-40</Url>
      <Description>MNEFNHUHD2QM-3-40</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28CC7CF811FB5E45BE1C565F14CC5CCA" ma:contentTypeVersion="0" ma:contentTypeDescription="新しいドキュメントを作成します。" ma:contentTypeScope="" ma:versionID="b9f6989a3a453d41cde486da32f159bb">
  <xsd:schema xmlns:xsd="http://www.w3.org/2001/XMLSchema" xmlns:xs="http://www.w3.org/2001/XMLSchema" xmlns:p="http://schemas.microsoft.com/office/2006/metadata/properties" xmlns:ns2="466ac974-24ad-4964-b1ef-ccf7cb71e95c" targetNamespace="http://schemas.microsoft.com/office/2006/metadata/properties" ma:root="true" ma:fieldsID="f926c85e5430216d849797cd1fa62c8c" ns2:_="">
    <xsd:import namespace="466ac974-24ad-4964-b1ef-ccf7cb71e95c"/>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6ac974-24ad-4964-b1ef-ccf7cb71e95c" elementFormDefault="qualified">
    <xsd:import namespace="http://schemas.microsoft.com/office/2006/documentManagement/types"/>
    <xsd:import namespace="http://schemas.microsoft.com/office/infopath/2007/PartnerControls"/>
    <xsd:element name="_dlc_DocId" ma:index="4" nillable="true" ma:displayName="ドキュメント ID 値" ma:description="このアイテムに割り当てられているドキュメント ID の値です。" ma:internalName="_dlc_DocId" ma:readOnly="true">
      <xsd:simpleType>
        <xsd:restriction base="dms:Text"/>
      </xsd:simpleType>
    </xsd:element>
    <xsd:element name="_dlc_DocIdUrl" ma:index="5" nillable="true" ma:displayName="ドキュメントID:" ma:description="このドキュメントへの常時接続リンクです。"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ID を保持" ma:description="追加時に ID を保持します。"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コンテンツ タイプ"/>
        <xsd:element ref="dc:title" minOccurs="0" maxOccurs="1" ma:index="1"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5E8E2DE-3DAB-4DAE-8435-DA3DB061BE5D}">
  <ds:schemaRefs>
    <ds:schemaRef ds:uri="http://schemas.microsoft.com/sharepoint/v3/contenttype/forms"/>
  </ds:schemaRefs>
</ds:datastoreItem>
</file>

<file path=customXml/itemProps2.xml><?xml version="1.0" encoding="utf-8"?>
<ds:datastoreItem xmlns:ds="http://schemas.openxmlformats.org/officeDocument/2006/customXml" ds:itemID="{5D89A507-9273-4548-97E1-4A42A4AABF75}">
  <ds:schemaRefs>
    <ds:schemaRef ds:uri="http://schemas.microsoft.com/office/2006/documentManagement/types"/>
    <ds:schemaRef ds:uri="http://purl.org/dc/terms/"/>
    <ds:schemaRef ds:uri="http://purl.org/dc/dcmitype/"/>
    <ds:schemaRef ds:uri="466ac974-24ad-4964-b1ef-ccf7cb71e95c"/>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15922533-7966-491C-BAE1-464B4335B0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6ac974-24ad-4964-b1ef-ccf7cb71e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A8C115C-FBBD-4516-9EEE-2EED652EDB2B}">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1523</TotalTime>
  <Words>686</Words>
  <Application>Microsoft Office PowerPoint</Application>
  <PresentationFormat>画面に合わせる (4:3)</PresentationFormat>
  <Paragraphs>309</Paragraphs>
  <Slides>13</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Meiryo UI</vt:lpstr>
      <vt:lpstr>ＭＳ Ｐゴシック</vt:lpstr>
      <vt:lpstr>Arial</vt:lpstr>
      <vt:lpstr>Segoe UI</vt:lpstr>
      <vt:lpstr>Wingdings</vt:lpstr>
      <vt:lpstr>Socionext_Gray_slidemaster</vt:lpstr>
      <vt:lpstr>UniPhier Audio Subsystem Overview</vt:lpstr>
      <vt:lpstr>Agenda</vt:lpstr>
      <vt:lpstr>Overview</vt:lpstr>
      <vt:lpstr>Port: Overview</vt:lpstr>
      <vt:lpstr>Port: Physical or Virtual</vt:lpstr>
      <vt:lpstr>RB: Overview</vt:lpstr>
      <vt:lpstr>DMA: Overview</vt:lpstr>
      <vt:lpstr>DMA: input/output selectors</vt:lpstr>
      <vt:lpstr>PB: Overview</vt:lpstr>
      <vt:lpstr>PB, Port: input/output selectors</vt:lpstr>
      <vt:lpstr>Usecases</vt:lpstr>
      <vt:lpstr>Registers</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パワーポイント用テンプレート横縦比 4:3 白</dc:title>
  <dc:creator>Suzuki, Katsuhiro/鈴木 勝博</dc:creator>
  <cp:lastModifiedBy>Suzuki, Katsuhiro/鈴木 勝博</cp:lastModifiedBy>
  <cp:revision>120</cp:revision>
  <cp:lastPrinted>2017-06-15T02:37:10Z</cp:lastPrinted>
  <dcterms:created xsi:type="dcterms:W3CDTF">2015-02-17T07:57:33Z</dcterms:created>
  <dcterms:modified xsi:type="dcterms:W3CDTF">2017-06-15T02:39:46Z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0x01010028CC7CF811FB5E45BE1C565F14CC5CCA</vt:lpwstr>
  </property>
  <property fmtid="{D5CDD505-2E9C-101B-9397-08002B2CF9AE}" pid="3" name="_dlc_DocIdItemGuid">
    <vt:lpwstr>8c41039e-bf24-430f-b1b7-2781915a8c49</vt:lpwstr>
  </property>
</Properties>
</file>