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63" r:id="rId7"/>
    <p:sldId id="262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5" r:id="rId25"/>
    <p:sldId id="266" r:id="rId26"/>
    <p:sldId id="267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0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63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412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0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17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86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84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8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7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4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95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6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4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D979-EA49-4B36-A38F-44F8B5CFB9D7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44CD-90E6-4017-9737-4AC59A1381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93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6B0B-44EE-46CF-8426-4C2DA11C2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Global Terroirs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357D5-2ECB-45F2-830C-832AB2DBA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2927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0D89-EC35-49AE-B065-40DA1F88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544" y="-305634"/>
            <a:ext cx="9905998" cy="1478570"/>
          </a:xfrm>
        </p:spPr>
        <p:txBody>
          <a:bodyPr/>
          <a:lstStyle/>
          <a:p>
            <a:r>
              <a:rPr lang="en-IN" dirty="0"/>
              <a:t>Killed vs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4EC5F-1C1B-4A89-96DD-7E867EB51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219" y="818372"/>
            <a:ext cx="10534649" cy="455295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BE5C1A-EA16-4752-AE4F-0CCCDA37ECB1}"/>
              </a:ext>
            </a:extLst>
          </p:cNvPr>
          <p:cNvSpPr txBox="1">
            <a:spLocks/>
          </p:cNvSpPr>
          <p:nvPr/>
        </p:nvSpPr>
        <p:spPr>
          <a:xfrm>
            <a:off x="1373544" y="51652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IN" sz="2400" dirty="0"/>
              <a:t>n </a:t>
            </a:r>
            <a:r>
              <a:rPr lang="en-US" sz="2400" dirty="0"/>
              <a:t>middle east and north Africa is most affected region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604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AB0-0969-4C36-96B5-E53B4B09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87920"/>
            <a:ext cx="9905998" cy="1478570"/>
          </a:xfrm>
        </p:spPr>
        <p:txBody>
          <a:bodyPr/>
          <a:lstStyle/>
          <a:p>
            <a:r>
              <a:rPr lang="en-US" dirty="0"/>
              <a:t>Most affected country’s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8B4F1C-5CCC-45CB-8381-7E3D8973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147665"/>
            <a:ext cx="10344150" cy="464353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7232C2-ABB1-4F30-AEE2-386CC690CDD1}"/>
              </a:ext>
            </a:extLst>
          </p:cNvPr>
          <p:cNvSpPr txBox="1">
            <a:spLocks/>
          </p:cNvSpPr>
          <p:nvPr/>
        </p:nvSpPr>
        <p:spPr>
          <a:xfrm>
            <a:off x="1239418" y="544824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Most affected  top 20 country’s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Iraq is most affected counter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4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22C4-A07B-488F-9F87-E5EA5850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18" y="-170701"/>
            <a:ext cx="9905998" cy="1478570"/>
          </a:xfrm>
        </p:spPr>
        <p:txBody>
          <a:bodyPr/>
          <a:lstStyle/>
          <a:p>
            <a:r>
              <a:rPr lang="en-US" dirty="0"/>
              <a:t>Most affected city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67F3E-CA29-4F2B-9AEC-02F088718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692" y="1025784"/>
            <a:ext cx="10229850" cy="44481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224CD2-11D1-4C7A-9708-A9FF8D59864C}"/>
              </a:ext>
            </a:extLst>
          </p:cNvPr>
          <p:cNvSpPr txBox="1">
            <a:spLocks/>
          </p:cNvSpPr>
          <p:nvPr/>
        </p:nvSpPr>
        <p:spPr>
          <a:xfrm>
            <a:off x="1622944" y="5379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Top 10 affected with attack city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 unknow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Baghdad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7754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E34A-3778-48A3-8EB4-8F298A6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02576"/>
            <a:ext cx="9905998" cy="1478570"/>
          </a:xfrm>
        </p:spPr>
        <p:txBody>
          <a:bodyPr/>
          <a:lstStyle/>
          <a:p>
            <a:r>
              <a:rPr lang="en-US" dirty="0"/>
              <a:t>Plotting in map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49DB5-AAFF-47B9-AE64-146171FF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425" y="809464"/>
            <a:ext cx="5486400" cy="49544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9DE1E-F2F5-4297-8380-F8D17B61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4" y="949423"/>
            <a:ext cx="4747671" cy="48144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9BE8873-4DCC-4AB1-82F7-5600B08E2A87}"/>
              </a:ext>
            </a:extLst>
          </p:cNvPr>
          <p:cNvSpPr txBox="1">
            <a:spLocks/>
          </p:cNvSpPr>
          <p:nvPr/>
        </p:nvSpPr>
        <p:spPr>
          <a:xfrm>
            <a:off x="1482014" y="545679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Plotting in map </a:t>
            </a:r>
            <a:r>
              <a:rPr lang="en-US" sz="2800" dirty="0" err="1"/>
              <a:t>addacted</a:t>
            </a:r>
            <a:r>
              <a:rPr lang="en-US" sz="2800" dirty="0"/>
              <a:t> County in 2014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412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E206-7E55-413F-8AF6-45334BE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Terrorist's Organization operations in Each Country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09699-F4AC-460F-AA03-795C028F9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1" y="1431917"/>
            <a:ext cx="9905998" cy="442753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9A0AC8-3A00-44C4-92D9-1FFADD51453C}"/>
              </a:ext>
            </a:extLst>
          </p:cNvPr>
          <p:cNvSpPr txBox="1">
            <a:spLocks/>
          </p:cNvSpPr>
          <p:nvPr/>
        </p:nvSpPr>
        <p:spPr>
          <a:xfrm>
            <a:off x="1416700" y="572882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Group attack ,country and killed person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9092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05A3-A495-450E-B908-C66DCE4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165"/>
            <a:ext cx="9905998" cy="1478570"/>
          </a:xfrm>
        </p:spPr>
        <p:txBody>
          <a:bodyPr/>
          <a:lstStyle/>
          <a:p>
            <a:r>
              <a:rPr lang="en-US" dirty="0"/>
              <a:t>Attack vs Killed person in country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B4496-DBB0-4EEC-BBEB-B9BE5C71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DA755-7232-42B8-9F67-FFF8974E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07" y="1533525"/>
            <a:ext cx="10001904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7040-201C-4CAC-B062-5D7EF7E3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BF404-0910-43C0-89E0-E0F01D6D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3" y="2097088"/>
            <a:ext cx="3810330" cy="3522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1EE45-9B77-4A24-B559-C7DCD137F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42" y="1831323"/>
            <a:ext cx="710533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1B4E-FAC1-4363-B787-385DCAED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FF970-9AB6-40EE-841E-4FD9F75F4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71625"/>
            <a:ext cx="10021887" cy="4533900"/>
          </a:xfrm>
        </p:spPr>
      </p:pic>
    </p:spTree>
    <p:extLst>
      <p:ext uri="{BB962C8B-B14F-4D97-AF65-F5344CB8AC3E}">
        <p14:creationId xmlns:p14="http://schemas.microsoft.com/office/powerpoint/2010/main" val="2826710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0403-CACE-47BC-8214-A368D537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97B9A-C18C-4B6E-AAFE-8CDFE896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57350"/>
            <a:ext cx="10126662" cy="4381500"/>
          </a:xfrm>
        </p:spPr>
      </p:pic>
    </p:spTree>
    <p:extLst>
      <p:ext uri="{BB962C8B-B14F-4D97-AF65-F5344CB8AC3E}">
        <p14:creationId xmlns:p14="http://schemas.microsoft.com/office/powerpoint/2010/main" val="303348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C5C4-DD18-4A16-9DB6-6EB02894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E81EB-7BB6-4F2B-8174-D0A473D1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51" y="1905000"/>
            <a:ext cx="4970413" cy="365791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5D8AE0-FB12-48B2-8A72-EE1C85AA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5D65A-0DE6-438E-8ECD-DB6833B4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05120"/>
            <a:ext cx="6524625" cy="42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B60B-E3B9-4AF5-ACA4-1244A676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713" y="-119857"/>
            <a:ext cx="7069137" cy="11731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loading</a:t>
            </a:r>
            <a:endParaRPr lang="en-IN" dirty="0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D6AFF125-B79D-403A-9A8E-7FF4F51BABA0}"/>
              </a:ext>
            </a:extLst>
          </p:cNvPr>
          <p:cNvSpPr txBox="1">
            <a:spLocks/>
          </p:cNvSpPr>
          <p:nvPr/>
        </p:nvSpPr>
        <p:spPr>
          <a:xfrm>
            <a:off x="2398713" y="6129209"/>
            <a:ext cx="7069137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/>
              <a:t>Global </a:t>
            </a:r>
            <a:r>
              <a:rPr lang="en-US" sz="1800" dirty="0"/>
              <a:t>Terrorist size of 181681 row X 135 column</a:t>
            </a:r>
          </a:p>
          <a:p>
            <a:pPr algn="ctr"/>
            <a:endParaRPr lang="en-IN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3A02FC-83DA-4B44-B5DF-CC4F6B5A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38" y="728791"/>
            <a:ext cx="10668000" cy="540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2CC6-EFBD-4AC9-87D7-DAA3DAAF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51F49-F13E-4997-A44F-CC50BB8C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5" y="2019300"/>
            <a:ext cx="8534399" cy="3771900"/>
          </a:xfrm>
        </p:spPr>
      </p:pic>
    </p:spTree>
    <p:extLst>
      <p:ext uri="{BB962C8B-B14F-4D97-AF65-F5344CB8AC3E}">
        <p14:creationId xmlns:p14="http://schemas.microsoft.com/office/powerpoint/2010/main" val="106718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C234-5C7A-45A0-BAAA-82B88FA2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AD18A-58E6-4CF7-911E-A949E6587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66" y="2097088"/>
            <a:ext cx="4762744" cy="38655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07A3E-5CE9-4214-BB08-35FFBBDE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45" y="2097087"/>
            <a:ext cx="6694380" cy="386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3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D0D5-0E8A-4933-AC83-8B20821E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AEA62-B3A2-4DEB-B8EA-180D630B5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7037"/>
            <a:ext cx="9401175" cy="4237037"/>
          </a:xfrm>
        </p:spPr>
      </p:pic>
    </p:spTree>
    <p:extLst>
      <p:ext uri="{BB962C8B-B14F-4D97-AF65-F5344CB8AC3E}">
        <p14:creationId xmlns:p14="http://schemas.microsoft.com/office/powerpoint/2010/main" val="322924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A075-75BC-4D41-BCA5-20BF6716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892CE-08AB-4A2B-842C-5F42E8C71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962" y="1914525"/>
            <a:ext cx="8724899" cy="4048125"/>
          </a:xfrm>
        </p:spPr>
      </p:pic>
    </p:spTree>
    <p:extLst>
      <p:ext uri="{BB962C8B-B14F-4D97-AF65-F5344CB8AC3E}">
        <p14:creationId xmlns:p14="http://schemas.microsoft.com/office/powerpoint/2010/main" val="28614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682C-EA5F-4219-AAFE-D2787F4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1" y="-278582"/>
            <a:ext cx="9905998" cy="147857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9DC7D-2CF9-4E36-91CF-F4742552A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02769"/>
            <a:ext cx="9905998" cy="401796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0D1B7A6-30F8-4386-B54A-528AE9E7C5A5}"/>
              </a:ext>
            </a:extLst>
          </p:cNvPr>
          <p:cNvSpPr txBox="1">
            <a:spLocks/>
          </p:cNvSpPr>
          <p:nvPr/>
        </p:nvSpPr>
        <p:spPr>
          <a:xfrm>
            <a:off x="1282961" y="5215812"/>
            <a:ext cx="9905998" cy="1222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Iraq ranked first on global terrorist activity followed by Pakistan, Afghanistan then India and so on.</a:t>
            </a:r>
          </a:p>
          <a:p>
            <a:endParaRPr lang="en-US" sz="1600" dirty="0"/>
          </a:p>
          <a:p>
            <a:r>
              <a:rPr lang="en-US" sz="1600" dirty="0"/>
              <a:t>Most Targeted Areas are Private </a:t>
            </a:r>
            <a:r>
              <a:rPr lang="en-US" sz="1600" dirty="0" err="1"/>
              <a:t>Citizens&amp;Property</a:t>
            </a:r>
            <a:r>
              <a:rPr lang="en-US" sz="1600" dirty="0"/>
              <a:t>, </a:t>
            </a:r>
            <a:r>
              <a:rPr lang="en-US" sz="1600" dirty="0" err="1"/>
              <a:t>Military,Police</a:t>
            </a:r>
            <a:r>
              <a:rPr lang="en-US" sz="1600" dirty="0"/>
              <a:t> and so on.</a:t>
            </a:r>
          </a:p>
          <a:p>
            <a:r>
              <a:rPr lang="en-US" sz="1600" dirty="0"/>
              <a:t>Global Terror attack rise sharply from 2011 and Maximum Attacks are in 2014 and Maximum people where died in 2014.</a:t>
            </a:r>
          </a:p>
          <a:p>
            <a:r>
              <a:rPr lang="en-US" sz="1600" dirty="0"/>
              <a:t>Taliban and ISIL are the most active terrorist Groups.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381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3C37-0966-42FA-9006-E85F7B05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ABF5-077B-4F61-A530-8873A0AD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48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918D-534B-4FC4-AB26-537DFB8A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4E28-F003-4DF5-91A0-7E4342A5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1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073F-6FBF-4D98-A873-0C9437CA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A941-FFD8-4712-981B-90F20619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4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489B-E41C-4E64-BCA9-6B3399C0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3" y="-267307"/>
            <a:ext cx="9905998" cy="1334107"/>
          </a:xfrm>
        </p:spPr>
        <p:txBody>
          <a:bodyPr/>
          <a:lstStyle/>
          <a:p>
            <a:r>
              <a:rPr lang="en-US" dirty="0"/>
              <a:t>Finding of missing value in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F9743-70D3-4611-86AB-E5444633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222" y="757368"/>
            <a:ext cx="10144917" cy="488765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596EE4-DEDB-4D17-95FF-FA0E57E360E7}"/>
              </a:ext>
            </a:extLst>
          </p:cNvPr>
          <p:cNvSpPr txBox="1">
            <a:spLocks/>
          </p:cNvSpPr>
          <p:nvPr/>
        </p:nvSpPr>
        <p:spPr>
          <a:xfrm>
            <a:off x="1259682" y="5772037"/>
            <a:ext cx="9905998" cy="133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Around 13853997 missing value are there.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Percentage of missing value in each columns.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If the column has more the 50% null value remove that columns from data.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617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0108-28D3-4682-88CF-C54F7AF6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52" y="-224541"/>
            <a:ext cx="9015412" cy="1210282"/>
          </a:xfrm>
        </p:spPr>
        <p:txBody>
          <a:bodyPr/>
          <a:lstStyle/>
          <a:p>
            <a:r>
              <a:rPr lang="en-US" dirty="0"/>
              <a:t>Filling Null value in missing row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8387B-AFAC-494D-9EA2-7DF89B9AE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320" y="765110"/>
            <a:ext cx="10810875" cy="517849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6CD713-E512-421D-9569-9BFD6D6BE59E}"/>
              </a:ext>
            </a:extLst>
          </p:cNvPr>
          <p:cNvSpPr txBox="1">
            <a:spLocks/>
          </p:cNvSpPr>
          <p:nvPr/>
        </p:nvSpPr>
        <p:spPr>
          <a:xfrm>
            <a:off x="1317851" y="5803446"/>
            <a:ext cx="9015412" cy="1210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Number columns with mean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Character columns with mode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0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CB0-7D82-4DA8-924B-F8F3F38F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9" y="-33557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Columns which are used for analysis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2FF88-4CF9-4F79-B023-E4858F01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56" y="655030"/>
            <a:ext cx="10326687" cy="4991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963A00-A3F3-4B4E-AAEA-37B743791208}"/>
              </a:ext>
            </a:extLst>
          </p:cNvPr>
          <p:cNvSpPr txBox="1">
            <a:spLocks/>
          </p:cNvSpPr>
          <p:nvPr/>
        </p:nvSpPr>
        <p:spPr>
          <a:xfrm>
            <a:off x="1353345" y="546368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Columns which are used for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Renaming the column.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043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0A2-1520-4BC2-9CCE-D3EDE76B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62557"/>
            <a:ext cx="9905998" cy="1478570"/>
          </a:xfrm>
        </p:spPr>
        <p:txBody>
          <a:bodyPr/>
          <a:lstStyle/>
          <a:p>
            <a:r>
              <a:rPr lang="en-US" dirty="0"/>
              <a:t>Correlation of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E3AA4-2F4F-46AD-B2B6-EA2C35085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" y="863599"/>
            <a:ext cx="5524500" cy="4475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C4AB3-4729-44CF-AB8B-FFD4A2578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13" y="863599"/>
            <a:ext cx="5684837" cy="44751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31ED15-AFDA-441F-8EF4-6B28908E0C03}"/>
              </a:ext>
            </a:extLst>
          </p:cNvPr>
          <p:cNvSpPr txBox="1">
            <a:spLocks/>
          </p:cNvSpPr>
          <p:nvPr/>
        </p:nvSpPr>
        <p:spPr>
          <a:xfrm>
            <a:off x="1315958" y="557604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Here we see that the correlation of data b/n year,month,day and number of people killed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37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B6D0-D961-4C40-9499-1BFE0A38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571" y="-247091"/>
            <a:ext cx="9905998" cy="1478570"/>
          </a:xfrm>
        </p:spPr>
        <p:txBody>
          <a:bodyPr/>
          <a:lstStyle/>
          <a:p>
            <a:r>
              <a:rPr lang="en-US" dirty="0"/>
              <a:t>Plotting the correlation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059C7-923A-4C49-BFB7-ADFB594D6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98" y="1118604"/>
            <a:ext cx="9814266" cy="462079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2AB5E7-2758-4AF8-95E4-4B26D273661B}"/>
              </a:ext>
            </a:extLst>
          </p:cNvPr>
          <p:cNvSpPr txBox="1">
            <a:spLocks/>
          </p:cNvSpPr>
          <p:nvPr/>
        </p:nvSpPr>
        <p:spPr>
          <a:xfrm>
            <a:off x="1656167" y="562652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With help of heat map we can find out the relation between data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4586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4BF0-A914-42B1-9857-C3309538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482" y="-249229"/>
            <a:ext cx="9905998" cy="1478570"/>
          </a:xfrm>
        </p:spPr>
        <p:txBody>
          <a:bodyPr/>
          <a:lstStyle/>
          <a:p>
            <a:r>
              <a:rPr lang="en-US" dirty="0"/>
              <a:t>Terrorist activity each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3292D-E560-451E-9A4D-A55D464C4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20" y="907013"/>
            <a:ext cx="10706100" cy="469135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3E277C-BB1F-435F-8707-6A2D5612F7B1}"/>
              </a:ext>
            </a:extLst>
          </p:cNvPr>
          <p:cNvSpPr txBox="1">
            <a:spLocks/>
          </p:cNvSpPr>
          <p:nvPr/>
        </p:nvSpPr>
        <p:spPr>
          <a:xfrm>
            <a:off x="1464519" y="537943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Terrorist activity is more in 2014 year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434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D687-8964-49DF-B2BE-42FD7432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-99940"/>
            <a:ext cx="9905998" cy="1478570"/>
          </a:xfrm>
        </p:spPr>
        <p:txBody>
          <a:bodyPr/>
          <a:lstStyle/>
          <a:p>
            <a:r>
              <a:rPr lang="en-US" dirty="0"/>
              <a:t>Terrorist Activity By Region in Each Year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BABD2-DB9F-4F17-AFE3-C99208AE4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190625"/>
            <a:ext cx="9698037" cy="4600575"/>
          </a:xfrm>
        </p:spPr>
      </p:pic>
    </p:spTree>
    <p:extLst>
      <p:ext uri="{BB962C8B-B14F-4D97-AF65-F5344CB8AC3E}">
        <p14:creationId xmlns:p14="http://schemas.microsoft.com/office/powerpoint/2010/main" val="2401044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702</TotalTime>
  <Words>276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Tw Cen MT</vt:lpstr>
      <vt:lpstr>Circuit</vt:lpstr>
      <vt:lpstr>Global Terroirs</vt:lpstr>
      <vt:lpstr>Data loading</vt:lpstr>
      <vt:lpstr>Finding of missing value in data</vt:lpstr>
      <vt:lpstr>Filling Null value in missing row</vt:lpstr>
      <vt:lpstr>Columns which are used for analysis</vt:lpstr>
      <vt:lpstr>Correlation of data</vt:lpstr>
      <vt:lpstr>Plotting the correlation  </vt:lpstr>
      <vt:lpstr>Terrorist activity each year</vt:lpstr>
      <vt:lpstr>Terrorist Activity By Region in Each Year</vt:lpstr>
      <vt:lpstr>Killed vs Region</vt:lpstr>
      <vt:lpstr>Most affected country’s</vt:lpstr>
      <vt:lpstr>Most affected city</vt:lpstr>
      <vt:lpstr>Plotting in map </vt:lpstr>
      <vt:lpstr>Terrorist's Organization operations in Each Country</vt:lpstr>
      <vt:lpstr>Attack vs Killed person in country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Terroirs</dc:title>
  <dc:creator>harshvardhan sahu</dc:creator>
  <cp:lastModifiedBy>harshvardhan sahu</cp:lastModifiedBy>
  <cp:revision>1</cp:revision>
  <dcterms:created xsi:type="dcterms:W3CDTF">2022-05-29T05:34:05Z</dcterms:created>
  <dcterms:modified xsi:type="dcterms:W3CDTF">2022-05-29T17:16:17Z</dcterms:modified>
</cp:coreProperties>
</file>