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9BD"/>
    <a:srgbClr val="E65000"/>
    <a:srgbClr val="E05000"/>
    <a:srgbClr val="727272"/>
    <a:srgbClr val="A82515"/>
    <a:srgbClr val="F8A825"/>
    <a:srgbClr val="7EB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01" y="226004"/>
            <a:ext cx="4180023" cy="3548833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40713" y="333675"/>
            <a:ext cx="286803" cy="281261"/>
            <a:chOff x="440712" y="333675"/>
            <a:chExt cx="1992429" cy="1953928"/>
          </a:xfrm>
        </p:grpSpPr>
        <p:sp>
          <p:nvSpPr>
            <p:cNvPr id="4" name="Ellipse 3"/>
            <p:cNvSpPr/>
            <p:nvPr/>
          </p:nvSpPr>
          <p:spPr>
            <a:xfrm>
              <a:off x="440712" y="333675"/>
              <a:ext cx="1992429" cy="1953928"/>
            </a:xfrm>
            <a:prstGeom prst="ellipse">
              <a:avLst/>
            </a:prstGeom>
            <a:solidFill>
              <a:srgbClr val="7EB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99" y="758739"/>
              <a:ext cx="1301307" cy="1110686"/>
            </a:xfrm>
            <a:prstGeom prst="rect">
              <a:avLst/>
            </a:prstGeom>
          </p:spPr>
        </p:pic>
      </p:grpSp>
      <p:grpSp>
        <p:nvGrpSpPr>
          <p:cNvPr id="23" name="Gruppieren 22"/>
          <p:cNvGrpSpPr>
            <a:grpSpLocks noChangeAspect="1"/>
          </p:cNvGrpSpPr>
          <p:nvPr/>
        </p:nvGrpSpPr>
        <p:grpSpPr>
          <a:xfrm>
            <a:off x="2351293" y="333675"/>
            <a:ext cx="288000" cy="282435"/>
            <a:chOff x="440712" y="2501142"/>
            <a:chExt cx="1992429" cy="1953928"/>
          </a:xfrm>
        </p:grpSpPr>
        <p:sp>
          <p:nvSpPr>
            <p:cNvPr id="8" name="Ellipse 7"/>
            <p:cNvSpPr/>
            <p:nvPr/>
          </p:nvSpPr>
          <p:spPr>
            <a:xfrm>
              <a:off x="440712" y="2501142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96926" y="293810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896926" y="332502"/>
            <a:ext cx="288000" cy="282434"/>
            <a:chOff x="2779828" y="426809"/>
            <a:chExt cx="1992429" cy="1953928"/>
          </a:xfrm>
        </p:grpSpPr>
        <p:sp>
          <p:nvSpPr>
            <p:cNvPr id="11" name="Ellipse 10"/>
            <p:cNvSpPr/>
            <p:nvPr/>
          </p:nvSpPr>
          <p:spPr>
            <a:xfrm>
              <a:off x="2779828" y="426809"/>
              <a:ext cx="1992429" cy="1953928"/>
            </a:xfrm>
            <a:prstGeom prst="ellipse">
              <a:avLst/>
            </a:prstGeom>
            <a:solidFill>
              <a:srgbClr val="F8A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36042" y="863773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>
            <a:grpSpLocks noChangeAspect="1"/>
          </p:cNvGrpSpPr>
          <p:nvPr/>
        </p:nvGrpSpPr>
        <p:grpSpPr>
          <a:xfrm>
            <a:off x="2852608" y="333675"/>
            <a:ext cx="288000" cy="282435"/>
            <a:chOff x="2779828" y="2528146"/>
            <a:chExt cx="1992429" cy="1953928"/>
          </a:xfrm>
        </p:grpSpPr>
        <p:sp>
          <p:nvSpPr>
            <p:cNvPr id="13" name="Ellipse 12"/>
            <p:cNvSpPr/>
            <p:nvPr/>
          </p:nvSpPr>
          <p:spPr>
            <a:xfrm>
              <a:off x="2779828" y="2528146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 rot="2750554">
              <a:off x="3236042" y="2965110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/>
          <p:cNvGrpSpPr>
            <a:grpSpLocks noChangeAspect="1"/>
          </p:cNvGrpSpPr>
          <p:nvPr/>
        </p:nvGrpSpPr>
        <p:grpSpPr>
          <a:xfrm>
            <a:off x="3820322" y="333675"/>
            <a:ext cx="288000" cy="282435"/>
            <a:chOff x="2779828" y="4802204"/>
            <a:chExt cx="1992429" cy="1953928"/>
          </a:xfrm>
        </p:grpSpPr>
        <p:sp>
          <p:nvSpPr>
            <p:cNvPr id="15" name="Ellipse 14"/>
            <p:cNvSpPr/>
            <p:nvPr/>
          </p:nvSpPr>
          <p:spPr>
            <a:xfrm>
              <a:off x="2779828" y="4802204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438" y="5027564"/>
              <a:ext cx="1503207" cy="1503207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3332610" y="333675"/>
            <a:ext cx="288000" cy="282435"/>
            <a:chOff x="440711" y="4802203"/>
            <a:chExt cx="1992429" cy="1953928"/>
          </a:xfrm>
        </p:grpSpPr>
        <p:sp>
          <p:nvSpPr>
            <p:cNvPr id="19" name="Ellipse 18"/>
            <p:cNvSpPr/>
            <p:nvPr/>
          </p:nvSpPr>
          <p:spPr>
            <a:xfrm>
              <a:off x="440711" y="4802203"/>
              <a:ext cx="1992429" cy="1953928"/>
            </a:xfrm>
            <a:prstGeom prst="ellipse">
              <a:avLst/>
            </a:prstGeom>
            <a:solidFill>
              <a:srgbClr val="E0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26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4257645" y="333675"/>
            <a:ext cx="288000" cy="282435"/>
            <a:chOff x="5203612" y="4802203"/>
            <a:chExt cx="1992429" cy="1953928"/>
          </a:xfrm>
        </p:grpSpPr>
        <p:sp>
          <p:nvSpPr>
            <p:cNvPr id="20" name="Ellipse 19"/>
            <p:cNvSpPr/>
            <p:nvPr/>
          </p:nvSpPr>
          <p:spPr>
            <a:xfrm>
              <a:off x="5203612" y="4802203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827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1392568" y="326936"/>
            <a:ext cx="185971" cy="288000"/>
            <a:chOff x="5416803" y="614936"/>
            <a:chExt cx="1080094" cy="1672667"/>
          </a:xfrm>
        </p:grpSpPr>
        <p:sp>
          <p:nvSpPr>
            <p:cNvPr id="29" name="Ellipse 28"/>
            <p:cNvSpPr/>
            <p:nvPr/>
          </p:nvSpPr>
          <p:spPr>
            <a:xfrm>
              <a:off x="5416803" y="614936"/>
              <a:ext cx="1080094" cy="1672667"/>
            </a:xfrm>
            <a:custGeom>
              <a:avLst/>
              <a:gdLst>
                <a:gd name="connsiteX0" fmla="*/ 0 w 1080000"/>
                <a:gd name="connsiteY0" fmla="*/ 540000 h 1080000"/>
                <a:gd name="connsiteX1" fmla="*/ 54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94" h="1672667">
                  <a:moveTo>
                    <a:pt x="94" y="540000"/>
                  </a:moveTo>
                  <a:cubicBezTo>
                    <a:pt x="-5550" y="261222"/>
                    <a:pt x="241860" y="0"/>
                    <a:pt x="540094" y="0"/>
                  </a:cubicBezTo>
                  <a:cubicBezTo>
                    <a:pt x="838328" y="0"/>
                    <a:pt x="1080094" y="241766"/>
                    <a:pt x="1080094" y="540000"/>
                  </a:cubicBezTo>
                  <a:cubicBezTo>
                    <a:pt x="1080094" y="838234"/>
                    <a:pt x="567394" y="1672667"/>
                    <a:pt x="573960" y="1672667"/>
                  </a:cubicBezTo>
                  <a:cubicBezTo>
                    <a:pt x="580526" y="1672667"/>
                    <a:pt x="5738" y="818778"/>
                    <a:pt x="94" y="540000"/>
                  </a:cubicBezTo>
                  <a:close/>
                </a:path>
              </a:pathLst>
            </a:custGeom>
            <a:solidFill>
              <a:srgbClr val="E6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686850" y="91126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1849978" y="333675"/>
            <a:ext cx="288000" cy="282435"/>
            <a:chOff x="5118944" y="2501142"/>
            <a:chExt cx="1992429" cy="1953928"/>
          </a:xfrm>
        </p:grpSpPr>
        <p:sp>
          <p:nvSpPr>
            <p:cNvPr id="32" name="Ellipse 31"/>
            <p:cNvSpPr/>
            <p:nvPr/>
          </p:nvSpPr>
          <p:spPr>
            <a:xfrm>
              <a:off x="5118944" y="2501142"/>
              <a:ext cx="1992429" cy="1953928"/>
            </a:xfrm>
            <a:prstGeom prst="ellipse">
              <a:avLst/>
            </a:prstGeom>
            <a:solidFill>
              <a:srgbClr val="7A59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440" y="3012578"/>
              <a:ext cx="1187387" cy="918449"/>
            </a:xfrm>
            <a:prstGeom prst="rect">
              <a:avLst/>
            </a:prstGeom>
          </p:spPr>
        </p:pic>
        <p:cxnSp>
          <p:nvCxnSpPr>
            <p:cNvPr id="39" name="Gerader Verbinder 33"/>
            <p:cNvCxnSpPr/>
            <p:nvPr/>
          </p:nvCxnSpPr>
          <p:spPr>
            <a:xfrm>
              <a:off x="6849363" y="2930886"/>
              <a:ext cx="0" cy="108000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33"/>
            <p:cNvCxnSpPr/>
            <p:nvPr/>
          </p:nvCxnSpPr>
          <p:spPr>
            <a:xfrm flipV="1">
              <a:off x="6704647" y="3990967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"/>
            <p:cNvCxnSpPr/>
            <p:nvPr/>
          </p:nvCxnSpPr>
          <p:spPr>
            <a:xfrm flipV="1">
              <a:off x="6704646" y="2947631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/>
            <p:cNvGrpSpPr/>
            <p:nvPr/>
          </p:nvGrpSpPr>
          <p:grpSpPr>
            <a:xfrm flipH="1">
              <a:off x="5393436" y="2930886"/>
              <a:ext cx="159004" cy="1080000"/>
              <a:chOff x="5228271" y="2910967"/>
              <a:chExt cx="159004" cy="1080000"/>
            </a:xfrm>
          </p:grpSpPr>
          <p:cxnSp>
            <p:nvCxnSpPr>
              <p:cNvPr id="47" name="Gerader Verbinder 33"/>
              <p:cNvCxnSpPr/>
              <p:nvPr/>
            </p:nvCxnSpPr>
            <p:spPr>
              <a:xfrm>
                <a:off x="5372988" y="2910967"/>
                <a:ext cx="0" cy="108000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33"/>
              <p:cNvCxnSpPr/>
              <p:nvPr/>
            </p:nvCxnSpPr>
            <p:spPr>
              <a:xfrm flipV="1">
                <a:off x="5228272" y="3971048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33"/>
              <p:cNvCxnSpPr/>
              <p:nvPr/>
            </p:nvCxnSpPr>
            <p:spPr>
              <a:xfrm flipV="1">
                <a:off x="5228271" y="2927712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59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5</cp:revision>
  <dcterms:created xsi:type="dcterms:W3CDTF">2020-06-24T09:31:57Z</dcterms:created>
  <dcterms:modified xsi:type="dcterms:W3CDTF">2020-06-29T10:06:12Z</dcterms:modified>
</cp:coreProperties>
</file>