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6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2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1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576C-AD4D-454A-AED0-68649515A2B5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0DF0-11E0-4A2B-97BC-7DBE2E0B9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SmartJar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step-forward towards an </a:t>
            </a:r>
            <a:r>
              <a:rPr lang="en-GB" dirty="0" err="1" smtClean="0"/>
              <a:t>IoT</a:t>
            </a:r>
            <a:r>
              <a:rPr lang="en-GB" dirty="0" smtClean="0"/>
              <a:t> enabled household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08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track the consumption rate of perishables in homes and predict when home users will run out of food.</a:t>
            </a:r>
          </a:p>
          <a:p>
            <a:r>
              <a:rPr lang="en-GB" dirty="0" smtClean="0"/>
              <a:t>To order this food automatically for home delivery by leveraging supermarket API services.</a:t>
            </a:r>
          </a:p>
          <a:p>
            <a:r>
              <a:rPr lang="en-GB" dirty="0" smtClean="0"/>
              <a:t>To provide health analytics on consumption</a:t>
            </a:r>
          </a:p>
          <a:p>
            <a:pPr lvl="1"/>
            <a:r>
              <a:rPr lang="en-GB" dirty="0" smtClean="0"/>
              <a:t>Are you/your family consuming too much coffee on a weekly basis?</a:t>
            </a:r>
          </a:p>
          <a:p>
            <a:pPr lvl="1"/>
            <a:r>
              <a:rPr lang="en-GB" dirty="0" smtClean="0"/>
              <a:t>Are you consuming more than the recommended portions of your food?</a:t>
            </a:r>
          </a:p>
          <a:p>
            <a:r>
              <a:rPr lang="en-GB" dirty="0" smtClean="0"/>
              <a:t>To provide spending analytics on consumption</a:t>
            </a:r>
          </a:p>
          <a:p>
            <a:pPr lvl="1"/>
            <a:r>
              <a:rPr lang="en-GB" dirty="0" smtClean="0"/>
              <a:t>Are you spending too much on premium products?</a:t>
            </a:r>
          </a:p>
        </p:txBody>
      </p:sp>
    </p:spTree>
    <p:extLst>
      <p:ext uri="{BB962C8B-B14F-4D97-AF65-F5344CB8AC3E}">
        <p14:creationId xmlns:p14="http://schemas.microsoft.com/office/powerpoint/2010/main" val="2535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workflow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219417"/>
            <a:ext cx="25212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“Home” BLE Devices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02820" y="2219417"/>
            <a:ext cx="2112886" cy="214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“Local” Hub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97903" y="5477520"/>
            <a:ext cx="312272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&amp; Supermarket APIs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832542" y="2212504"/>
            <a:ext cx="25212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“Front-End” </a:t>
            </a:r>
            <a:r>
              <a:rPr lang="en-GB" dirty="0" err="1" smtClean="0"/>
              <a:t>WebApp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359458" y="2676617"/>
            <a:ext cx="1443362" cy="616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859263" y="4367814"/>
            <a:ext cx="0" cy="11097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6915706" y="2669704"/>
            <a:ext cx="1916836" cy="623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/ “Device”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Hacked standard weighing-sensor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Calibrated weight output (and amplified using instrumental op-amp)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Connected to Arduino for signal processing and connected to BLE for Bluetooth transmission to the hub</a:t>
            </a:r>
          </a:p>
        </p:txBody>
      </p:sp>
    </p:spTree>
    <p:extLst>
      <p:ext uri="{BB962C8B-B14F-4D97-AF65-F5344CB8AC3E}">
        <p14:creationId xmlns:p14="http://schemas.microsoft.com/office/powerpoint/2010/main" val="274624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Scans for BLE devices (capable of picking up and managing multiple devices in a household)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Integrates TESCO API and a Barcode Scanner to link product data to the system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Sends all the device data – including the mass readings from the BLE to the system</a:t>
            </a:r>
          </a:p>
        </p:txBody>
      </p:sp>
    </p:spTree>
    <p:extLst>
      <p:ext uri="{BB962C8B-B14F-4D97-AF65-F5344CB8AC3E}">
        <p14:creationId xmlns:p14="http://schemas.microsoft.com/office/powerpoint/2010/main" val="7788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Server-Side/Web-End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Gathers data and performs linear regression to predict when product will run out.</a:t>
            </a:r>
          </a:p>
          <a:p>
            <a:endParaRPr lang="en-GB" dirty="0"/>
          </a:p>
          <a:p>
            <a:r>
              <a:rPr lang="en-GB" dirty="0" smtClean="0"/>
              <a:t>Presents information in a web-app – which displays the consumption data for particular devices to the user.</a:t>
            </a:r>
          </a:p>
          <a:p>
            <a:endParaRPr lang="en-GB" dirty="0"/>
          </a:p>
          <a:p>
            <a:r>
              <a:rPr lang="en-GB" dirty="0" smtClean="0"/>
              <a:t>User will be notified by e-mail when a new item is ordered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2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detailed health analytics + prediction</a:t>
            </a:r>
          </a:p>
          <a:p>
            <a:endParaRPr lang="en-GB" dirty="0"/>
          </a:p>
          <a:p>
            <a:r>
              <a:rPr lang="en-GB" dirty="0" smtClean="0"/>
              <a:t>Smaller devices with longer battery lives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Fun-facts: Developed in Objective-C, Swift, C++, Java, Python, </a:t>
            </a:r>
            <a:r>
              <a:rPr lang="en-GB" dirty="0" err="1" smtClean="0"/>
              <a:t>Javascript</a:t>
            </a:r>
            <a:r>
              <a:rPr lang="en-GB" dirty="0" smtClean="0"/>
              <a:t>, HTML, Google </a:t>
            </a:r>
            <a:r>
              <a:rPr lang="en-GB" smtClean="0"/>
              <a:t>App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6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SmartJar</vt:lpstr>
      <vt:lpstr>Our idea</vt:lpstr>
      <vt:lpstr>Our workflow</vt:lpstr>
      <vt:lpstr>Hardware / “Device” End</vt:lpstr>
      <vt:lpstr>Hub</vt:lpstr>
      <vt:lpstr>Server-Side/Web-End</vt:lpstr>
      <vt:lpstr>The Future?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</dc:title>
  <dc:creator>Imran Ahmed</dc:creator>
  <cp:lastModifiedBy>Imran Ahmed</cp:lastModifiedBy>
  <cp:revision>6</cp:revision>
  <dcterms:created xsi:type="dcterms:W3CDTF">2016-01-31T11:37:44Z</dcterms:created>
  <dcterms:modified xsi:type="dcterms:W3CDTF">2016-01-31T11:52:27Z</dcterms:modified>
</cp:coreProperties>
</file>